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chemeClr val="bg1"/>
                </a:solidFill>
              </a:rPr>
              <a:t>Waste Classification Using Convolutional Neural Networks (CNN)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48ACC5-4312-2CCD-AB4E-0D05B9EBE4E0}"/>
              </a:ext>
            </a:extLst>
          </p:cNvPr>
          <p:cNvSpPr txBox="1"/>
          <p:nvPr/>
        </p:nvSpPr>
        <p:spPr>
          <a:xfrm>
            <a:off x="5873750" y="5331125"/>
            <a:ext cx="447794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Grisha Lala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06995DF-B464-0788-FBC3-6C9DE32E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108583"/>
            <a:ext cx="734568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importance of waste classification for environmental sustainability.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how CNN models 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AlexNet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VGG) can be applied for image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performance of different deep learning architectures in classifying waste.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practical skills in data preprocessing, model training, and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2CB34A-809B-1A7B-BD7E-B7A799CD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08915"/>
            <a:ext cx="1075764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 &amp; Libraries: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TensorFlow,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OpenCV, NumPy, Pandas, 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AlexNet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VGG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Waste Classification Dataset (preprocessed and augmented)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D4A415-2951-31A3-2099-623727B15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1746"/>
            <a:ext cx="1194098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Collected images of waste, resized, normalized, and augmented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AlexNet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VGG for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&amp; Evaluation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Trained models using labeled waste images and evaluated accuracy using test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of Results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Compared model accuracy, precision, recall, and F1-score.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Considerations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Discussed potential applications for real-world waste classification systems. 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DB27E-ECAA-696E-60EC-02064F20D0E2}"/>
              </a:ext>
            </a:extLst>
          </p:cNvPr>
          <p:cNvSpPr txBox="1"/>
          <p:nvPr/>
        </p:nvSpPr>
        <p:spPr>
          <a:xfrm>
            <a:off x="255104" y="1826328"/>
            <a:ext cx="112735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Waste misclassification leads to inefficient recycling and environmental pollution. Manual sorting is time-consuming and error-prone. This project aims to develop an AI-based solution for accurate waste classification using CNN models.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A13FA-BCE7-9BD7-8BA6-BA0524A8CC53}"/>
              </a:ext>
            </a:extLst>
          </p:cNvPr>
          <p:cNvSpPr txBox="1"/>
          <p:nvPr/>
        </p:nvSpPr>
        <p:spPr>
          <a:xfrm>
            <a:off x="591671" y="1808399"/>
            <a:ext cx="110086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Our deep learning-based approach automates waste classification by leveraging CNN models trained on </a:t>
            </a:r>
            <a:r>
              <a:rPr lang="en-IN" sz="2000" dirty="0" err="1"/>
              <a:t>labeled</a:t>
            </a:r>
            <a:r>
              <a:rPr lang="en-IN" sz="2000" dirty="0"/>
              <a:t> images. This system improves accuracy, reduces human effort, and enhances waste management efficiency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green and purple pie chart">
            <a:extLst>
              <a:ext uri="{FF2B5EF4-FFF2-40B4-BE49-F238E27FC236}">
                <a16:creationId xmlns:a16="http://schemas.microsoft.com/office/drawing/2014/main" id="{D0CE7ECD-DD4E-D124-657D-4FA09F89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" y="1481516"/>
            <a:ext cx="3287486" cy="2127326"/>
          </a:xfrm>
          <a:prstGeom prst="rect">
            <a:avLst/>
          </a:prstGeom>
        </p:spPr>
      </p:pic>
      <p:pic>
        <p:nvPicPr>
          <p:cNvPr id="6" name="Picture 5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D6F173B5-E968-E6C6-8E96-05FDD475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70" y="1363722"/>
            <a:ext cx="4360465" cy="2598581"/>
          </a:xfrm>
          <a:prstGeom prst="rect">
            <a:avLst/>
          </a:prstGeom>
        </p:spPr>
      </p:pic>
      <p:pic>
        <p:nvPicPr>
          <p:cNvPr id="8" name="Picture 7" descr="A graph with orange line and blue line&#10;&#10;AI-generated content may be incorrect.">
            <a:extLst>
              <a:ext uri="{FF2B5EF4-FFF2-40B4-BE49-F238E27FC236}">
                <a16:creationId xmlns:a16="http://schemas.microsoft.com/office/drawing/2014/main" id="{4C93F316-5ADC-A6F7-42B9-D66C45D97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932" y="3962303"/>
            <a:ext cx="4291665" cy="2685196"/>
          </a:xfrm>
          <a:prstGeom prst="rect">
            <a:avLst/>
          </a:prstGeom>
        </p:spPr>
      </p:pic>
      <p:pic>
        <p:nvPicPr>
          <p:cNvPr id="10" name="Picture 9" descr="A pile of potatoes with text&#10;&#10;AI-generated content may be incorrect.">
            <a:extLst>
              <a:ext uri="{FF2B5EF4-FFF2-40B4-BE49-F238E27FC236}">
                <a16:creationId xmlns:a16="http://schemas.microsoft.com/office/drawing/2014/main" id="{C1C6FC06-3382-D469-9402-92E47CE5B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658" y="3886695"/>
            <a:ext cx="4850151" cy="2760804"/>
          </a:xfrm>
          <a:prstGeom prst="rect">
            <a:avLst/>
          </a:prstGeom>
        </p:spPr>
      </p:pic>
      <p:pic>
        <p:nvPicPr>
          <p:cNvPr id="12" name="Picture 11" descr="A grey curtains with numbers and text&#10;&#10;AI-generated content may be incorrect.">
            <a:extLst>
              <a:ext uri="{FF2B5EF4-FFF2-40B4-BE49-F238E27FC236}">
                <a16:creationId xmlns:a16="http://schemas.microsoft.com/office/drawing/2014/main" id="{35CC221E-6554-A0CC-6726-83A3CA15C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217" y="3924197"/>
            <a:ext cx="3969568" cy="2685196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274648-DBA7-CC41-34C4-22536B663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4604" y="1343622"/>
            <a:ext cx="3686669" cy="25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128409-B850-68A8-9AAA-74D466F4D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2985"/>
            <a:ext cx="1138484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CNN-based waste classification significantly improves accuracy in sorting waste materials.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 the tested models,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[mention best-performing model]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provided the highest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can be integrated with IoT and edge devices for real-time waste sorting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 includes expanding the dataset and optimizing the models for real-world deployment. 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22</TotalTime>
  <Words>335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Girish Lala</cp:lastModifiedBy>
  <cp:revision>5</cp:revision>
  <dcterms:created xsi:type="dcterms:W3CDTF">2024-12-31T09:40:01Z</dcterms:created>
  <dcterms:modified xsi:type="dcterms:W3CDTF">2025-02-09T05:45:45Z</dcterms:modified>
</cp:coreProperties>
</file>