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7242" y="-4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531C-C813-472C-81AA-335B8B326CFA}" type="datetimeFigureOut">
              <a:rPr lang="en-IN" smtClean="0"/>
              <a:t>23-06-2017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221F-9C3D-43F6-8680-C3C4DB72E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5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microsoft.com/office/2007/relationships/hdphoto" Target="../media/hdphoto8.wdp"/><Relationship Id="rId26" Type="http://schemas.openxmlformats.org/officeDocument/2006/relationships/image" Target="../media/image16.png"/><Relationship Id="rId21" Type="http://schemas.openxmlformats.org/officeDocument/2006/relationships/image" Target="../media/image13.png"/><Relationship Id="rId34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microsoft.com/office/2007/relationships/hdphoto" Target="../media/hdphoto14.wdp"/><Relationship Id="rId38" Type="http://schemas.microsoft.com/office/2007/relationships/hdphoto" Target="../media/hdphoto16.wdp"/><Relationship Id="rId2" Type="http://schemas.openxmlformats.org/officeDocument/2006/relationships/image" Target="../media/image3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24" Type="http://schemas.microsoft.com/office/2007/relationships/hdphoto" Target="../media/hdphoto11.wdp"/><Relationship Id="rId32" Type="http://schemas.openxmlformats.org/officeDocument/2006/relationships/image" Target="../media/image20.png"/><Relationship Id="rId37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microsoft.com/office/2007/relationships/hdphoto" Target="../media/hdphoto12.wdp"/><Relationship Id="rId36" Type="http://schemas.microsoft.com/office/2007/relationships/hdphoto" Target="../media/hdphoto15.wdp"/><Relationship Id="rId10" Type="http://schemas.microsoft.com/office/2007/relationships/hdphoto" Target="../media/hdphoto4.wdp"/><Relationship Id="rId19" Type="http://schemas.openxmlformats.org/officeDocument/2006/relationships/image" Target="../media/image12.png"/><Relationship Id="rId31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7.png"/><Relationship Id="rId30" Type="http://schemas.microsoft.com/office/2007/relationships/hdphoto" Target="../media/hdphoto13.wdp"/><Relationship Id="rId35" Type="http://schemas.openxmlformats.org/officeDocument/2006/relationships/image" Target="../media/image22.png"/><Relationship Id="rId8" Type="http://schemas.microsoft.com/office/2007/relationships/hdphoto" Target="../media/hdphoto3.wdp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5760" y="2659379"/>
            <a:ext cx="3805646" cy="539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latin typeface="Century Gothic" panose="020B0502020202020204" pitchFamily="34" charset="0"/>
              </a:rPr>
              <a:t>Asterisk Password Vault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15" y="2743200"/>
            <a:ext cx="353097" cy="371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79" y="3860416"/>
            <a:ext cx="345215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55" y="2198102"/>
            <a:ext cx="118378" cy="118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67" y="2198102"/>
            <a:ext cx="118378" cy="118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77" y="2198102"/>
            <a:ext cx="123004" cy="12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64" y="2199129"/>
            <a:ext cx="122230" cy="122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01" y="2194560"/>
            <a:ext cx="125274" cy="125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2194561"/>
            <a:ext cx="128696" cy="1286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94" y="2194560"/>
            <a:ext cx="131864" cy="131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56" y="2197561"/>
            <a:ext cx="125696" cy="125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3" y="2194560"/>
            <a:ext cx="134343" cy="134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20" y="2188955"/>
            <a:ext cx="169656" cy="16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932" y="2188955"/>
            <a:ext cx="134302" cy="134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7" y="2188955"/>
            <a:ext cx="181317" cy="181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84" y="2160090"/>
            <a:ext cx="252000" cy="25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24" y="2200474"/>
            <a:ext cx="116006" cy="116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99" y="2188956"/>
            <a:ext cx="166070" cy="142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31" y="2196577"/>
            <a:ext cx="129168" cy="1341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65" y="2195986"/>
            <a:ext cx="134711" cy="1347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0" y="2188954"/>
            <a:ext cx="109743" cy="1441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69" y="2896406"/>
            <a:ext cx="743994" cy="7439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9" y="2803859"/>
            <a:ext cx="847487" cy="8474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7" y="2195986"/>
            <a:ext cx="150796" cy="1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Krushnal Dhandhukia</dc:creator>
  <cp:lastModifiedBy>Saharsh</cp:lastModifiedBy>
  <cp:revision>13</cp:revision>
  <dcterms:created xsi:type="dcterms:W3CDTF">2017-05-03T03:43:30Z</dcterms:created>
  <dcterms:modified xsi:type="dcterms:W3CDTF">2017-06-23T09:23:38Z</dcterms:modified>
</cp:coreProperties>
</file>