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474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04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50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4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56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45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4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88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8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6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0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3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35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6.wdp"/><Relationship Id="rId18" Type="http://schemas.openxmlformats.org/officeDocument/2006/relationships/image" Target="../media/image11.png"/><Relationship Id="rId26" Type="http://schemas.openxmlformats.org/officeDocument/2006/relationships/image" Target="../media/image16.png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microsoft.com/office/2007/relationships/hdphoto" Target="../media/hdphoto5.wdp"/><Relationship Id="rId17" Type="http://schemas.microsoft.com/office/2007/relationships/hdphoto" Target="../media/hdphoto8.wdp"/><Relationship Id="rId25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24" Type="http://schemas.microsoft.com/office/2007/relationships/hdphoto" Target="../media/hdphoto11.wdp"/><Relationship Id="rId32" Type="http://schemas.microsoft.com/office/2007/relationships/hdphoto" Target="../media/hdphoto14.wdp"/><Relationship Id="rId5" Type="http://schemas.openxmlformats.org/officeDocument/2006/relationships/image" Target="../media/image5.png"/><Relationship Id="rId15" Type="http://schemas.microsoft.com/office/2007/relationships/hdphoto" Target="../media/hdphoto7.wdp"/><Relationship Id="rId23" Type="http://schemas.openxmlformats.org/officeDocument/2006/relationships/image" Target="../media/image14.png"/><Relationship Id="rId28" Type="http://schemas.openxmlformats.org/officeDocument/2006/relationships/image" Target="../media/image17.png"/><Relationship Id="rId10" Type="http://schemas.microsoft.com/office/2007/relationships/hdphoto" Target="../media/hdphoto4.wdp"/><Relationship Id="rId19" Type="http://schemas.microsoft.com/office/2007/relationships/hdphoto" Target="../media/hdphoto9.wdp"/><Relationship Id="rId31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9.png"/><Relationship Id="rId22" Type="http://schemas.microsoft.com/office/2007/relationships/hdphoto" Target="../media/hdphoto10.wdp"/><Relationship Id="rId27" Type="http://schemas.microsoft.com/office/2007/relationships/hdphoto" Target="../media/hdphoto12.wdp"/><Relationship Id="rId30" Type="http://schemas.microsoft.com/office/2007/relationships/hdphoto" Target="../media/hdphoto1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5760" y="2659379"/>
            <a:ext cx="3805646" cy="539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latin typeface="Century Gothic" panose="020B0502020202020204" pitchFamily="34" charset="0"/>
              </a:rPr>
              <a:t>Asterisk Password Vault</a:t>
            </a:r>
            <a:endParaRPr lang="en-IN" sz="28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715" y="2743200"/>
            <a:ext cx="353097" cy="371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79" y="3860416"/>
            <a:ext cx="3452159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55" y="2198102"/>
            <a:ext cx="118378" cy="118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767" y="2198102"/>
            <a:ext cx="118378" cy="118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77" y="2198102"/>
            <a:ext cx="123004" cy="123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64" y="2199129"/>
            <a:ext cx="122230" cy="122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01" y="2194560"/>
            <a:ext cx="125274" cy="125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2194561"/>
            <a:ext cx="128696" cy="1286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94" y="2194560"/>
            <a:ext cx="131864" cy="131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56" y="2197561"/>
            <a:ext cx="125696" cy="1256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63" y="2194560"/>
            <a:ext cx="134343" cy="1343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020" y="2188955"/>
            <a:ext cx="169656" cy="16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932" y="2188955"/>
            <a:ext cx="134302" cy="1343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8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27" y="2188955"/>
            <a:ext cx="181317" cy="1813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84" y="2160090"/>
            <a:ext cx="252000" cy="25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324" y="2200474"/>
            <a:ext cx="116006" cy="1160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1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99" y="2188956"/>
            <a:ext cx="166070" cy="142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31" y="2196577"/>
            <a:ext cx="129168" cy="1341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165" y="2195986"/>
            <a:ext cx="134711" cy="1347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820" y="2188954"/>
            <a:ext cx="109743" cy="1441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69" y="2896406"/>
            <a:ext cx="743994" cy="74399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9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69" y="2803859"/>
            <a:ext cx="847487" cy="84748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87" y="2195986"/>
            <a:ext cx="150796" cy="13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3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00375" y="2445035"/>
            <a:ext cx="2034000" cy="17972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IN" sz="1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Start by adding a password</a:t>
            </a:r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92567" y="2445035"/>
            <a:ext cx="2034000" cy="17972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IN" sz="1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Select single/multiple rows and copy</a:t>
            </a:r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0717" y="2445035"/>
            <a:ext cx="2034000" cy="17972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3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3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3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3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3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IN" sz="13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Generate </a:t>
            </a:r>
            <a:r>
              <a:rPr lang="en-IN" sz="1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random</a:t>
            </a:r>
            <a:r>
              <a:rPr lang="en-IN" sz="13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passwords</a:t>
            </a:r>
            <a:endParaRPr lang="en-IN" sz="13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7685"/>
          <a:stretch/>
        </p:blipFill>
        <p:spPr>
          <a:xfrm>
            <a:off x="3126732" y="2576777"/>
            <a:ext cx="1781286" cy="1038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8544"/>
          <a:stretch/>
        </p:blipFill>
        <p:spPr>
          <a:xfrm>
            <a:off x="5217074" y="2576777"/>
            <a:ext cx="1781286" cy="1027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5452"/>
          <a:stretch/>
        </p:blipFill>
        <p:spPr>
          <a:xfrm>
            <a:off x="7318924" y="2576777"/>
            <a:ext cx="1781286" cy="10270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00375" y="4305805"/>
            <a:ext cx="2034000" cy="17972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IN" sz="1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Find passwords by website or username</a:t>
            </a:r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2567" y="4305805"/>
            <a:ext cx="2034000" cy="17972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IN" sz="1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Select single/multiple rows and copy</a:t>
            </a:r>
            <a:endParaRPr lang="en-IN" sz="1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90717" y="4305805"/>
            <a:ext cx="2034000" cy="17972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3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3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3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3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IN" sz="13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IN" sz="13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Log will keep all your activities</a:t>
            </a:r>
            <a:endParaRPr lang="en-IN" sz="13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t="15399"/>
          <a:stretch/>
        </p:blipFill>
        <p:spPr>
          <a:xfrm>
            <a:off x="3126732" y="4433474"/>
            <a:ext cx="1781286" cy="1031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b="12702"/>
          <a:stretch/>
        </p:blipFill>
        <p:spPr>
          <a:xfrm>
            <a:off x="5217074" y="4433474"/>
            <a:ext cx="1781286" cy="103116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48767" y="1595531"/>
            <a:ext cx="3517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Welcome to Asterisk*</a:t>
            </a:r>
          </a:p>
          <a:p>
            <a:pPr algn="ctr"/>
            <a:r>
              <a:rPr lang="en-IN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Glad to have you here!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927" y="4433475"/>
            <a:ext cx="1786283" cy="10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56" y="1570993"/>
            <a:ext cx="4950933" cy="34074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655" y="2147409"/>
            <a:ext cx="4669907" cy="3402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56" y="1861659"/>
            <a:ext cx="4669907" cy="340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43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Krushnal Dhandhukia</dc:creator>
  <cp:lastModifiedBy>Saharsh</cp:lastModifiedBy>
  <cp:revision>25</cp:revision>
  <dcterms:created xsi:type="dcterms:W3CDTF">2017-05-03T03:43:30Z</dcterms:created>
  <dcterms:modified xsi:type="dcterms:W3CDTF">2017-06-23T19:18:21Z</dcterms:modified>
</cp:coreProperties>
</file>