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75" r:id="rId4"/>
    <p:sldId id="276" r:id="rId5"/>
    <p:sldId id="277" r:id="rId6"/>
    <p:sldId id="281" r:id="rId7"/>
    <p:sldId id="278" r:id="rId8"/>
    <p:sldId id="279" r:id="rId9"/>
  </p:sldIdLst>
  <p:sldSz cx="13004800" cy="9753600"/>
  <p:notesSz cx="6858000" cy="9144000"/>
  <p:defaultTextStyle>
    <a:defPPr>
      <a:defRPr lang="en-US"/>
    </a:defPPr>
    <a:lvl1pPr algn="l" defTabSz="1300163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49288" indent="-192088" algn="l" defTabSz="1300163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300163" indent="-385763" algn="l" defTabSz="1300163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949450" indent="-577850" algn="l" defTabSz="1300163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600325" indent="-771525" algn="l" defTabSz="1300163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2F91"/>
    <a:srgbClr val="0095E0"/>
    <a:srgbClr val="7888AC"/>
    <a:srgbClr val="B4B4B4"/>
    <a:srgbClr val="072E67"/>
    <a:srgbClr val="052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7" autoAdjust="0"/>
    <p:restoredTop sz="94660"/>
  </p:normalViewPr>
  <p:slideViewPr>
    <p:cSldViewPr>
      <p:cViewPr varScale="1">
        <p:scale>
          <a:sx n="77" d="100"/>
          <a:sy n="77" d="100"/>
        </p:scale>
        <p:origin x="2010" y="108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99A05-9296-4950-8E60-10031C30BA7C}" type="doc">
      <dgm:prSet loTypeId="urn:microsoft.com/office/officeart/2005/8/layout/hList1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4D128519-D5EB-41DD-BC5B-1E70CEC87042}">
      <dgm:prSet phldrT="[Texto]" custT="1"/>
      <dgm:spPr/>
      <dgm:t>
        <a:bodyPr/>
        <a:lstStyle/>
        <a:p>
          <a:r>
            <a:rPr lang="es-ES" sz="2000" b="1" dirty="0" err="1" smtClean="0"/>
            <a:t>Period</a:t>
          </a:r>
          <a:r>
            <a:rPr lang="es-ES" sz="2000" b="1" dirty="0" smtClean="0"/>
            <a:t> 1</a:t>
          </a:r>
          <a:endParaRPr lang="es-ES" sz="2000" b="1" dirty="0"/>
        </a:p>
      </dgm:t>
    </dgm:pt>
    <dgm:pt modelId="{325652B7-E1DE-484D-ACDB-4F9DB4A8AFEB}" type="parTrans" cxnId="{9733E43A-546D-405A-A4E2-8F1AFD5017B1}">
      <dgm:prSet/>
      <dgm:spPr/>
      <dgm:t>
        <a:bodyPr/>
        <a:lstStyle/>
        <a:p>
          <a:endParaRPr lang="es-ES"/>
        </a:p>
      </dgm:t>
    </dgm:pt>
    <dgm:pt modelId="{E544FB11-44C5-490A-98EB-DAAB8CB895C7}" type="sibTrans" cxnId="{9733E43A-546D-405A-A4E2-8F1AFD5017B1}">
      <dgm:prSet/>
      <dgm:spPr/>
      <dgm:t>
        <a:bodyPr/>
        <a:lstStyle/>
        <a:p>
          <a:endParaRPr lang="es-ES"/>
        </a:p>
      </dgm:t>
    </dgm:pt>
    <dgm:pt modelId="{1B76C102-D427-4BE5-9C4F-6A37B637E392}">
      <dgm:prSet phldrT="[Texto]" custT="1"/>
      <dgm:spPr/>
      <dgm:t>
        <a:bodyPr/>
        <a:lstStyle/>
        <a:p>
          <a:r>
            <a:rPr lang="en-US" sz="1100" dirty="0" smtClean="0"/>
            <a:t>On-Campus </a:t>
          </a:r>
          <a:r>
            <a:rPr lang="en-US" sz="1000" b="1" dirty="0" smtClean="0"/>
            <a:t>(Madrid) </a:t>
          </a:r>
          <a:r>
            <a:rPr lang="en-US" sz="1100" dirty="0" smtClean="0"/>
            <a:t>September/October</a:t>
          </a:r>
          <a:endParaRPr lang="es-ES" sz="1100" dirty="0"/>
        </a:p>
      </dgm:t>
    </dgm:pt>
    <dgm:pt modelId="{3C6EADBA-48FB-47A7-A9AA-638BD54FE44F}" type="parTrans" cxnId="{B3B88EBC-B9D6-41B1-938A-E93485A8A735}">
      <dgm:prSet/>
      <dgm:spPr/>
      <dgm:t>
        <a:bodyPr/>
        <a:lstStyle/>
        <a:p>
          <a:endParaRPr lang="es-ES"/>
        </a:p>
      </dgm:t>
    </dgm:pt>
    <dgm:pt modelId="{4627A07D-51F8-4471-A009-5F07156C765E}" type="sibTrans" cxnId="{B3B88EBC-B9D6-41B1-938A-E93485A8A735}">
      <dgm:prSet/>
      <dgm:spPr/>
      <dgm:t>
        <a:bodyPr/>
        <a:lstStyle/>
        <a:p>
          <a:endParaRPr lang="es-ES"/>
        </a:p>
      </dgm:t>
    </dgm:pt>
    <dgm:pt modelId="{A7056E34-7843-4E53-9403-1204F7A617A0}">
      <dgm:prSet phldrT="[Texto]"/>
      <dgm:spPr/>
      <dgm:t>
        <a:bodyPr/>
        <a:lstStyle/>
        <a:p>
          <a:r>
            <a:rPr lang="en-US" sz="1100" dirty="0" smtClean="0"/>
            <a:t>On-line October/February</a:t>
          </a:r>
          <a:endParaRPr lang="es-ES" sz="1100" dirty="0"/>
        </a:p>
      </dgm:t>
    </dgm:pt>
    <dgm:pt modelId="{FE6FB67F-BE7C-46AC-8687-C163261E1BE9}" type="parTrans" cxnId="{D5E91587-FAE1-4954-8967-763587E0425E}">
      <dgm:prSet/>
      <dgm:spPr/>
      <dgm:t>
        <a:bodyPr/>
        <a:lstStyle/>
        <a:p>
          <a:endParaRPr lang="es-ES"/>
        </a:p>
      </dgm:t>
    </dgm:pt>
    <dgm:pt modelId="{9FF0965D-F10A-4F66-A199-A5B406B70FE2}" type="sibTrans" cxnId="{D5E91587-FAE1-4954-8967-763587E0425E}">
      <dgm:prSet/>
      <dgm:spPr/>
      <dgm:t>
        <a:bodyPr/>
        <a:lstStyle/>
        <a:p>
          <a:endParaRPr lang="es-ES"/>
        </a:p>
      </dgm:t>
    </dgm:pt>
    <dgm:pt modelId="{15EDFAA4-5814-4EB2-B832-3FE2D5C5B464}">
      <dgm:prSet phldrT="[Texto]" custT="1"/>
      <dgm:spPr/>
      <dgm:t>
        <a:bodyPr/>
        <a:lstStyle/>
        <a:p>
          <a:r>
            <a:rPr lang="es-ES" sz="2000" b="1" dirty="0" err="1" smtClean="0"/>
            <a:t>Period</a:t>
          </a:r>
          <a:r>
            <a:rPr lang="es-ES" sz="2000" b="1" dirty="0" smtClean="0"/>
            <a:t> 2</a:t>
          </a:r>
          <a:endParaRPr lang="es-ES" sz="2000" b="1" dirty="0"/>
        </a:p>
      </dgm:t>
    </dgm:pt>
    <dgm:pt modelId="{B9C2A3DC-355C-4AF7-A85C-8EEE68E06832}" type="parTrans" cxnId="{9C98A40B-B97A-4776-9FF2-F2568D02FF65}">
      <dgm:prSet/>
      <dgm:spPr/>
      <dgm:t>
        <a:bodyPr/>
        <a:lstStyle/>
        <a:p>
          <a:endParaRPr lang="es-ES"/>
        </a:p>
      </dgm:t>
    </dgm:pt>
    <dgm:pt modelId="{A00E6EE6-AB13-427B-9B31-14F98AC4F5F9}" type="sibTrans" cxnId="{9C98A40B-B97A-4776-9FF2-F2568D02FF65}">
      <dgm:prSet/>
      <dgm:spPr/>
      <dgm:t>
        <a:bodyPr/>
        <a:lstStyle/>
        <a:p>
          <a:endParaRPr lang="es-ES"/>
        </a:p>
      </dgm:t>
    </dgm:pt>
    <dgm:pt modelId="{2B2E6D62-DFDD-495F-9689-D62D5D920FA9}">
      <dgm:prSet phldrT="[Texto]" custT="1"/>
      <dgm:spPr/>
      <dgm:t>
        <a:bodyPr/>
        <a:lstStyle/>
        <a:p>
          <a:r>
            <a:rPr lang="en-US" sz="1100" dirty="0" smtClean="0"/>
            <a:t>On-Campus </a:t>
          </a:r>
          <a:r>
            <a:rPr lang="en-US" sz="1000" b="1" dirty="0" smtClean="0"/>
            <a:t>(Madrid) </a:t>
          </a:r>
          <a:r>
            <a:rPr lang="en-US" sz="1100" dirty="0" smtClean="0"/>
            <a:t>February/March</a:t>
          </a:r>
          <a:endParaRPr lang="es-ES" sz="1100" dirty="0"/>
        </a:p>
      </dgm:t>
    </dgm:pt>
    <dgm:pt modelId="{1B7AE65B-0BC2-49AA-904A-51F72C569D08}" type="parTrans" cxnId="{4540E20B-BE09-43EB-86EC-7BDCF5261C3F}">
      <dgm:prSet/>
      <dgm:spPr/>
      <dgm:t>
        <a:bodyPr/>
        <a:lstStyle/>
        <a:p>
          <a:endParaRPr lang="es-ES"/>
        </a:p>
      </dgm:t>
    </dgm:pt>
    <dgm:pt modelId="{18E58A91-8AFD-4F21-9CA2-22F3A1959A4A}" type="sibTrans" cxnId="{4540E20B-BE09-43EB-86EC-7BDCF5261C3F}">
      <dgm:prSet/>
      <dgm:spPr/>
      <dgm:t>
        <a:bodyPr/>
        <a:lstStyle/>
        <a:p>
          <a:endParaRPr lang="es-ES"/>
        </a:p>
      </dgm:t>
    </dgm:pt>
    <dgm:pt modelId="{80E2E529-0561-4CD1-9F6E-FD100948DA41}">
      <dgm:prSet phldrT="[Texto]"/>
      <dgm:spPr/>
      <dgm:t>
        <a:bodyPr/>
        <a:lstStyle/>
        <a:p>
          <a:r>
            <a:rPr lang="es-ES" b="1" dirty="0" err="1" smtClean="0"/>
            <a:t>Period</a:t>
          </a:r>
          <a:r>
            <a:rPr lang="es-ES" b="1" dirty="0" smtClean="0"/>
            <a:t> 3</a:t>
          </a:r>
          <a:endParaRPr lang="es-ES" b="1" dirty="0"/>
        </a:p>
      </dgm:t>
    </dgm:pt>
    <dgm:pt modelId="{7D6683CA-9F6C-4A3F-BCDB-876D11880134}" type="parTrans" cxnId="{7EE663BC-F4BE-4F4A-886B-A1936A0DA67C}">
      <dgm:prSet/>
      <dgm:spPr/>
      <dgm:t>
        <a:bodyPr/>
        <a:lstStyle/>
        <a:p>
          <a:endParaRPr lang="es-ES"/>
        </a:p>
      </dgm:t>
    </dgm:pt>
    <dgm:pt modelId="{5EA92916-CD1A-490B-BBAC-99CEBE6DC1C3}" type="sibTrans" cxnId="{7EE663BC-F4BE-4F4A-886B-A1936A0DA67C}">
      <dgm:prSet/>
      <dgm:spPr/>
      <dgm:t>
        <a:bodyPr/>
        <a:lstStyle/>
        <a:p>
          <a:endParaRPr lang="es-ES"/>
        </a:p>
      </dgm:t>
    </dgm:pt>
    <dgm:pt modelId="{4C902080-4786-4FB8-B2E5-CDCE6BF9E2E1}">
      <dgm:prSet phldrT="[Texto]" custT="1"/>
      <dgm:spPr/>
      <dgm:t>
        <a:bodyPr/>
        <a:lstStyle/>
        <a:p>
          <a:r>
            <a:rPr lang="en-US" sz="1100" dirty="0" smtClean="0"/>
            <a:t>On-Campus </a:t>
          </a:r>
          <a:r>
            <a:rPr lang="en-US" sz="1000" b="1" dirty="0" smtClean="0"/>
            <a:t>(Madrid) </a:t>
          </a:r>
          <a:r>
            <a:rPr lang="en-US" sz="1100" dirty="0" smtClean="0"/>
            <a:t>September/October</a:t>
          </a:r>
          <a:endParaRPr lang="es-ES" sz="1100" dirty="0"/>
        </a:p>
      </dgm:t>
    </dgm:pt>
    <dgm:pt modelId="{AF6EFAA4-5E45-48E0-8C30-7FAAA65AED84}" type="parTrans" cxnId="{F73D87D7-C4E8-47BD-A584-59D16E470E52}">
      <dgm:prSet/>
      <dgm:spPr/>
      <dgm:t>
        <a:bodyPr/>
        <a:lstStyle/>
        <a:p>
          <a:endParaRPr lang="es-ES"/>
        </a:p>
      </dgm:t>
    </dgm:pt>
    <dgm:pt modelId="{BD1AE223-AA15-4FDA-9705-9DD762F32D82}" type="sibTrans" cxnId="{F73D87D7-C4E8-47BD-A584-59D16E470E52}">
      <dgm:prSet/>
      <dgm:spPr/>
      <dgm:t>
        <a:bodyPr/>
        <a:lstStyle/>
        <a:p>
          <a:endParaRPr lang="es-ES"/>
        </a:p>
      </dgm:t>
    </dgm:pt>
    <dgm:pt modelId="{290678D0-14E8-4C83-9422-760052506FFE}">
      <dgm:prSet phldrT="[Texto]"/>
      <dgm:spPr/>
      <dgm:t>
        <a:bodyPr/>
        <a:lstStyle/>
        <a:p>
          <a:r>
            <a:rPr lang="en-US" sz="1100" dirty="0" smtClean="0"/>
            <a:t>On-line October/February</a:t>
          </a:r>
          <a:endParaRPr lang="es-ES" sz="1100" dirty="0"/>
        </a:p>
      </dgm:t>
    </dgm:pt>
    <dgm:pt modelId="{2426FC0C-839F-432D-BF9B-739AE09DBBD3}" type="parTrans" cxnId="{6206BE05-B671-4E18-98D1-19A263E67F15}">
      <dgm:prSet/>
      <dgm:spPr/>
      <dgm:t>
        <a:bodyPr/>
        <a:lstStyle/>
        <a:p>
          <a:endParaRPr lang="es-ES"/>
        </a:p>
      </dgm:t>
    </dgm:pt>
    <dgm:pt modelId="{1FB8081E-7748-4027-B17A-D358F16DCA19}" type="sibTrans" cxnId="{6206BE05-B671-4E18-98D1-19A263E67F15}">
      <dgm:prSet/>
      <dgm:spPr/>
      <dgm:t>
        <a:bodyPr/>
        <a:lstStyle/>
        <a:p>
          <a:endParaRPr lang="es-ES"/>
        </a:p>
      </dgm:t>
    </dgm:pt>
    <dgm:pt modelId="{B53E0B32-6828-4925-973D-9D208F5A31DA}">
      <dgm:prSet phldrT="[Texto]" custT="1"/>
      <dgm:spPr/>
      <dgm:t>
        <a:bodyPr/>
        <a:lstStyle/>
        <a:p>
          <a:r>
            <a:rPr lang="en-US" sz="1100" dirty="0" smtClean="0"/>
            <a:t>On-line      March/July</a:t>
          </a:r>
          <a:endParaRPr lang="es-ES" sz="1100" dirty="0"/>
        </a:p>
      </dgm:t>
    </dgm:pt>
    <dgm:pt modelId="{594DF4A8-60B0-41BD-959F-DCDF289B3875}" type="parTrans" cxnId="{26FE6B0A-AFE6-44DB-9AF0-393B896CA534}">
      <dgm:prSet/>
      <dgm:spPr/>
      <dgm:t>
        <a:bodyPr/>
        <a:lstStyle/>
        <a:p>
          <a:endParaRPr lang="es-ES"/>
        </a:p>
      </dgm:t>
    </dgm:pt>
    <dgm:pt modelId="{6599DBE3-8B50-4644-8321-246ABC434ABA}" type="sibTrans" cxnId="{26FE6B0A-AFE6-44DB-9AF0-393B896CA534}">
      <dgm:prSet/>
      <dgm:spPr/>
      <dgm:t>
        <a:bodyPr/>
        <a:lstStyle/>
        <a:p>
          <a:endParaRPr lang="es-ES"/>
        </a:p>
      </dgm:t>
    </dgm:pt>
    <dgm:pt modelId="{BA856203-68C4-4DD6-BE6E-54E6232F5F4A}">
      <dgm:prSet phldrT="[Texto]" custT="1"/>
      <dgm:spPr/>
      <dgm:t>
        <a:bodyPr/>
        <a:lstStyle/>
        <a:p>
          <a:endParaRPr lang="es-ES" sz="1100" dirty="0"/>
        </a:p>
      </dgm:t>
    </dgm:pt>
    <dgm:pt modelId="{B62559B6-F018-4372-9337-47AC6E92E473}" type="parTrans" cxnId="{C32CA3B5-EA29-4426-9470-20F107A18149}">
      <dgm:prSet/>
      <dgm:spPr/>
      <dgm:t>
        <a:bodyPr/>
        <a:lstStyle/>
        <a:p>
          <a:endParaRPr lang="es-ES"/>
        </a:p>
      </dgm:t>
    </dgm:pt>
    <dgm:pt modelId="{D6BEFD9F-FBC7-44DD-9090-462F3A8F8C7E}" type="sibTrans" cxnId="{C32CA3B5-EA29-4426-9470-20F107A18149}">
      <dgm:prSet/>
      <dgm:spPr/>
      <dgm:t>
        <a:bodyPr/>
        <a:lstStyle/>
        <a:p>
          <a:endParaRPr lang="es-ES"/>
        </a:p>
      </dgm:t>
    </dgm:pt>
    <dgm:pt modelId="{6BB0B11F-75B1-4C6B-AF91-4467D25F36B4}">
      <dgm:prSet phldrT="[Texto]" custT="1"/>
      <dgm:spPr/>
      <dgm:t>
        <a:bodyPr/>
        <a:lstStyle/>
        <a:p>
          <a:endParaRPr lang="es-ES" sz="1100" dirty="0"/>
        </a:p>
      </dgm:t>
    </dgm:pt>
    <dgm:pt modelId="{E059D89F-1F97-422B-AF1E-C31FC989B92D}" type="parTrans" cxnId="{3E5E94A1-CCB8-4DF8-896F-FFD04660C19B}">
      <dgm:prSet/>
      <dgm:spPr/>
      <dgm:t>
        <a:bodyPr/>
        <a:lstStyle/>
        <a:p>
          <a:endParaRPr lang="es-ES"/>
        </a:p>
      </dgm:t>
    </dgm:pt>
    <dgm:pt modelId="{3D05550C-8F54-4CD3-BBA0-7A98220891AA}" type="sibTrans" cxnId="{3E5E94A1-CCB8-4DF8-896F-FFD04660C19B}">
      <dgm:prSet/>
      <dgm:spPr/>
      <dgm:t>
        <a:bodyPr/>
        <a:lstStyle/>
        <a:p>
          <a:endParaRPr lang="es-ES"/>
        </a:p>
      </dgm:t>
    </dgm:pt>
    <dgm:pt modelId="{05E6C143-805C-4BB7-80BB-F9C29B64A520}">
      <dgm:prSet phldrT="[Texto]" custT="1"/>
      <dgm:spPr/>
      <dgm:t>
        <a:bodyPr/>
        <a:lstStyle/>
        <a:p>
          <a:endParaRPr lang="es-ES" sz="1100" dirty="0"/>
        </a:p>
      </dgm:t>
    </dgm:pt>
    <dgm:pt modelId="{49D8B0F6-89AB-47D5-8637-DDB49987596B}" type="parTrans" cxnId="{369DF6AB-DF2A-45C7-A780-E12BF5DCB4AE}">
      <dgm:prSet/>
      <dgm:spPr/>
      <dgm:t>
        <a:bodyPr/>
        <a:lstStyle/>
        <a:p>
          <a:endParaRPr lang="es-ES"/>
        </a:p>
      </dgm:t>
    </dgm:pt>
    <dgm:pt modelId="{B24C4E49-7441-4CFD-B0FD-1E45930789F7}" type="sibTrans" cxnId="{369DF6AB-DF2A-45C7-A780-E12BF5DCB4AE}">
      <dgm:prSet/>
      <dgm:spPr/>
      <dgm:t>
        <a:bodyPr/>
        <a:lstStyle/>
        <a:p>
          <a:endParaRPr lang="es-ES"/>
        </a:p>
      </dgm:t>
    </dgm:pt>
    <dgm:pt modelId="{D5E93A38-8F1C-4481-A4C8-81B7F4F64E4A}" type="pres">
      <dgm:prSet presAssocID="{A4299A05-9296-4950-8E60-10031C30BA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EBA98EA-B8A1-4E45-8F58-61D599123D2B}" type="pres">
      <dgm:prSet presAssocID="{4D128519-D5EB-41DD-BC5B-1E70CEC87042}" presName="composite" presStyleCnt="0"/>
      <dgm:spPr/>
    </dgm:pt>
    <dgm:pt modelId="{9235806B-F31A-42C9-8206-71174CAA0AAB}" type="pres">
      <dgm:prSet presAssocID="{4D128519-D5EB-41DD-BC5B-1E70CEC8704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FC5516-3B9F-4645-A115-883C9ABE956C}" type="pres">
      <dgm:prSet presAssocID="{4D128519-D5EB-41DD-BC5B-1E70CEC8704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414859-5E7B-4C04-97DB-1FBE900085F0}" type="pres">
      <dgm:prSet presAssocID="{E544FB11-44C5-490A-98EB-DAAB8CB895C7}" presName="space" presStyleCnt="0"/>
      <dgm:spPr/>
    </dgm:pt>
    <dgm:pt modelId="{E15F48CB-B25B-4232-8D07-95BF15A73554}" type="pres">
      <dgm:prSet presAssocID="{15EDFAA4-5814-4EB2-B832-3FE2D5C5B464}" presName="composite" presStyleCnt="0"/>
      <dgm:spPr/>
    </dgm:pt>
    <dgm:pt modelId="{4B509661-B47F-449F-8280-23A245F71035}" type="pres">
      <dgm:prSet presAssocID="{15EDFAA4-5814-4EB2-B832-3FE2D5C5B4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5E9A8F-954F-4643-AC52-C801EB285725}" type="pres">
      <dgm:prSet presAssocID="{15EDFAA4-5814-4EB2-B832-3FE2D5C5B46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9C1F83-BE24-4ED7-A686-1CBFB52E1864}" type="pres">
      <dgm:prSet presAssocID="{A00E6EE6-AB13-427B-9B31-14F98AC4F5F9}" presName="space" presStyleCnt="0"/>
      <dgm:spPr/>
    </dgm:pt>
    <dgm:pt modelId="{34BF65DC-10EE-4814-BD4A-B0C84EB16EE9}" type="pres">
      <dgm:prSet presAssocID="{80E2E529-0561-4CD1-9F6E-FD100948DA41}" presName="composite" presStyleCnt="0"/>
      <dgm:spPr/>
    </dgm:pt>
    <dgm:pt modelId="{83C9266C-D8BB-4071-B5AB-75E944A1E32E}" type="pres">
      <dgm:prSet presAssocID="{80E2E529-0561-4CD1-9F6E-FD100948DA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D9D3BB-D8F7-4EEB-B572-1901BE9CBEDF}" type="pres">
      <dgm:prSet presAssocID="{80E2E529-0561-4CD1-9F6E-FD100948DA4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207D49C-C0D8-47C1-9183-94CF8E9DF99F}" type="presOf" srcId="{290678D0-14E8-4C83-9422-760052506FFE}" destId="{8AD9D3BB-D8F7-4EEB-B572-1901BE9CBEDF}" srcOrd="0" destOrd="2" presId="urn:microsoft.com/office/officeart/2005/8/layout/hList1"/>
    <dgm:cxn modelId="{3E5E94A1-CCB8-4DF8-896F-FFD04660C19B}" srcId="{15EDFAA4-5814-4EB2-B832-3FE2D5C5B464}" destId="{6BB0B11F-75B1-4C6B-AF91-4467D25F36B4}" srcOrd="0" destOrd="0" parTransId="{E059D89F-1F97-422B-AF1E-C31FC989B92D}" sibTransId="{3D05550C-8F54-4CD3-BBA0-7A98220891AA}"/>
    <dgm:cxn modelId="{369DF6AB-DF2A-45C7-A780-E12BF5DCB4AE}" srcId="{80E2E529-0561-4CD1-9F6E-FD100948DA41}" destId="{05E6C143-805C-4BB7-80BB-F9C29B64A520}" srcOrd="0" destOrd="0" parTransId="{49D8B0F6-89AB-47D5-8637-DDB49987596B}" sibTransId="{B24C4E49-7441-4CFD-B0FD-1E45930789F7}"/>
    <dgm:cxn modelId="{D5E91587-FAE1-4954-8967-763587E0425E}" srcId="{4D128519-D5EB-41DD-BC5B-1E70CEC87042}" destId="{A7056E34-7843-4E53-9403-1204F7A617A0}" srcOrd="2" destOrd="0" parTransId="{FE6FB67F-BE7C-46AC-8687-C163261E1BE9}" sibTransId="{9FF0965D-F10A-4F66-A199-A5B406B70FE2}"/>
    <dgm:cxn modelId="{91D77FDF-7FDA-4B1A-8C9F-59ECA3D8E87A}" type="presOf" srcId="{15EDFAA4-5814-4EB2-B832-3FE2D5C5B464}" destId="{4B509661-B47F-449F-8280-23A245F71035}" srcOrd="0" destOrd="0" presId="urn:microsoft.com/office/officeart/2005/8/layout/hList1"/>
    <dgm:cxn modelId="{B38AA6C2-99C2-4BA2-838B-A698D4BAB853}" type="presOf" srcId="{B53E0B32-6828-4925-973D-9D208F5A31DA}" destId="{F95E9A8F-954F-4643-AC52-C801EB285725}" srcOrd="0" destOrd="2" presId="urn:microsoft.com/office/officeart/2005/8/layout/hList1"/>
    <dgm:cxn modelId="{9733E43A-546D-405A-A4E2-8F1AFD5017B1}" srcId="{A4299A05-9296-4950-8E60-10031C30BA7C}" destId="{4D128519-D5EB-41DD-BC5B-1E70CEC87042}" srcOrd="0" destOrd="0" parTransId="{325652B7-E1DE-484D-ACDB-4F9DB4A8AFEB}" sibTransId="{E544FB11-44C5-490A-98EB-DAAB8CB895C7}"/>
    <dgm:cxn modelId="{F73D87D7-C4E8-47BD-A584-59D16E470E52}" srcId="{80E2E529-0561-4CD1-9F6E-FD100948DA41}" destId="{4C902080-4786-4FB8-B2E5-CDCE6BF9E2E1}" srcOrd="1" destOrd="0" parTransId="{AF6EFAA4-5E45-48E0-8C30-7FAAA65AED84}" sibTransId="{BD1AE223-AA15-4FDA-9705-9DD762F32D82}"/>
    <dgm:cxn modelId="{C32CA3B5-EA29-4426-9470-20F107A18149}" srcId="{4D128519-D5EB-41DD-BC5B-1E70CEC87042}" destId="{BA856203-68C4-4DD6-BE6E-54E6232F5F4A}" srcOrd="0" destOrd="0" parTransId="{B62559B6-F018-4372-9337-47AC6E92E473}" sibTransId="{D6BEFD9F-FBC7-44DD-9090-462F3A8F8C7E}"/>
    <dgm:cxn modelId="{D369537A-B342-432A-B029-40A84C775C74}" type="presOf" srcId="{A7056E34-7843-4E53-9403-1204F7A617A0}" destId="{8DFC5516-3B9F-4645-A115-883C9ABE956C}" srcOrd="0" destOrd="2" presId="urn:microsoft.com/office/officeart/2005/8/layout/hList1"/>
    <dgm:cxn modelId="{0D950916-A7F4-4DD9-933A-63B39F7DBA2F}" type="presOf" srcId="{05E6C143-805C-4BB7-80BB-F9C29B64A520}" destId="{8AD9D3BB-D8F7-4EEB-B572-1901BE9CBEDF}" srcOrd="0" destOrd="0" presId="urn:microsoft.com/office/officeart/2005/8/layout/hList1"/>
    <dgm:cxn modelId="{A1498654-B03E-4225-8AA3-D304AB072557}" type="presOf" srcId="{BA856203-68C4-4DD6-BE6E-54E6232F5F4A}" destId="{8DFC5516-3B9F-4645-A115-883C9ABE956C}" srcOrd="0" destOrd="0" presId="urn:microsoft.com/office/officeart/2005/8/layout/hList1"/>
    <dgm:cxn modelId="{B3B88EBC-B9D6-41B1-938A-E93485A8A735}" srcId="{4D128519-D5EB-41DD-BC5B-1E70CEC87042}" destId="{1B76C102-D427-4BE5-9C4F-6A37B637E392}" srcOrd="1" destOrd="0" parTransId="{3C6EADBA-48FB-47A7-A9AA-638BD54FE44F}" sibTransId="{4627A07D-51F8-4471-A009-5F07156C765E}"/>
    <dgm:cxn modelId="{6206BE05-B671-4E18-98D1-19A263E67F15}" srcId="{80E2E529-0561-4CD1-9F6E-FD100948DA41}" destId="{290678D0-14E8-4C83-9422-760052506FFE}" srcOrd="2" destOrd="0" parTransId="{2426FC0C-839F-432D-BF9B-739AE09DBBD3}" sibTransId="{1FB8081E-7748-4027-B17A-D358F16DCA19}"/>
    <dgm:cxn modelId="{EBB810D9-88A0-4B5E-B181-F9EAB237E801}" type="presOf" srcId="{6BB0B11F-75B1-4C6B-AF91-4467D25F36B4}" destId="{F95E9A8F-954F-4643-AC52-C801EB285725}" srcOrd="0" destOrd="0" presId="urn:microsoft.com/office/officeart/2005/8/layout/hList1"/>
    <dgm:cxn modelId="{9791C5EB-C82E-467E-AFDC-58DC36EECDE8}" type="presOf" srcId="{4C902080-4786-4FB8-B2E5-CDCE6BF9E2E1}" destId="{8AD9D3BB-D8F7-4EEB-B572-1901BE9CBEDF}" srcOrd="0" destOrd="1" presId="urn:microsoft.com/office/officeart/2005/8/layout/hList1"/>
    <dgm:cxn modelId="{7EE663BC-F4BE-4F4A-886B-A1936A0DA67C}" srcId="{A4299A05-9296-4950-8E60-10031C30BA7C}" destId="{80E2E529-0561-4CD1-9F6E-FD100948DA41}" srcOrd="2" destOrd="0" parTransId="{7D6683CA-9F6C-4A3F-BCDB-876D11880134}" sibTransId="{5EA92916-CD1A-490B-BBAC-99CEBE6DC1C3}"/>
    <dgm:cxn modelId="{187CD6F2-1600-4D30-BB35-6C370FC9C521}" type="presOf" srcId="{4D128519-D5EB-41DD-BC5B-1E70CEC87042}" destId="{9235806B-F31A-42C9-8206-71174CAA0AAB}" srcOrd="0" destOrd="0" presId="urn:microsoft.com/office/officeart/2005/8/layout/hList1"/>
    <dgm:cxn modelId="{9C98A40B-B97A-4776-9FF2-F2568D02FF65}" srcId="{A4299A05-9296-4950-8E60-10031C30BA7C}" destId="{15EDFAA4-5814-4EB2-B832-3FE2D5C5B464}" srcOrd="1" destOrd="0" parTransId="{B9C2A3DC-355C-4AF7-A85C-8EEE68E06832}" sibTransId="{A00E6EE6-AB13-427B-9B31-14F98AC4F5F9}"/>
    <dgm:cxn modelId="{85727E77-0F91-4DA9-A126-0614436B6EF1}" type="presOf" srcId="{2B2E6D62-DFDD-495F-9689-D62D5D920FA9}" destId="{F95E9A8F-954F-4643-AC52-C801EB285725}" srcOrd="0" destOrd="1" presId="urn:microsoft.com/office/officeart/2005/8/layout/hList1"/>
    <dgm:cxn modelId="{26FE6B0A-AFE6-44DB-9AF0-393B896CA534}" srcId="{15EDFAA4-5814-4EB2-B832-3FE2D5C5B464}" destId="{B53E0B32-6828-4925-973D-9D208F5A31DA}" srcOrd="2" destOrd="0" parTransId="{594DF4A8-60B0-41BD-959F-DCDF289B3875}" sibTransId="{6599DBE3-8B50-4644-8321-246ABC434ABA}"/>
    <dgm:cxn modelId="{B10408F7-4E9E-4332-87E5-7ED52E8CFD26}" type="presOf" srcId="{1B76C102-D427-4BE5-9C4F-6A37B637E392}" destId="{8DFC5516-3B9F-4645-A115-883C9ABE956C}" srcOrd="0" destOrd="1" presId="urn:microsoft.com/office/officeart/2005/8/layout/hList1"/>
    <dgm:cxn modelId="{4540E20B-BE09-43EB-86EC-7BDCF5261C3F}" srcId="{15EDFAA4-5814-4EB2-B832-3FE2D5C5B464}" destId="{2B2E6D62-DFDD-495F-9689-D62D5D920FA9}" srcOrd="1" destOrd="0" parTransId="{1B7AE65B-0BC2-49AA-904A-51F72C569D08}" sibTransId="{18E58A91-8AFD-4F21-9CA2-22F3A1959A4A}"/>
    <dgm:cxn modelId="{A290E389-6A06-48B5-BAC9-C15B00FCBEBA}" type="presOf" srcId="{A4299A05-9296-4950-8E60-10031C30BA7C}" destId="{D5E93A38-8F1C-4481-A4C8-81B7F4F64E4A}" srcOrd="0" destOrd="0" presId="urn:microsoft.com/office/officeart/2005/8/layout/hList1"/>
    <dgm:cxn modelId="{1DAEA045-8DF2-44F9-8238-CE55AD29C695}" type="presOf" srcId="{80E2E529-0561-4CD1-9F6E-FD100948DA41}" destId="{83C9266C-D8BB-4071-B5AB-75E944A1E32E}" srcOrd="0" destOrd="0" presId="urn:microsoft.com/office/officeart/2005/8/layout/hList1"/>
    <dgm:cxn modelId="{AC252CF6-6175-4CD4-B960-45AF2CA86FFA}" type="presParOf" srcId="{D5E93A38-8F1C-4481-A4C8-81B7F4F64E4A}" destId="{5EBA98EA-B8A1-4E45-8F58-61D599123D2B}" srcOrd="0" destOrd="0" presId="urn:microsoft.com/office/officeart/2005/8/layout/hList1"/>
    <dgm:cxn modelId="{93663B7F-8E89-43F0-983B-29AB7BD15971}" type="presParOf" srcId="{5EBA98EA-B8A1-4E45-8F58-61D599123D2B}" destId="{9235806B-F31A-42C9-8206-71174CAA0AAB}" srcOrd="0" destOrd="0" presId="urn:microsoft.com/office/officeart/2005/8/layout/hList1"/>
    <dgm:cxn modelId="{626C5520-1476-4EC0-B82E-C1D570EC7804}" type="presParOf" srcId="{5EBA98EA-B8A1-4E45-8F58-61D599123D2B}" destId="{8DFC5516-3B9F-4645-A115-883C9ABE956C}" srcOrd="1" destOrd="0" presId="urn:microsoft.com/office/officeart/2005/8/layout/hList1"/>
    <dgm:cxn modelId="{2F59DBA8-B6FF-4F80-8181-056A545F3B2F}" type="presParOf" srcId="{D5E93A38-8F1C-4481-A4C8-81B7F4F64E4A}" destId="{DA414859-5E7B-4C04-97DB-1FBE900085F0}" srcOrd="1" destOrd="0" presId="urn:microsoft.com/office/officeart/2005/8/layout/hList1"/>
    <dgm:cxn modelId="{FB5BF82C-8ECB-4F09-97AA-0D4FD83C61E9}" type="presParOf" srcId="{D5E93A38-8F1C-4481-A4C8-81B7F4F64E4A}" destId="{E15F48CB-B25B-4232-8D07-95BF15A73554}" srcOrd="2" destOrd="0" presId="urn:microsoft.com/office/officeart/2005/8/layout/hList1"/>
    <dgm:cxn modelId="{4D6E95F4-2BDD-4108-AE43-4D30E75CCD63}" type="presParOf" srcId="{E15F48CB-B25B-4232-8D07-95BF15A73554}" destId="{4B509661-B47F-449F-8280-23A245F71035}" srcOrd="0" destOrd="0" presId="urn:microsoft.com/office/officeart/2005/8/layout/hList1"/>
    <dgm:cxn modelId="{7B5C8FBA-5D18-49AF-A2E9-1A39FCE358FA}" type="presParOf" srcId="{E15F48CB-B25B-4232-8D07-95BF15A73554}" destId="{F95E9A8F-954F-4643-AC52-C801EB285725}" srcOrd="1" destOrd="0" presId="urn:microsoft.com/office/officeart/2005/8/layout/hList1"/>
    <dgm:cxn modelId="{070D0646-06E8-4963-A39F-ED77E6DBA17B}" type="presParOf" srcId="{D5E93A38-8F1C-4481-A4C8-81B7F4F64E4A}" destId="{BD9C1F83-BE24-4ED7-A686-1CBFB52E1864}" srcOrd="3" destOrd="0" presId="urn:microsoft.com/office/officeart/2005/8/layout/hList1"/>
    <dgm:cxn modelId="{997F639D-AD4F-4200-8E6D-4028580FDA2B}" type="presParOf" srcId="{D5E93A38-8F1C-4481-A4C8-81B7F4F64E4A}" destId="{34BF65DC-10EE-4814-BD4A-B0C84EB16EE9}" srcOrd="4" destOrd="0" presId="urn:microsoft.com/office/officeart/2005/8/layout/hList1"/>
    <dgm:cxn modelId="{DCCCEFBD-4314-4B6E-9218-D410B6B2196B}" type="presParOf" srcId="{34BF65DC-10EE-4814-BD4A-B0C84EB16EE9}" destId="{83C9266C-D8BB-4071-B5AB-75E944A1E32E}" srcOrd="0" destOrd="0" presId="urn:microsoft.com/office/officeart/2005/8/layout/hList1"/>
    <dgm:cxn modelId="{B026FE1A-D68C-4ECA-BE59-0F0C8712A8BE}" type="presParOf" srcId="{34BF65DC-10EE-4814-BD4A-B0C84EB16EE9}" destId="{8AD9D3BB-D8F7-4EEB-B572-1901BE9CBEDF}" srcOrd="1" destOrd="0" presId="urn:microsoft.com/office/officeart/2005/8/layout/hList1"/>
  </dgm:cxnLst>
  <dgm:bg>
    <a:effectLst>
      <a:outerShdw blurRad="50800" dist="38100" dir="16200000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5806B-F31A-42C9-8206-71174CAA0AAB}">
      <dsp:nvSpPr>
        <dsp:cNvPr id="0" name=""/>
        <dsp:cNvSpPr/>
      </dsp:nvSpPr>
      <dsp:spPr>
        <a:xfrm>
          <a:off x="1557" y="271388"/>
          <a:ext cx="1518259" cy="60730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err="1" smtClean="0"/>
            <a:t>Period</a:t>
          </a:r>
          <a:r>
            <a:rPr lang="es-ES" sz="2000" b="1" kern="1200" dirty="0" smtClean="0"/>
            <a:t> 1</a:t>
          </a:r>
          <a:endParaRPr lang="es-ES" sz="2000" b="1" kern="1200" dirty="0"/>
        </a:p>
      </dsp:txBody>
      <dsp:txXfrm>
        <a:off x="1557" y="271388"/>
        <a:ext cx="1518259" cy="607303"/>
      </dsp:txXfrm>
    </dsp:sp>
    <dsp:sp modelId="{8DFC5516-3B9F-4645-A115-883C9ABE956C}">
      <dsp:nvSpPr>
        <dsp:cNvPr id="0" name=""/>
        <dsp:cNvSpPr/>
      </dsp:nvSpPr>
      <dsp:spPr>
        <a:xfrm>
          <a:off x="1557" y="878691"/>
          <a:ext cx="1518259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On-Campus </a:t>
          </a:r>
          <a:r>
            <a:rPr lang="en-US" sz="1000" b="1" kern="1200" dirty="0" smtClean="0"/>
            <a:t>(Madrid) </a:t>
          </a:r>
          <a:r>
            <a:rPr lang="en-US" sz="1100" kern="1200" dirty="0" smtClean="0"/>
            <a:t>September/October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On-line October/February</a:t>
          </a:r>
          <a:endParaRPr lang="es-ES" sz="1100" kern="1200" dirty="0"/>
        </a:p>
      </dsp:txBody>
      <dsp:txXfrm>
        <a:off x="1557" y="878691"/>
        <a:ext cx="1518259" cy="1010160"/>
      </dsp:txXfrm>
    </dsp:sp>
    <dsp:sp modelId="{4B509661-B47F-449F-8280-23A245F71035}">
      <dsp:nvSpPr>
        <dsp:cNvPr id="0" name=""/>
        <dsp:cNvSpPr/>
      </dsp:nvSpPr>
      <dsp:spPr>
        <a:xfrm>
          <a:off x="1732372" y="271388"/>
          <a:ext cx="1518259" cy="607303"/>
        </a:xfrm>
        <a:prstGeom prst="rect">
          <a:avLst/>
        </a:prstGeom>
        <a:solidFill>
          <a:schemeClr val="accent1">
            <a:shade val="80000"/>
            <a:hueOff val="57407"/>
            <a:satOff val="189"/>
            <a:lumOff val="1149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err="1" smtClean="0"/>
            <a:t>Period</a:t>
          </a:r>
          <a:r>
            <a:rPr lang="es-ES" sz="2000" b="1" kern="1200" dirty="0" smtClean="0"/>
            <a:t> 2</a:t>
          </a:r>
          <a:endParaRPr lang="es-ES" sz="2000" b="1" kern="1200" dirty="0"/>
        </a:p>
      </dsp:txBody>
      <dsp:txXfrm>
        <a:off x="1732372" y="271388"/>
        <a:ext cx="1518259" cy="607303"/>
      </dsp:txXfrm>
    </dsp:sp>
    <dsp:sp modelId="{F95E9A8F-954F-4643-AC52-C801EB285725}">
      <dsp:nvSpPr>
        <dsp:cNvPr id="0" name=""/>
        <dsp:cNvSpPr/>
      </dsp:nvSpPr>
      <dsp:spPr>
        <a:xfrm>
          <a:off x="1732372" y="878691"/>
          <a:ext cx="1518259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On-Campus </a:t>
          </a:r>
          <a:r>
            <a:rPr lang="en-US" sz="1000" b="1" kern="1200" dirty="0" smtClean="0"/>
            <a:t>(Madrid) </a:t>
          </a:r>
          <a:r>
            <a:rPr lang="en-US" sz="1100" kern="1200" dirty="0" smtClean="0"/>
            <a:t>February/March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On-line      March/July</a:t>
          </a:r>
          <a:endParaRPr lang="es-ES" sz="1100" kern="1200" dirty="0"/>
        </a:p>
      </dsp:txBody>
      <dsp:txXfrm>
        <a:off x="1732372" y="878691"/>
        <a:ext cx="1518259" cy="1010160"/>
      </dsp:txXfrm>
    </dsp:sp>
    <dsp:sp modelId="{83C9266C-D8BB-4071-B5AB-75E944A1E32E}">
      <dsp:nvSpPr>
        <dsp:cNvPr id="0" name=""/>
        <dsp:cNvSpPr/>
      </dsp:nvSpPr>
      <dsp:spPr>
        <a:xfrm>
          <a:off x="3463188" y="271388"/>
          <a:ext cx="1518259" cy="607303"/>
        </a:xfrm>
        <a:prstGeom prst="rect">
          <a:avLst/>
        </a:prstGeom>
        <a:solidFill>
          <a:schemeClr val="accent1">
            <a:shade val="80000"/>
            <a:hueOff val="114814"/>
            <a:satOff val="377"/>
            <a:lumOff val="2299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b="1" kern="1200" dirty="0" err="1" smtClean="0"/>
            <a:t>Period</a:t>
          </a:r>
          <a:r>
            <a:rPr lang="es-ES" sz="2300" b="1" kern="1200" dirty="0" smtClean="0"/>
            <a:t> 3</a:t>
          </a:r>
          <a:endParaRPr lang="es-ES" sz="2300" b="1" kern="1200" dirty="0"/>
        </a:p>
      </dsp:txBody>
      <dsp:txXfrm>
        <a:off x="3463188" y="271388"/>
        <a:ext cx="1518259" cy="607303"/>
      </dsp:txXfrm>
    </dsp:sp>
    <dsp:sp modelId="{8AD9D3BB-D8F7-4EEB-B572-1901BE9CBEDF}">
      <dsp:nvSpPr>
        <dsp:cNvPr id="0" name=""/>
        <dsp:cNvSpPr/>
      </dsp:nvSpPr>
      <dsp:spPr>
        <a:xfrm>
          <a:off x="3463188" y="878691"/>
          <a:ext cx="1518259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On-Campus </a:t>
          </a:r>
          <a:r>
            <a:rPr lang="en-US" sz="1000" b="1" kern="1200" dirty="0" smtClean="0"/>
            <a:t>(Madrid) </a:t>
          </a:r>
          <a:r>
            <a:rPr lang="en-US" sz="1100" kern="1200" dirty="0" smtClean="0"/>
            <a:t>September/October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On-line October/February</a:t>
          </a:r>
          <a:endParaRPr lang="es-ES" sz="1100" kern="1200" dirty="0"/>
        </a:p>
      </dsp:txBody>
      <dsp:txXfrm>
        <a:off x="3463188" y="878691"/>
        <a:ext cx="1518259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04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04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F5F89D-4892-4E99-AD75-7C1E573E6B8B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04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04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08C48A-964B-4635-8379-EEBFF9837AB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70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04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04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BBD21B-019E-4DE9-AA1E-E5835BC6B58E}" type="datetimeFigureOut">
              <a:rPr lang="en-US"/>
              <a:pPr>
                <a:defRPr/>
              </a:pPr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14375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04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04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FF9E10-F7D8-49A7-BEA2-6468D8DDB5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0163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1300163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1300163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1300163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1300163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397944" y="2716560"/>
            <a:ext cx="10081120" cy="338437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6000" b="0" baseline="0">
                <a:solidFill>
                  <a:srgbClr val="012F9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2397944" y="7469088"/>
            <a:ext cx="8208912" cy="2284512"/>
          </a:xfrm>
        </p:spPr>
        <p:txBody>
          <a:bodyPr rIns="9144">
            <a:noAutofit/>
          </a:bodyPr>
          <a:lstStyle>
            <a:lvl1pPr marL="0" marR="0" indent="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72E67"/>
              </a:buClr>
              <a:buSzTx/>
              <a:buFontTx/>
              <a:buNone/>
              <a:tabLst/>
              <a:defRPr sz="3200" b="0" baseline="0">
                <a:solidFill>
                  <a:schemeClr val="bg1">
                    <a:lumMod val="8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Add Authors and other Credits</a:t>
            </a:r>
          </a:p>
        </p:txBody>
      </p:sp>
    </p:spTree>
    <p:extLst>
      <p:ext uri="{BB962C8B-B14F-4D97-AF65-F5344CB8AC3E}">
        <p14:creationId xmlns:p14="http://schemas.microsoft.com/office/powerpoint/2010/main" val="387247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893599" y="1732388"/>
            <a:ext cx="11357866" cy="7104852"/>
          </a:xfrm>
        </p:spPr>
        <p:txBody>
          <a:bodyPr rIns="9144">
            <a:noAutofit/>
          </a:bodyPr>
          <a:lstStyle>
            <a:lvl1pPr marL="457200" marR="0" indent="-457200" algn="l" rtl="0" latinLnBrk="0">
              <a:spcBef>
                <a:spcPct val="20000"/>
              </a:spcBef>
              <a:buClr>
                <a:srgbClr val="012F91"/>
              </a:buClr>
              <a:buFont typeface="Arial Narrow" pitchFamily="34" charset="0"/>
              <a:buChar char="■"/>
              <a:defRPr sz="3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>
              <a:defRPr sz="3000"/>
            </a:lvl2pPr>
            <a:lvl3pPr>
              <a:defRPr sz="2800"/>
            </a:lvl3pPr>
            <a:lvl4pPr>
              <a:defRPr sz="2600" b="0"/>
            </a:lvl4pPr>
            <a:extLst/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7"/>
          <p:cNvSpPr>
            <a:spLocks noGrp="1"/>
          </p:cNvSpPr>
          <p:nvPr>
            <p:ph type="body" sz="quarter" idx="27" hasCustomPrompt="1"/>
          </p:nvPr>
        </p:nvSpPr>
        <p:spPr>
          <a:xfrm>
            <a:off x="2037904" y="9450882"/>
            <a:ext cx="9721080" cy="302546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 typeface="Wingdings" pitchFamily="2" charset="2"/>
              <a:buNone/>
              <a:defRPr sz="1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Source: add sources and credits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6762C-DAD9-414D-A989-21128F945C1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0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006556" y="1832862"/>
            <a:ext cx="5453425" cy="500066"/>
          </a:xfrm>
          <a:solidFill>
            <a:srgbClr val="012F91"/>
          </a:solidFill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Topic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1888" y="2404366"/>
            <a:ext cx="5443580" cy="2857520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288000" marR="0" indent="-288000" algn="l" rtl="0" latinLnBrk="0">
              <a:spcBef>
                <a:spcPct val="20000"/>
              </a:spcBef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1000764" y="5519742"/>
            <a:ext cx="10981944" cy="500066"/>
          </a:xfrm>
          <a:solidFill>
            <a:srgbClr val="012F91"/>
          </a:solidFill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Topic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1000764" y="6091246"/>
            <a:ext cx="10974244" cy="2745994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288000" marR="0" indent="-288000" algn="l" rtl="0" latinLnBrk="0">
              <a:spcBef>
                <a:spcPct val="20000"/>
              </a:spcBef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6530866" y="1838512"/>
            <a:ext cx="5453425" cy="500066"/>
          </a:xfrm>
          <a:solidFill>
            <a:srgbClr val="012F91"/>
          </a:solidFill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Topic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5" hasCustomPrompt="1"/>
          </p:nvPr>
        </p:nvSpPr>
        <p:spPr>
          <a:xfrm>
            <a:off x="6540712" y="2410016"/>
            <a:ext cx="5443580" cy="2857520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288000" marR="0" indent="-288000" algn="l" rtl="0" latinLnBrk="0">
              <a:spcBef>
                <a:spcPct val="20000"/>
              </a:spcBef>
              <a:buClr>
                <a:srgbClr val="012F91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029BD-8F8C-4EB0-A23A-47A5E044256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7" hasCustomPrompt="1"/>
          </p:nvPr>
        </p:nvSpPr>
        <p:spPr>
          <a:xfrm>
            <a:off x="2037904" y="9450882"/>
            <a:ext cx="9721080" cy="302546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 typeface="Wingdings" pitchFamily="2" charset="2"/>
              <a:buNone/>
              <a:defRPr sz="1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Source: add sources and credits</a:t>
            </a:r>
          </a:p>
        </p:txBody>
      </p:sp>
    </p:spTree>
    <p:extLst>
      <p:ext uri="{BB962C8B-B14F-4D97-AF65-F5344CB8AC3E}">
        <p14:creationId xmlns:p14="http://schemas.microsoft.com/office/powerpoint/2010/main" val="35631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 userDrawn="1"/>
        </p:nvSpPr>
        <p:spPr bwMode="blackWhite">
          <a:xfrm>
            <a:off x="5854700" y="6821488"/>
            <a:ext cx="1152525" cy="431800"/>
          </a:xfrm>
          <a:prstGeom prst="downArrow">
            <a:avLst>
              <a:gd name="adj1" fmla="val 50000"/>
              <a:gd name="adj2" fmla="val 50014"/>
            </a:avLst>
          </a:prstGeom>
          <a:solidFill>
            <a:srgbClr val="B4B4B4"/>
          </a:solidFill>
          <a:ln w="19050">
            <a:noFill/>
            <a:miter lim="800000"/>
            <a:headEnd/>
            <a:tailEnd/>
          </a:ln>
          <a:effectLst/>
        </p:spPr>
        <p:txBody>
          <a:bodyPr lIns="99436" tIns="49719" rIns="99436" bIns="49719" anchor="ctr"/>
          <a:lstStyle/>
          <a:p>
            <a:pPr algn="ctr" defTabSz="954088">
              <a:defRPr/>
            </a:pPr>
            <a:endParaRPr lang="fr-FR" sz="11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1000764" y="1840888"/>
            <a:ext cx="10974244" cy="4476072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288000" marR="0" indent="-288000" algn="l" rtl="0" latinLnBrk="0">
              <a:spcBef>
                <a:spcPct val="20000"/>
              </a:spcBef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1000764" y="7541096"/>
            <a:ext cx="10974244" cy="1296144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288000" marR="0" indent="-288000" algn="l" rtl="0" latinLnBrk="0">
              <a:spcBef>
                <a:spcPct val="20000"/>
              </a:spcBef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83573-05EC-43A3-B02D-359BF761423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27" hasCustomPrompt="1"/>
          </p:nvPr>
        </p:nvSpPr>
        <p:spPr>
          <a:xfrm>
            <a:off x="2037904" y="9450882"/>
            <a:ext cx="9721080" cy="302546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 typeface="Wingdings" pitchFamily="2" charset="2"/>
              <a:buNone/>
              <a:defRPr sz="1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Source: add sources and credits</a:t>
            </a:r>
          </a:p>
        </p:txBody>
      </p:sp>
    </p:spTree>
    <p:extLst>
      <p:ext uri="{BB962C8B-B14F-4D97-AF65-F5344CB8AC3E}">
        <p14:creationId xmlns:p14="http://schemas.microsoft.com/office/powerpoint/2010/main" val="172673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96792" y="1847376"/>
            <a:ext cx="2928958" cy="500066"/>
          </a:xfrm>
          <a:solidFill>
            <a:srgbClr val="012F91"/>
          </a:solidFill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Topic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002070" y="1847376"/>
            <a:ext cx="7972938" cy="500066"/>
          </a:xfrm>
          <a:solidFill>
            <a:srgbClr val="012F91"/>
          </a:solidFill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Topic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002070" y="2433394"/>
            <a:ext cx="2643206" cy="1420780"/>
          </a:xfrm>
          <a:solidFill>
            <a:schemeClr val="bg1">
              <a:lumMod val="50000"/>
            </a:schemeClr>
          </a:solidFill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Subtitle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6788153" y="2433394"/>
            <a:ext cx="5186855" cy="1417320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B4B4B4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6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996791" y="2433394"/>
            <a:ext cx="2928958" cy="6173308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60425" y="-19050"/>
            <a:ext cx="11258550" cy="13096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dirty="0"/>
              <a:t>Edit Title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38" hasCustomPrompt="1"/>
          </p:nvPr>
        </p:nvSpPr>
        <p:spPr>
          <a:xfrm>
            <a:off x="4000157" y="7200106"/>
            <a:ext cx="2643206" cy="1420780"/>
          </a:xfrm>
          <a:solidFill>
            <a:schemeClr val="bg1">
              <a:lumMod val="50000"/>
            </a:schemeClr>
          </a:solidFill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Subtitle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6240" y="7200106"/>
            <a:ext cx="5186855" cy="1417320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B4B4B4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0" name="Rectangle 7"/>
          <p:cNvSpPr>
            <a:spLocks noGrp="1"/>
          </p:cNvSpPr>
          <p:nvPr>
            <p:ph type="body" sz="quarter" idx="40" hasCustomPrompt="1"/>
          </p:nvPr>
        </p:nvSpPr>
        <p:spPr>
          <a:xfrm>
            <a:off x="4000157" y="5610270"/>
            <a:ext cx="2643206" cy="1420780"/>
          </a:xfrm>
          <a:solidFill>
            <a:schemeClr val="bg1">
              <a:lumMod val="50000"/>
            </a:schemeClr>
          </a:solidFill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Subtitle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41" hasCustomPrompt="1"/>
          </p:nvPr>
        </p:nvSpPr>
        <p:spPr>
          <a:xfrm>
            <a:off x="6786240" y="5610270"/>
            <a:ext cx="5186855" cy="1417320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B4B4B4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42" hasCustomPrompt="1"/>
          </p:nvPr>
        </p:nvSpPr>
        <p:spPr>
          <a:xfrm>
            <a:off x="4004349" y="4027218"/>
            <a:ext cx="2643206" cy="1420780"/>
          </a:xfrm>
          <a:solidFill>
            <a:schemeClr val="bg1">
              <a:lumMod val="50000"/>
            </a:schemeClr>
          </a:solidFill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Subtitle</a:t>
            </a:r>
          </a:p>
        </p:txBody>
      </p:sp>
      <p:sp>
        <p:nvSpPr>
          <p:cNvPr id="23" name="Rectangle 7"/>
          <p:cNvSpPr>
            <a:spLocks noGrp="1"/>
          </p:cNvSpPr>
          <p:nvPr>
            <p:ph type="body" sz="quarter" idx="43" hasCustomPrompt="1"/>
          </p:nvPr>
        </p:nvSpPr>
        <p:spPr>
          <a:xfrm>
            <a:off x="6790432" y="4027218"/>
            <a:ext cx="5186855" cy="1417320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B4B4B4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39A8-A1AD-473D-BF1B-10305074F4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7" hasCustomPrompt="1"/>
          </p:nvPr>
        </p:nvSpPr>
        <p:spPr>
          <a:xfrm>
            <a:off x="2037904" y="9450882"/>
            <a:ext cx="9721080" cy="302546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 typeface="Wingdings" pitchFamily="2" charset="2"/>
              <a:buNone/>
              <a:defRPr sz="1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Source: add sources and credits</a:t>
            </a:r>
          </a:p>
        </p:txBody>
      </p:sp>
    </p:spTree>
    <p:extLst>
      <p:ext uri="{BB962C8B-B14F-4D97-AF65-F5344CB8AC3E}">
        <p14:creationId xmlns:p14="http://schemas.microsoft.com/office/powerpoint/2010/main" val="93383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60425" y="-19050"/>
            <a:ext cx="11258550" cy="130968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dirty="0"/>
              <a:t>Edit Title</a:t>
            </a:r>
          </a:p>
        </p:txBody>
      </p:sp>
      <p:sp>
        <p:nvSpPr>
          <p:cNvPr id="34" name="Rectangle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4358" y="1832300"/>
            <a:ext cx="3630345" cy="500066"/>
          </a:xfrm>
          <a:solidFill>
            <a:srgbClr val="012F91"/>
          </a:solidFill>
          <a:ln>
            <a:solidFill>
              <a:schemeClr val="bg1"/>
            </a:solidFill>
          </a:ln>
        </p:spPr>
        <p:txBody>
          <a:bodyPr rIns="9144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Topic</a:t>
            </a:r>
          </a:p>
        </p:txBody>
      </p:sp>
      <p:sp>
        <p:nvSpPr>
          <p:cNvPr id="35" name="Rectangle 7"/>
          <p:cNvSpPr>
            <a:spLocks noGrp="1"/>
          </p:cNvSpPr>
          <p:nvPr>
            <p:ph type="body" sz="quarter" idx="34" hasCustomPrompt="1"/>
          </p:nvPr>
        </p:nvSpPr>
        <p:spPr>
          <a:xfrm>
            <a:off x="1018873" y="2447346"/>
            <a:ext cx="3611320" cy="6389686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38" hasCustomPrompt="1"/>
          </p:nvPr>
        </p:nvSpPr>
        <p:spPr>
          <a:xfrm>
            <a:off x="8344663" y="1830035"/>
            <a:ext cx="3630345" cy="500066"/>
          </a:xfrm>
          <a:solidFill>
            <a:srgbClr val="012F91"/>
          </a:solidFill>
          <a:ln>
            <a:solidFill>
              <a:schemeClr val="bg1"/>
            </a:solidFill>
          </a:ln>
        </p:spPr>
        <p:txBody>
          <a:bodyPr rIns="9144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Topic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39" hasCustomPrompt="1"/>
          </p:nvPr>
        </p:nvSpPr>
        <p:spPr>
          <a:xfrm>
            <a:off x="8359178" y="2445081"/>
            <a:ext cx="3611320" cy="6389686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40" hasCustomPrompt="1"/>
          </p:nvPr>
        </p:nvSpPr>
        <p:spPr>
          <a:xfrm>
            <a:off x="4674510" y="1832508"/>
            <a:ext cx="3630345" cy="500066"/>
          </a:xfrm>
          <a:solidFill>
            <a:srgbClr val="012F91"/>
          </a:solidFill>
          <a:ln>
            <a:solidFill>
              <a:schemeClr val="bg1"/>
            </a:solidFill>
          </a:ln>
        </p:spPr>
        <p:txBody>
          <a:bodyPr rIns="9144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24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Topic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41" hasCustomPrompt="1"/>
          </p:nvPr>
        </p:nvSpPr>
        <p:spPr>
          <a:xfrm>
            <a:off x="4692217" y="2447554"/>
            <a:ext cx="3611320" cy="6389686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DE64C-870E-4EA6-9CDD-62095C55131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7" hasCustomPrompt="1"/>
          </p:nvPr>
        </p:nvSpPr>
        <p:spPr>
          <a:xfrm>
            <a:off x="2037904" y="9450882"/>
            <a:ext cx="9721080" cy="302546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 typeface="Wingdings" pitchFamily="2" charset="2"/>
              <a:buNone/>
              <a:defRPr sz="1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Source: add sources and credits</a:t>
            </a:r>
          </a:p>
        </p:txBody>
      </p:sp>
    </p:spTree>
    <p:extLst>
      <p:ext uri="{BB962C8B-B14F-4D97-AF65-F5344CB8AC3E}">
        <p14:creationId xmlns:p14="http://schemas.microsoft.com/office/powerpoint/2010/main" val="121253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 userDrawn="1"/>
        </p:nvSpPr>
        <p:spPr>
          <a:xfrm>
            <a:off x="803275" y="1839913"/>
            <a:ext cx="2727325" cy="1338262"/>
          </a:xfrm>
          <a:prstGeom prst="chevron">
            <a:avLst/>
          </a:prstGeom>
          <a:solidFill>
            <a:srgbClr val="012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 userDrawn="1"/>
        </p:nvSpPr>
        <p:spPr>
          <a:xfrm>
            <a:off x="2959100" y="1839913"/>
            <a:ext cx="2727325" cy="1338262"/>
          </a:xfrm>
          <a:prstGeom prst="chevron">
            <a:avLst/>
          </a:prstGeom>
          <a:solidFill>
            <a:srgbClr val="012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 userDrawn="1"/>
        </p:nvSpPr>
        <p:spPr>
          <a:xfrm>
            <a:off x="5114925" y="1839913"/>
            <a:ext cx="2728913" cy="1338262"/>
          </a:xfrm>
          <a:prstGeom prst="chevron">
            <a:avLst/>
          </a:prstGeom>
          <a:solidFill>
            <a:srgbClr val="012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 userDrawn="1"/>
        </p:nvSpPr>
        <p:spPr>
          <a:xfrm>
            <a:off x="7273925" y="1839913"/>
            <a:ext cx="2728913" cy="1338262"/>
          </a:xfrm>
          <a:prstGeom prst="chevron">
            <a:avLst/>
          </a:prstGeom>
          <a:solidFill>
            <a:srgbClr val="012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>
            <a:off x="9431338" y="1839913"/>
            <a:ext cx="2728912" cy="1338262"/>
          </a:xfrm>
          <a:prstGeom prst="chevron">
            <a:avLst/>
          </a:prstGeom>
          <a:solidFill>
            <a:srgbClr val="012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5" name="Rectangle 7"/>
          <p:cNvSpPr>
            <a:spLocks noGrp="1"/>
          </p:cNvSpPr>
          <p:nvPr>
            <p:ph type="body" sz="quarter" idx="34" hasCustomPrompt="1"/>
          </p:nvPr>
        </p:nvSpPr>
        <p:spPr>
          <a:xfrm>
            <a:off x="997477" y="3231102"/>
            <a:ext cx="2303051" cy="5670886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7" name="Rectangle 7"/>
          <p:cNvSpPr>
            <a:spLocks noGrp="1"/>
          </p:cNvSpPr>
          <p:nvPr>
            <p:ph type="body" sz="quarter" idx="35" hasCustomPrompt="1"/>
          </p:nvPr>
        </p:nvSpPr>
        <p:spPr>
          <a:xfrm>
            <a:off x="3166097" y="3238362"/>
            <a:ext cx="2303051" cy="5670886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8" name="Rectangle 7"/>
          <p:cNvSpPr>
            <a:spLocks noGrp="1"/>
          </p:cNvSpPr>
          <p:nvPr>
            <p:ph type="body" sz="quarter" idx="36" hasCustomPrompt="1"/>
          </p:nvPr>
        </p:nvSpPr>
        <p:spPr>
          <a:xfrm>
            <a:off x="5334717" y="3238362"/>
            <a:ext cx="2303051" cy="5670886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9" name="Rectangle 7"/>
          <p:cNvSpPr>
            <a:spLocks noGrp="1"/>
          </p:cNvSpPr>
          <p:nvPr>
            <p:ph type="body" sz="quarter" idx="37" hasCustomPrompt="1"/>
          </p:nvPr>
        </p:nvSpPr>
        <p:spPr>
          <a:xfrm>
            <a:off x="7503337" y="3231108"/>
            <a:ext cx="2303051" cy="5670886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0" name="Rectangle 7"/>
          <p:cNvSpPr>
            <a:spLocks noGrp="1"/>
          </p:cNvSpPr>
          <p:nvPr>
            <p:ph type="body" sz="quarter" idx="38" hasCustomPrompt="1"/>
          </p:nvPr>
        </p:nvSpPr>
        <p:spPr>
          <a:xfrm>
            <a:off x="9671957" y="3223854"/>
            <a:ext cx="2303051" cy="5670886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2" name="Rectangle 7"/>
          <p:cNvSpPr>
            <a:spLocks noGrp="1"/>
          </p:cNvSpPr>
          <p:nvPr>
            <p:ph type="body" sz="quarter" idx="39"/>
          </p:nvPr>
        </p:nvSpPr>
        <p:spPr>
          <a:xfrm>
            <a:off x="1482677" y="1956437"/>
            <a:ext cx="1484087" cy="1120163"/>
          </a:xfrm>
          <a:noFill/>
          <a:ln>
            <a:noFill/>
          </a:ln>
        </p:spPr>
        <p:txBody>
          <a:bodyPr rIns="9144">
            <a:noAutofit/>
          </a:bodyPr>
          <a:lstStyle>
            <a:lvl1pPr marL="0" marR="0" indent="0" algn="ctr" rtl="0" latinLnBrk="0">
              <a:spcBef>
                <a:spcPct val="20000"/>
              </a:spcBef>
              <a:buFont typeface="Wingdings" pitchFamily="2" charset="2"/>
              <a:buNone/>
              <a:defRPr sz="22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endParaRPr lang="en-US" dirty="0"/>
          </a:p>
          <a:p>
            <a:pPr lvl="0"/>
            <a:r>
              <a:rPr lang="en-US" dirty="0"/>
              <a:t>Edit text</a:t>
            </a:r>
          </a:p>
        </p:txBody>
      </p:sp>
      <p:sp>
        <p:nvSpPr>
          <p:cNvPr id="43" name="Rectangle 7"/>
          <p:cNvSpPr>
            <a:spLocks noGrp="1"/>
          </p:cNvSpPr>
          <p:nvPr>
            <p:ph type="body" sz="quarter" idx="40"/>
          </p:nvPr>
        </p:nvSpPr>
        <p:spPr>
          <a:xfrm>
            <a:off x="3621695" y="1963697"/>
            <a:ext cx="1484087" cy="1120163"/>
          </a:xfrm>
          <a:noFill/>
          <a:ln>
            <a:noFill/>
          </a:ln>
        </p:spPr>
        <p:txBody>
          <a:bodyPr rIns="9144">
            <a:noAutofit/>
          </a:bodyPr>
          <a:lstStyle>
            <a:lvl1pPr marL="0" marR="0" indent="0" algn="ctr" rtl="0" latinLnBrk="0">
              <a:spcBef>
                <a:spcPct val="20000"/>
              </a:spcBef>
              <a:buFont typeface="Wingdings" pitchFamily="2" charset="2"/>
              <a:buNone/>
              <a:defRPr sz="22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endParaRPr lang="en-US" dirty="0"/>
          </a:p>
          <a:p>
            <a:pPr lvl="0"/>
            <a:r>
              <a:rPr lang="en-US" dirty="0"/>
              <a:t>Edit text</a:t>
            </a:r>
          </a:p>
        </p:txBody>
      </p:sp>
      <p:sp>
        <p:nvSpPr>
          <p:cNvPr id="44" name="Rectangle 7"/>
          <p:cNvSpPr>
            <a:spLocks noGrp="1"/>
          </p:cNvSpPr>
          <p:nvPr>
            <p:ph type="body" sz="quarter" idx="41"/>
          </p:nvPr>
        </p:nvSpPr>
        <p:spPr>
          <a:xfrm>
            <a:off x="5809839" y="1956443"/>
            <a:ext cx="1484087" cy="1120163"/>
          </a:xfrm>
          <a:noFill/>
          <a:ln>
            <a:noFill/>
          </a:ln>
        </p:spPr>
        <p:txBody>
          <a:bodyPr rIns="9144">
            <a:noAutofit/>
          </a:bodyPr>
          <a:lstStyle>
            <a:lvl1pPr marL="0" marR="0" indent="0" algn="ctr" rtl="0" latinLnBrk="0">
              <a:spcBef>
                <a:spcPct val="20000"/>
              </a:spcBef>
              <a:buFont typeface="Wingdings" pitchFamily="2" charset="2"/>
              <a:buNone/>
              <a:defRPr sz="22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endParaRPr lang="en-US" dirty="0"/>
          </a:p>
          <a:p>
            <a:pPr lvl="0"/>
            <a:r>
              <a:rPr lang="en-US" dirty="0"/>
              <a:t>Edit text</a:t>
            </a:r>
          </a:p>
        </p:txBody>
      </p:sp>
      <p:sp>
        <p:nvSpPr>
          <p:cNvPr id="45" name="Rectangle 7"/>
          <p:cNvSpPr>
            <a:spLocks noGrp="1"/>
          </p:cNvSpPr>
          <p:nvPr>
            <p:ph type="body" sz="quarter" idx="42"/>
          </p:nvPr>
        </p:nvSpPr>
        <p:spPr>
          <a:xfrm>
            <a:off x="7970079" y="1963703"/>
            <a:ext cx="1484087" cy="1120163"/>
          </a:xfrm>
          <a:noFill/>
          <a:ln>
            <a:noFill/>
          </a:ln>
        </p:spPr>
        <p:txBody>
          <a:bodyPr rIns="9144">
            <a:noAutofit/>
          </a:bodyPr>
          <a:lstStyle>
            <a:lvl1pPr marL="0" marR="0" indent="0" algn="ctr" rtl="0" latinLnBrk="0">
              <a:spcBef>
                <a:spcPct val="20000"/>
              </a:spcBef>
              <a:buFont typeface="Wingdings" pitchFamily="2" charset="2"/>
              <a:buNone/>
              <a:defRPr sz="22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endParaRPr lang="en-US" dirty="0"/>
          </a:p>
          <a:p>
            <a:pPr lvl="0"/>
            <a:r>
              <a:rPr lang="en-US" dirty="0"/>
              <a:t>Edit text</a:t>
            </a:r>
          </a:p>
        </p:txBody>
      </p:sp>
      <p:sp>
        <p:nvSpPr>
          <p:cNvPr id="46" name="Rectangle 7"/>
          <p:cNvSpPr>
            <a:spLocks noGrp="1"/>
          </p:cNvSpPr>
          <p:nvPr>
            <p:ph type="body" sz="quarter" idx="43"/>
          </p:nvPr>
        </p:nvSpPr>
        <p:spPr>
          <a:xfrm>
            <a:off x="10058873" y="1967452"/>
            <a:ext cx="1484087" cy="1120163"/>
          </a:xfrm>
          <a:noFill/>
          <a:ln>
            <a:noFill/>
          </a:ln>
        </p:spPr>
        <p:txBody>
          <a:bodyPr rIns="9144">
            <a:noAutofit/>
          </a:bodyPr>
          <a:lstStyle>
            <a:lvl1pPr marL="0" marR="0" indent="0" algn="ctr" rtl="0" latinLnBrk="0">
              <a:spcBef>
                <a:spcPct val="20000"/>
              </a:spcBef>
              <a:buFont typeface="Wingdings" pitchFamily="2" charset="2"/>
              <a:buNone/>
              <a:defRPr sz="2200" b="0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endParaRPr lang="en-US" dirty="0"/>
          </a:p>
          <a:p>
            <a:pPr lvl="0"/>
            <a:r>
              <a:rPr lang="en-US" dirty="0"/>
              <a:t>Edit text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B464A-CFFF-499D-8C6F-A25CE218050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7" hasCustomPrompt="1"/>
          </p:nvPr>
        </p:nvSpPr>
        <p:spPr>
          <a:xfrm>
            <a:off x="2037904" y="9450882"/>
            <a:ext cx="9721080" cy="302546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 typeface="Wingdings" pitchFamily="2" charset="2"/>
              <a:buNone/>
              <a:defRPr sz="1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Source: add sources and credits</a:t>
            </a:r>
          </a:p>
        </p:txBody>
      </p:sp>
    </p:spTree>
    <p:extLst>
      <p:ext uri="{BB962C8B-B14F-4D97-AF65-F5344CB8AC3E}">
        <p14:creationId xmlns:p14="http://schemas.microsoft.com/office/powerpoint/2010/main" val="91218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0"/>
          <p:cNvGrpSpPr>
            <a:grpSpLocks/>
          </p:cNvGrpSpPr>
          <p:nvPr userDrawn="1"/>
        </p:nvGrpSpPr>
        <p:grpSpPr bwMode="auto">
          <a:xfrm>
            <a:off x="1462088" y="1838325"/>
            <a:ext cx="10261600" cy="6483350"/>
            <a:chOff x="1461840" y="1838331"/>
            <a:chExt cx="10262419" cy="6483278"/>
          </a:xfrm>
        </p:grpSpPr>
        <p:sp>
          <p:nvSpPr>
            <p:cNvPr id="5" name="Parallelogram 4"/>
            <p:cNvSpPr/>
            <p:nvPr userDrawn="1"/>
          </p:nvSpPr>
          <p:spPr>
            <a:xfrm flipV="1">
              <a:off x="6988368" y="1838331"/>
              <a:ext cx="4470757" cy="2222475"/>
            </a:xfrm>
            <a:prstGeom prst="parallelogram">
              <a:avLst/>
            </a:prstGeom>
            <a:solidFill>
              <a:srgbClr val="788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Parallelogram 6"/>
            <p:cNvSpPr/>
            <p:nvPr userDrawn="1"/>
          </p:nvSpPr>
          <p:spPr>
            <a:xfrm flipV="1">
              <a:off x="5997689" y="1841506"/>
              <a:ext cx="4470757" cy="2171676"/>
            </a:xfrm>
            <a:prstGeom prst="parallelogram">
              <a:avLst/>
            </a:prstGeom>
            <a:solidFill>
              <a:srgbClr val="788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Parallelogram 7"/>
            <p:cNvSpPr/>
            <p:nvPr userDrawn="1"/>
          </p:nvSpPr>
          <p:spPr>
            <a:xfrm>
              <a:off x="5488061" y="6165808"/>
              <a:ext cx="4470757" cy="2155801"/>
            </a:xfrm>
            <a:prstGeom prst="parallelogram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Parallelogram 8"/>
            <p:cNvSpPr/>
            <p:nvPr userDrawn="1"/>
          </p:nvSpPr>
          <p:spPr>
            <a:xfrm>
              <a:off x="6969317" y="6165808"/>
              <a:ext cx="4470757" cy="2155801"/>
            </a:xfrm>
            <a:prstGeom prst="parallelogram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 bwMode="auto">
            <a:xfrm>
              <a:off x="7005832" y="1884368"/>
              <a:ext cx="3876984" cy="2154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30046" tIns="65023" rIns="130046" bIns="65023" anchor="ctr"/>
            <a:lstStyle>
              <a:lvl1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600">
                  <a:solidFill>
                    <a:schemeClr val="bg1"/>
                  </a:solidFill>
                  <a:latin typeface="Arial Narrow" pitchFamily="34" charset="0"/>
                  <a:ea typeface="+mj-ea"/>
                  <a:cs typeface="+mj-cs"/>
                </a:defRPr>
              </a:lvl1pPr>
              <a:lvl2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2pPr>
              <a:lvl3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3pPr>
              <a:lvl4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4pPr>
              <a:lvl5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5pPr>
              <a:lvl6pPr marL="4572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6pPr>
              <a:lvl7pPr marL="9144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7pPr>
              <a:lvl8pPr marL="13716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8pPr>
              <a:lvl9pPr marL="18288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dirty="0"/>
                <a:t>Edit text</a:t>
              </a:r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 bwMode="auto">
            <a:xfrm>
              <a:off x="7005832" y="6168983"/>
              <a:ext cx="3876984" cy="215262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30046" tIns="65023" rIns="130046" bIns="65023" anchor="ctr"/>
            <a:lstStyle>
              <a:lvl1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600">
                  <a:solidFill>
                    <a:schemeClr val="bg1"/>
                  </a:solidFill>
                  <a:latin typeface="Arial Narrow" pitchFamily="34" charset="0"/>
                  <a:ea typeface="+mj-ea"/>
                  <a:cs typeface="+mj-cs"/>
                </a:defRPr>
              </a:lvl1pPr>
              <a:lvl2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2pPr>
              <a:lvl3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3pPr>
              <a:lvl4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4pPr>
              <a:lvl5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5pPr>
              <a:lvl6pPr marL="4572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6pPr>
              <a:lvl7pPr marL="9144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7pPr>
              <a:lvl8pPr marL="13716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8pPr>
              <a:lvl9pPr marL="18288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dirty="0"/>
                <a:t>Edit text</a:t>
              </a:r>
            </a:p>
          </p:txBody>
        </p:sp>
        <p:grpSp>
          <p:nvGrpSpPr>
            <p:cNvPr id="12" name="Group 85"/>
            <p:cNvGrpSpPr>
              <a:grpSpLocks/>
            </p:cNvGrpSpPr>
            <p:nvPr userDrawn="1"/>
          </p:nvGrpSpPr>
          <p:grpSpPr bwMode="auto">
            <a:xfrm>
              <a:off x="6706849" y="4005030"/>
              <a:ext cx="5017410" cy="2167914"/>
              <a:chOff x="2000621" y="4149046"/>
              <a:chExt cx="5017410" cy="2167914"/>
            </a:xfrm>
          </p:grpSpPr>
          <p:grpSp>
            <p:nvGrpSpPr>
              <p:cNvPr id="25" name="Group 52"/>
              <p:cNvGrpSpPr>
                <a:grpSpLocks/>
              </p:cNvGrpSpPr>
              <p:nvPr userDrawn="1"/>
            </p:nvGrpSpPr>
            <p:grpSpPr bwMode="auto">
              <a:xfrm>
                <a:off x="5024957" y="4151604"/>
                <a:ext cx="1860633" cy="2162798"/>
                <a:chOff x="6718424" y="4131012"/>
                <a:chExt cx="1860633" cy="2162798"/>
              </a:xfrm>
            </p:grpSpPr>
            <p:grpSp>
              <p:nvGrpSpPr>
                <p:cNvPr id="71" name="Group 53"/>
                <p:cNvGrpSpPr>
                  <a:grpSpLocks/>
                </p:cNvGrpSpPr>
                <p:nvPr userDrawn="1"/>
              </p:nvGrpSpPr>
              <p:grpSpPr bwMode="auto">
                <a:xfrm>
                  <a:off x="6718424" y="4131012"/>
                  <a:ext cx="1080120" cy="2162798"/>
                  <a:chOff x="6718424" y="4131012"/>
                  <a:chExt cx="1080120" cy="2162798"/>
                </a:xfrm>
              </p:grpSpPr>
              <p:grpSp>
                <p:nvGrpSpPr>
                  <p:cNvPr id="79" name="Group 61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718424" y="4131012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83" name="Chevron 82"/>
                    <p:cNvSpPr/>
                    <p:nvPr userDrawn="1"/>
                  </p:nvSpPr>
                  <p:spPr>
                    <a:xfrm>
                      <a:off x="7511114" y="4013536"/>
                      <a:ext cx="522329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4" name="Chevron 83"/>
                    <p:cNvSpPr/>
                    <p:nvPr userDrawn="1"/>
                  </p:nvSpPr>
                  <p:spPr>
                    <a:xfrm>
                      <a:off x="7707980" y="4013536"/>
                      <a:ext cx="522329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80" name="Group 62"/>
                  <p:cNvGrpSpPr>
                    <a:grpSpLocks/>
                  </p:cNvGrpSpPr>
                  <p:nvPr userDrawn="1"/>
                </p:nvGrpSpPr>
                <p:grpSpPr bwMode="auto">
                  <a:xfrm>
                    <a:off x="7078464" y="4133570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81" name="Chevron 80"/>
                    <p:cNvSpPr/>
                    <p:nvPr userDrawn="1"/>
                  </p:nvSpPr>
                  <p:spPr>
                    <a:xfrm>
                      <a:off x="7511466" y="4014153"/>
                      <a:ext cx="522328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2" name="Chevron 81"/>
                    <p:cNvSpPr/>
                    <p:nvPr userDrawn="1"/>
                  </p:nvSpPr>
                  <p:spPr>
                    <a:xfrm>
                      <a:off x="7708332" y="4014153"/>
                      <a:ext cx="522328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2" name="Group 54"/>
                <p:cNvGrpSpPr>
                  <a:grpSpLocks/>
                </p:cNvGrpSpPr>
                <p:nvPr userDrawn="1"/>
              </p:nvGrpSpPr>
              <p:grpSpPr bwMode="auto">
                <a:xfrm>
                  <a:off x="7498937" y="4131012"/>
                  <a:ext cx="1080120" cy="2162798"/>
                  <a:chOff x="6718424" y="4131012"/>
                  <a:chExt cx="1080120" cy="2162798"/>
                </a:xfrm>
              </p:grpSpPr>
              <p:grpSp>
                <p:nvGrpSpPr>
                  <p:cNvPr id="73" name="Group 55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718424" y="4131012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77" name="Chevron 76"/>
                    <p:cNvSpPr/>
                    <p:nvPr userDrawn="1"/>
                  </p:nvSpPr>
                  <p:spPr>
                    <a:xfrm>
                      <a:off x="7511713" y="4013536"/>
                      <a:ext cx="522329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Chevron 77"/>
                    <p:cNvSpPr/>
                    <p:nvPr userDrawn="1"/>
                  </p:nvSpPr>
                  <p:spPr>
                    <a:xfrm>
                      <a:off x="7708579" y="4013536"/>
                      <a:ext cx="522329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4" name="Group 56"/>
                  <p:cNvGrpSpPr>
                    <a:grpSpLocks/>
                  </p:cNvGrpSpPr>
                  <p:nvPr userDrawn="1"/>
                </p:nvGrpSpPr>
                <p:grpSpPr bwMode="auto">
                  <a:xfrm>
                    <a:off x="7078464" y="4133570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75" name="Chevron 74"/>
                    <p:cNvSpPr/>
                    <p:nvPr userDrawn="1"/>
                  </p:nvSpPr>
                  <p:spPr>
                    <a:xfrm>
                      <a:off x="7512065" y="4014153"/>
                      <a:ext cx="522328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6" name="Chevron 75"/>
                    <p:cNvSpPr/>
                    <p:nvPr userDrawn="1"/>
                  </p:nvSpPr>
                  <p:spPr>
                    <a:xfrm>
                      <a:off x="7708931" y="4014153"/>
                      <a:ext cx="522328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" name="Group 36"/>
              <p:cNvGrpSpPr>
                <a:grpSpLocks/>
              </p:cNvGrpSpPr>
              <p:nvPr userDrawn="1"/>
            </p:nvGrpSpPr>
            <p:grpSpPr bwMode="auto">
              <a:xfrm>
                <a:off x="2000621" y="4151604"/>
                <a:ext cx="1860633" cy="2162798"/>
                <a:chOff x="6718424" y="4131012"/>
                <a:chExt cx="1860633" cy="2162798"/>
              </a:xfrm>
            </p:grpSpPr>
            <p:grpSp>
              <p:nvGrpSpPr>
                <p:cNvPr id="57" name="Group 28"/>
                <p:cNvGrpSpPr>
                  <a:grpSpLocks/>
                </p:cNvGrpSpPr>
                <p:nvPr userDrawn="1"/>
              </p:nvGrpSpPr>
              <p:grpSpPr bwMode="auto">
                <a:xfrm>
                  <a:off x="6718424" y="4131012"/>
                  <a:ext cx="1080120" cy="2162798"/>
                  <a:chOff x="6718424" y="4131012"/>
                  <a:chExt cx="1080120" cy="2162798"/>
                </a:xfrm>
              </p:grpSpPr>
              <p:grpSp>
                <p:nvGrpSpPr>
                  <p:cNvPr id="65" name="Group 24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718424" y="4131012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69" name="Chevron 68"/>
                    <p:cNvSpPr/>
                    <p:nvPr userDrawn="1"/>
                  </p:nvSpPr>
                  <p:spPr>
                    <a:xfrm>
                      <a:off x="7511022" y="4013536"/>
                      <a:ext cx="522328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Chevron 69"/>
                    <p:cNvSpPr/>
                    <p:nvPr userDrawn="1"/>
                  </p:nvSpPr>
                  <p:spPr>
                    <a:xfrm>
                      <a:off x="7707888" y="4013536"/>
                      <a:ext cx="522328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6" name="Group 25"/>
                  <p:cNvGrpSpPr>
                    <a:grpSpLocks/>
                  </p:cNvGrpSpPr>
                  <p:nvPr userDrawn="1"/>
                </p:nvGrpSpPr>
                <p:grpSpPr bwMode="auto">
                  <a:xfrm>
                    <a:off x="7078464" y="4133570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67" name="Chevron 66"/>
                    <p:cNvSpPr/>
                    <p:nvPr userDrawn="1"/>
                  </p:nvSpPr>
                  <p:spPr>
                    <a:xfrm>
                      <a:off x="7511373" y="4014153"/>
                      <a:ext cx="522329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Chevron 67"/>
                    <p:cNvSpPr/>
                    <p:nvPr userDrawn="1"/>
                  </p:nvSpPr>
                  <p:spPr>
                    <a:xfrm>
                      <a:off x="7708239" y="4014153"/>
                      <a:ext cx="522329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8" name="Group 29"/>
                <p:cNvGrpSpPr>
                  <a:grpSpLocks/>
                </p:cNvGrpSpPr>
                <p:nvPr userDrawn="1"/>
              </p:nvGrpSpPr>
              <p:grpSpPr bwMode="auto">
                <a:xfrm>
                  <a:off x="7498937" y="4131012"/>
                  <a:ext cx="1080120" cy="2162798"/>
                  <a:chOff x="6718424" y="4131012"/>
                  <a:chExt cx="1080120" cy="2162798"/>
                </a:xfrm>
              </p:grpSpPr>
              <p:grpSp>
                <p:nvGrpSpPr>
                  <p:cNvPr id="59" name="Group 3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718424" y="4131012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63" name="Chevron 62"/>
                    <p:cNvSpPr/>
                    <p:nvPr userDrawn="1"/>
                  </p:nvSpPr>
                  <p:spPr>
                    <a:xfrm>
                      <a:off x="7511621" y="4013536"/>
                      <a:ext cx="522328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Chevron 63"/>
                    <p:cNvSpPr/>
                    <p:nvPr userDrawn="1"/>
                  </p:nvSpPr>
                  <p:spPr>
                    <a:xfrm>
                      <a:off x="7708487" y="4013536"/>
                      <a:ext cx="522328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0" name="Group 31"/>
                  <p:cNvGrpSpPr>
                    <a:grpSpLocks/>
                  </p:cNvGrpSpPr>
                  <p:nvPr userDrawn="1"/>
                </p:nvGrpSpPr>
                <p:grpSpPr bwMode="auto">
                  <a:xfrm>
                    <a:off x="7078464" y="4133570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61" name="Chevron 60"/>
                    <p:cNvSpPr/>
                    <p:nvPr userDrawn="1"/>
                  </p:nvSpPr>
                  <p:spPr>
                    <a:xfrm>
                      <a:off x="7511972" y="4014153"/>
                      <a:ext cx="522329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2" name="Chevron 61"/>
                    <p:cNvSpPr/>
                    <p:nvPr userDrawn="1"/>
                  </p:nvSpPr>
                  <p:spPr>
                    <a:xfrm>
                      <a:off x="7708838" y="4014153"/>
                      <a:ext cx="522329" cy="2157388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" name="Group 37"/>
              <p:cNvGrpSpPr>
                <a:grpSpLocks/>
              </p:cNvGrpSpPr>
              <p:nvPr userDrawn="1"/>
            </p:nvGrpSpPr>
            <p:grpSpPr bwMode="auto">
              <a:xfrm>
                <a:off x="3463931" y="4154162"/>
                <a:ext cx="1860633" cy="2162798"/>
                <a:chOff x="6718424" y="4131012"/>
                <a:chExt cx="1860633" cy="2162798"/>
              </a:xfrm>
            </p:grpSpPr>
            <p:grpSp>
              <p:nvGrpSpPr>
                <p:cNvPr id="43" name="Group 38"/>
                <p:cNvGrpSpPr>
                  <a:grpSpLocks/>
                </p:cNvGrpSpPr>
                <p:nvPr userDrawn="1"/>
              </p:nvGrpSpPr>
              <p:grpSpPr bwMode="auto">
                <a:xfrm>
                  <a:off x="6718424" y="4131012"/>
                  <a:ext cx="1080120" cy="2162798"/>
                  <a:chOff x="6718424" y="4131012"/>
                  <a:chExt cx="1080120" cy="2162798"/>
                </a:xfrm>
              </p:grpSpPr>
              <p:grpSp>
                <p:nvGrpSpPr>
                  <p:cNvPr id="51" name="Group 46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718424" y="4131012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55" name="Chevron 54"/>
                    <p:cNvSpPr/>
                    <p:nvPr userDrawn="1"/>
                  </p:nvSpPr>
                  <p:spPr>
                    <a:xfrm>
                      <a:off x="7511504" y="4012565"/>
                      <a:ext cx="522328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6" name="Chevron 55"/>
                    <p:cNvSpPr/>
                    <p:nvPr userDrawn="1"/>
                  </p:nvSpPr>
                  <p:spPr>
                    <a:xfrm>
                      <a:off x="7708370" y="4012565"/>
                      <a:ext cx="522328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52" name="Group 47"/>
                  <p:cNvGrpSpPr>
                    <a:grpSpLocks/>
                  </p:cNvGrpSpPr>
                  <p:nvPr userDrawn="1"/>
                </p:nvGrpSpPr>
                <p:grpSpPr bwMode="auto">
                  <a:xfrm>
                    <a:off x="7078464" y="4133570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53" name="Chevron 52"/>
                    <p:cNvSpPr/>
                    <p:nvPr userDrawn="1"/>
                  </p:nvSpPr>
                  <p:spPr>
                    <a:xfrm>
                      <a:off x="7511855" y="4013182"/>
                      <a:ext cx="522329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Chevron 53"/>
                    <p:cNvSpPr/>
                    <p:nvPr userDrawn="1"/>
                  </p:nvSpPr>
                  <p:spPr>
                    <a:xfrm>
                      <a:off x="7708721" y="4013182"/>
                      <a:ext cx="522329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4" name="Group 39"/>
                <p:cNvGrpSpPr>
                  <a:grpSpLocks/>
                </p:cNvGrpSpPr>
                <p:nvPr userDrawn="1"/>
              </p:nvGrpSpPr>
              <p:grpSpPr bwMode="auto">
                <a:xfrm>
                  <a:off x="7498937" y="4131012"/>
                  <a:ext cx="1080120" cy="2162798"/>
                  <a:chOff x="6718424" y="4131012"/>
                  <a:chExt cx="1080120" cy="2162798"/>
                </a:xfrm>
              </p:grpSpPr>
              <p:grpSp>
                <p:nvGrpSpPr>
                  <p:cNvPr id="45" name="Group 4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718424" y="4131012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49" name="Chevron 48"/>
                    <p:cNvSpPr/>
                    <p:nvPr userDrawn="1"/>
                  </p:nvSpPr>
                  <p:spPr>
                    <a:xfrm>
                      <a:off x="7510515" y="4012565"/>
                      <a:ext cx="522329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Chevron 49"/>
                    <p:cNvSpPr/>
                    <p:nvPr userDrawn="1"/>
                  </p:nvSpPr>
                  <p:spPr>
                    <a:xfrm>
                      <a:off x="7707381" y="4012565"/>
                      <a:ext cx="522329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6" name="Group 41"/>
                  <p:cNvGrpSpPr>
                    <a:grpSpLocks/>
                  </p:cNvGrpSpPr>
                  <p:nvPr userDrawn="1"/>
                </p:nvGrpSpPr>
                <p:grpSpPr bwMode="auto">
                  <a:xfrm>
                    <a:off x="7078464" y="4133570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47" name="Chevron 46"/>
                    <p:cNvSpPr/>
                    <p:nvPr userDrawn="1"/>
                  </p:nvSpPr>
                  <p:spPr>
                    <a:xfrm>
                      <a:off x="7510867" y="4013182"/>
                      <a:ext cx="522328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Chevron 47"/>
                    <p:cNvSpPr/>
                    <p:nvPr userDrawn="1"/>
                  </p:nvSpPr>
                  <p:spPr>
                    <a:xfrm>
                      <a:off x="7707733" y="4013182"/>
                      <a:ext cx="522328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8" name="Group 67"/>
              <p:cNvGrpSpPr>
                <a:grpSpLocks/>
              </p:cNvGrpSpPr>
              <p:nvPr userDrawn="1"/>
            </p:nvGrpSpPr>
            <p:grpSpPr bwMode="auto">
              <a:xfrm>
                <a:off x="5157398" y="4149046"/>
                <a:ext cx="1860633" cy="2162798"/>
                <a:chOff x="6718424" y="4131012"/>
                <a:chExt cx="1860633" cy="2162798"/>
              </a:xfrm>
            </p:grpSpPr>
            <p:grpSp>
              <p:nvGrpSpPr>
                <p:cNvPr id="29" name="Group 68"/>
                <p:cNvGrpSpPr>
                  <a:grpSpLocks/>
                </p:cNvGrpSpPr>
                <p:nvPr userDrawn="1"/>
              </p:nvGrpSpPr>
              <p:grpSpPr bwMode="auto">
                <a:xfrm>
                  <a:off x="6718424" y="4131012"/>
                  <a:ext cx="1080120" cy="2162798"/>
                  <a:chOff x="6718424" y="4131012"/>
                  <a:chExt cx="1080120" cy="2162798"/>
                </a:xfrm>
              </p:grpSpPr>
              <p:grpSp>
                <p:nvGrpSpPr>
                  <p:cNvPr id="37" name="Group 76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718424" y="4131012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41" name="Chevron 40"/>
                    <p:cNvSpPr/>
                    <p:nvPr userDrawn="1"/>
                  </p:nvSpPr>
                  <p:spPr>
                    <a:xfrm>
                      <a:off x="7510447" y="4012919"/>
                      <a:ext cx="522328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" name="Chevron 41"/>
                    <p:cNvSpPr/>
                    <p:nvPr userDrawn="1"/>
                  </p:nvSpPr>
                  <p:spPr>
                    <a:xfrm>
                      <a:off x="7707313" y="4012919"/>
                      <a:ext cx="522328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8" name="Group 77"/>
                  <p:cNvGrpSpPr>
                    <a:grpSpLocks/>
                  </p:cNvGrpSpPr>
                  <p:nvPr userDrawn="1"/>
                </p:nvGrpSpPr>
                <p:grpSpPr bwMode="auto">
                  <a:xfrm>
                    <a:off x="7078464" y="4133570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39" name="Chevron 38"/>
                    <p:cNvSpPr/>
                    <p:nvPr userDrawn="1"/>
                  </p:nvSpPr>
                  <p:spPr>
                    <a:xfrm>
                      <a:off x="7510798" y="4013536"/>
                      <a:ext cx="522329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" name="Chevron 39"/>
                    <p:cNvSpPr/>
                    <p:nvPr userDrawn="1"/>
                  </p:nvSpPr>
                  <p:spPr>
                    <a:xfrm>
                      <a:off x="7707664" y="4013536"/>
                      <a:ext cx="522329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0" name="Group 69"/>
                <p:cNvGrpSpPr>
                  <a:grpSpLocks/>
                </p:cNvGrpSpPr>
                <p:nvPr userDrawn="1"/>
              </p:nvGrpSpPr>
              <p:grpSpPr bwMode="auto">
                <a:xfrm>
                  <a:off x="7498937" y="4131012"/>
                  <a:ext cx="1080120" cy="2162798"/>
                  <a:chOff x="6718424" y="4131012"/>
                  <a:chExt cx="1080120" cy="2162798"/>
                </a:xfrm>
              </p:grpSpPr>
              <p:grpSp>
                <p:nvGrpSpPr>
                  <p:cNvPr id="31" name="Group 7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6718424" y="4131012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35" name="Chevron 34"/>
                    <p:cNvSpPr/>
                    <p:nvPr userDrawn="1"/>
                  </p:nvSpPr>
                  <p:spPr>
                    <a:xfrm>
                      <a:off x="7511046" y="4012919"/>
                      <a:ext cx="522328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Chevron 35"/>
                    <p:cNvSpPr/>
                    <p:nvPr userDrawn="1"/>
                  </p:nvSpPr>
                  <p:spPr>
                    <a:xfrm>
                      <a:off x="7707912" y="4012919"/>
                      <a:ext cx="522328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2" name="Group 71"/>
                  <p:cNvGrpSpPr>
                    <a:grpSpLocks/>
                  </p:cNvGrpSpPr>
                  <p:nvPr userDrawn="1"/>
                </p:nvGrpSpPr>
                <p:grpSpPr bwMode="auto">
                  <a:xfrm>
                    <a:off x="7078464" y="4133570"/>
                    <a:ext cx="720080" cy="2160240"/>
                    <a:chOff x="7510512" y="4012704"/>
                    <a:chExt cx="720080" cy="2160240"/>
                  </a:xfrm>
                </p:grpSpPr>
                <p:sp>
                  <p:nvSpPr>
                    <p:cNvPr id="33" name="Chevron 32"/>
                    <p:cNvSpPr/>
                    <p:nvPr userDrawn="1"/>
                  </p:nvSpPr>
                  <p:spPr>
                    <a:xfrm>
                      <a:off x="7511397" y="4013536"/>
                      <a:ext cx="522329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Chevron 33"/>
                    <p:cNvSpPr/>
                    <p:nvPr userDrawn="1"/>
                  </p:nvSpPr>
                  <p:spPr>
                    <a:xfrm>
                      <a:off x="7708263" y="4013536"/>
                      <a:ext cx="522329" cy="2158976"/>
                    </a:xfrm>
                    <a:prstGeom prst="chevron">
                      <a:avLst>
                        <a:gd name="adj" fmla="val 54728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ru-R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3" name="Title 1"/>
            <p:cNvSpPr txBox="1">
              <a:spLocks/>
            </p:cNvSpPr>
            <p:nvPr userDrawn="1"/>
          </p:nvSpPr>
          <p:spPr bwMode="auto">
            <a:xfrm>
              <a:off x="7005832" y="4019532"/>
              <a:ext cx="3876984" cy="215262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30046" tIns="65023" rIns="130046" bIns="65023" anchor="ctr"/>
            <a:lstStyle>
              <a:lvl1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600">
                  <a:solidFill>
                    <a:schemeClr val="bg1"/>
                  </a:solidFill>
                  <a:latin typeface="Arial Narrow" pitchFamily="34" charset="0"/>
                  <a:ea typeface="+mj-ea"/>
                  <a:cs typeface="+mj-cs"/>
                </a:defRPr>
              </a:lvl1pPr>
              <a:lvl2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2pPr>
              <a:lvl3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3pPr>
              <a:lvl4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4pPr>
              <a:lvl5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5pPr>
              <a:lvl6pPr marL="4572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6pPr>
              <a:lvl7pPr marL="9144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7pPr>
              <a:lvl8pPr marL="13716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8pPr>
              <a:lvl9pPr marL="18288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dirty="0"/>
                <a:t>Edit text</a:t>
              </a:r>
            </a:p>
          </p:txBody>
        </p:sp>
        <p:grpSp>
          <p:nvGrpSpPr>
            <p:cNvPr id="14" name="Group 20"/>
            <p:cNvGrpSpPr>
              <a:grpSpLocks/>
            </p:cNvGrpSpPr>
            <p:nvPr userDrawn="1"/>
          </p:nvGrpSpPr>
          <p:grpSpPr bwMode="auto">
            <a:xfrm>
              <a:off x="1461840" y="1840889"/>
              <a:ext cx="5544616" cy="6480000"/>
              <a:chOff x="1461840" y="1996480"/>
              <a:chExt cx="5544616" cy="6408712"/>
            </a:xfrm>
          </p:grpSpPr>
          <p:grpSp>
            <p:nvGrpSpPr>
              <p:cNvPr id="16" name="Group 12"/>
              <p:cNvGrpSpPr>
                <a:grpSpLocks/>
              </p:cNvGrpSpPr>
              <p:nvPr userDrawn="1"/>
            </p:nvGrpSpPr>
            <p:grpSpPr bwMode="auto">
              <a:xfrm>
                <a:off x="1461840" y="1996480"/>
                <a:ext cx="2448272" cy="6408712"/>
                <a:chOff x="1461840" y="1996480"/>
                <a:chExt cx="2448272" cy="6408712"/>
              </a:xfrm>
            </p:grpSpPr>
            <p:sp>
              <p:nvSpPr>
                <p:cNvPr id="23" name="Chevron 22"/>
                <p:cNvSpPr/>
                <p:nvPr userDrawn="1"/>
              </p:nvSpPr>
              <p:spPr>
                <a:xfrm>
                  <a:off x="1461840" y="1997090"/>
                  <a:ext cx="1655894" cy="6408814"/>
                </a:xfrm>
                <a:prstGeom prst="chevron">
                  <a:avLst/>
                </a:prstGeom>
                <a:solidFill>
                  <a:srgbClr val="012F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Chevron 23"/>
                <p:cNvSpPr/>
                <p:nvPr userDrawn="1"/>
              </p:nvSpPr>
              <p:spPr>
                <a:xfrm>
                  <a:off x="2254065" y="1997090"/>
                  <a:ext cx="1655895" cy="6408814"/>
                </a:xfrm>
                <a:prstGeom prst="chevron">
                  <a:avLst/>
                </a:prstGeom>
                <a:solidFill>
                  <a:srgbClr val="012F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oup 13"/>
              <p:cNvGrpSpPr>
                <a:grpSpLocks/>
              </p:cNvGrpSpPr>
              <p:nvPr userDrawn="1"/>
            </p:nvGrpSpPr>
            <p:grpSpPr bwMode="auto">
              <a:xfrm>
                <a:off x="3046016" y="1996480"/>
                <a:ext cx="2448272" cy="6408712"/>
                <a:chOff x="1461840" y="1996480"/>
                <a:chExt cx="2448272" cy="6408712"/>
              </a:xfrm>
            </p:grpSpPr>
            <p:sp>
              <p:nvSpPr>
                <p:cNvPr id="21" name="Chevron 20"/>
                <p:cNvSpPr/>
                <p:nvPr userDrawn="1"/>
              </p:nvSpPr>
              <p:spPr>
                <a:xfrm>
                  <a:off x="1462115" y="1997090"/>
                  <a:ext cx="1655894" cy="6408814"/>
                </a:xfrm>
                <a:prstGeom prst="chevron">
                  <a:avLst/>
                </a:prstGeom>
                <a:solidFill>
                  <a:srgbClr val="012F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Chevron 21"/>
                <p:cNvSpPr/>
                <p:nvPr userDrawn="1"/>
              </p:nvSpPr>
              <p:spPr>
                <a:xfrm>
                  <a:off x="2254340" y="1997090"/>
                  <a:ext cx="1655895" cy="6408814"/>
                </a:xfrm>
                <a:prstGeom prst="chevron">
                  <a:avLst/>
                </a:prstGeom>
                <a:solidFill>
                  <a:srgbClr val="012F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Group 16"/>
              <p:cNvGrpSpPr>
                <a:grpSpLocks/>
              </p:cNvGrpSpPr>
              <p:nvPr userDrawn="1"/>
            </p:nvGrpSpPr>
            <p:grpSpPr bwMode="auto">
              <a:xfrm>
                <a:off x="4558184" y="1996480"/>
                <a:ext cx="2448272" cy="6408712"/>
                <a:chOff x="1461840" y="1996480"/>
                <a:chExt cx="2448272" cy="6408712"/>
              </a:xfrm>
            </p:grpSpPr>
            <p:sp>
              <p:nvSpPr>
                <p:cNvPr id="19" name="Chevron 18"/>
                <p:cNvSpPr/>
                <p:nvPr userDrawn="1"/>
              </p:nvSpPr>
              <p:spPr>
                <a:xfrm>
                  <a:off x="1461368" y="1997090"/>
                  <a:ext cx="1655894" cy="6408814"/>
                </a:xfrm>
                <a:prstGeom prst="chevron">
                  <a:avLst/>
                </a:prstGeom>
                <a:solidFill>
                  <a:srgbClr val="012F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Chevron 19"/>
                <p:cNvSpPr/>
                <p:nvPr userDrawn="1"/>
              </p:nvSpPr>
              <p:spPr>
                <a:xfrm>
                  <a:off x="2253593" y="1997090"/>
                  <a:ext cx="1655895" cy="6408814"/>
                </a:xfrm>
                <a:prstGeom prst="chevron">
                  <a:avLst/>
                </a:prstGeom>
                <a:solidFill>
                  <a:srgbClr val="012F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Title 1"/>
            <p:cNvSpPr txBox="1">
              <a:spLocks/>
            </p:cNvSpPr>
            <p:nvPr userDrawn="1"/>
          </p:nvSpPr>
          <p:spPr bwMode="auto">
            <a:xfrm>
              <a:off x="2292168" y="1852619"/>
              <a:ext cx="3875397" cy="645629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130046" tIns="65023" rIns="130046" bIns="65023" anchor="ctr"/>
            <a:lstStyle>
              <a:lvl1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 kern="1600">
                  <a:solidFill>
                    <a:schemeClr val="bg1"/>
                  </a:solidFill>
                  <a:latin typeface="Arial Narrow" pitchFamily="34" charset="0"/>
                  <a:ea typeface="+mj-ea"/>
                  <a:cs typeface="+mj-cs"/>
                </a:defRPr>
              </a:lvl1pPr>
              <a:lvl2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2pPr>
              <a:lvl3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3pPr>
              <a:lvl4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4pPr>
              <a:lvl5pPr algn="l" defTabSz="1300163" rtl="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bg1"/>
                  </a:solidFill>
                  <a:latin typeface="Arial Narrow" pitchFamily="34" charset="0"/>
                </a:defRPr>
              </a:lvl5pPr>
              <a:lvl6pPr marL="4572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6pPr>
              <a:lvl7pPr marL="9144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7pPr>
              <a:lvl8pPr marL="13716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8pPr>
              <a:lvl9pPr marL="1828800" algn="l" defTabSz="1300163" rtl="0" fontAlgn="base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dirty="0"/>
                <a:t>Edit text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E70F5-F4D4-4C54-94C7-F4C762E15E0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7" name="Rectangle 7"/>
          <p:cNvSpPr>
            <a:spLocks noGrp="1"/>
          </p:cNvSpPr>
          <p:nvPr>
            <p:ph type="body" sz="quarter" idx="27" hasCustomPrompt="1"/>
          </p:nvPr>
        </p:nvSpPr>
        <p:spPr>
          <a:xfrm>
            <a:off x="2037904" y="9450882"/>
            <a:ext cx="9721080" cy="302546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 typeface="Wingdings" pitchFamily="2" charset="2"/>
              <a:buNone/>
              <a:defRPr sz="1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Source: add sources and credits</a:t>
            </a:r>
          </a:p>
        </p:txBody>
      </p:sp>
    </p:spTree>
    <p:extLst>
      <p:ext uri="{BB962C8B-B14F-4D97-AF65-F5344CB8AC3E}">
        <p14:creationId xmlns:p14="http://schemas.microsoft.com/office/powerpoint/2010/main" val="145333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Extract 6"/>
          <p:cNvSpPr/>
          <p:nvPr userDrawn="1"/>
        </p:nvSpPr>
        <p:spPr>
          <a:xfrm>
            <a:off x="862013" y="1852613"/>
            <a:ext cx="5916612" cy="6624637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1389063" y="5945188"/>
            <a:ext cx="4968875" cy="720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1541463" y="3436938"/>
            <a:ext cx="4968875" cy="7191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AutoShape 6"/>
          <p:cNvSpPr>
            <a:spLocks noChangeArrowheads="1"/>
          </p:cNvSpPr>
          <p:nvPr userDrawn="1"/>
        </p:nvSpPr>
        <p:spPr bwMode="blackWhite">
          <a:xfrm>
            <a:off x="3244850" y="6111875"/>
            <a:ext cx="1152525" cy="433388"/>
          </a:xfrm>
          <a:prstGeom prst="downArrow">
            <a:avLst>
              <a:gd name="adj1" fmla="val 50000"/>
              <a:gd name="adj2" fmla="val 50014"/>
            </a:avLst>
          </a:prstGeom>
          <a:solidFill>
            <a:srgbClr val="B4B4B4"/>
          </a:solidFill>
          <a:ln w="19050">
            <a:noFill/>
            <a:miter lim="800000"/>
            <a:headEnd/>
            <a:tailEnd/>
          </a:ln>
          <a:effectLst/>
        </p:spPr>
        <p:txBody>
          <a:bodyPr lIns="99436" tIns="49719" rIns="99436" bIns="49719" anchor="ctr"/>
          <a:lstStyle/>
          <a:p>
            <a:pPr algn="ctr" defTabSz="954088">
              <a:defRPr/>
            </a:pPr>
            <a:endParaRPr lang="fr-FR" sz="1100"/>
          </a:p>
        </p:txBody>
      </p:sp>
      <p:sp>
        <p:nvSpPr>
          <p:cNvPr id="11" name="AutoShape 6"/>
          <p:cNvSpPr>
            <a:spLocks noChangeArrowheads="1"/>
          </p:cNvSpPr>
          <p:nvPr userDrawn="1"/>
        </p:nvSpPr>
        <p:spPr bwMode="blackWhite">
          <a:xfrm>
            <a:off x="3244850" y="3603625"/>
            <a:ext cx="1152525" cy="431800"/>
          </a:xfrm>
          <a:prstGeom prst="downArrow">
            <a:avLst>
              <a:gd name="adj1" fmla="val 50000"/>
              <a:gd name="adj2" fmla="val 50014"/>
            </a:avLst>
          </a:prstGeom>
          <a:solidFill>
            <a:srgbClr val="B4B4B4"/>
          </a:solidFill>
          <a:ln w="19050">
            <a:noFill/>
            <a:miter lim="800000"/>
            <a:headEnd/>
            <a:tailEnd/>
          </a:ln>
          <a:effectLst/>
        </p:spPr>
        <p:txBody>
          <a:bodyPr lIns="99436" tIns="49719" rIns="99436" bIns="49719" anchor="ctr"/>
          <a:lstStyle/>
          <a:p>
            <a:pPr algn="ctr" defTabSz="954088">
              <a:defRPr/>
            </a:pPr>
            <a:endParaRPr lang="fr-FR" sz="110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2886075" y="2292350"/>
            <a:ext cx="1841500" cy="1309688"/>
          </a:xfrm>
          <a:prstGeom prst="rect">
            <a:avLst/>
          </a:prstGeom>
          <a:noFill/>
          <a:ln>
            <a:noFill/>
          </a:ln>
          <a:extLst/>
        </p:spPr>
        <p:txBody>
          <a:bodyPr lIns="130046" tIns="65023" rIns="130046" bIns="65023" anchor="ctr"/>
          <a:lstStyle>
            <a:lvl1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 kern="160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2pPr>
            <a:lvl3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3pPr>
            <a:lvl4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4pPr>
            <a:lvl5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5pPr>
            <a:lvl6pPr marL="4572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9144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13716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18288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400" dirty="0"/>
              <a:t>Edit </a:t>
            </a:r>
          </a:p>
          <a:p>
            <a:pPr algn="ctr">
              <a:defRPr/>
            </a:pPr>
            <a:r>
              <a:rPr lang="en-US" sz="2400" dirty="0"/>
              <a:t>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2398713" y="4156075"/>
            <a:ext cx="2879725" cy="1944688"/>
          </a:xfrm>
          <a:prstGeom prst="rect">
            <a:avLst/>
          </a:prstGeom>
          <a:noFill/>
          <a:ln>
            <a:noFill/>
          </a:ln>
          <a:extLst/>
        </p:spPr>
        <p:txBody>
          <a:bodyPr lIns="130046" tIns="65023" rIns="130046" bIns="65023" anchor="ctr"/>
          <a:lstStyle>
            <a:lvl1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 kern="160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2pPr>
            <a:lvl3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3pPr>
            <a:lvl4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4pPr>
            <a:lvl5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5pPr>
            <a:lvl6pPr marL="4572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9144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13716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18288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400" dirty="0"/>
              <a:t>Edit </a:t>
            </a:r>
          </a:p>
          <a:p>
            <a:pPr algn="ctr">
              <a:defRPr/>
            </a:pPr>
            <a:r>
              <a:rPr lang="en-US" sz="2400" dirty="0"/>
              <a:t>text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 bwMode="auto">
          <a:xfrm>
            <a:off x="1173163" y="6748463"/>
            <a:ext cx="5337175" cy="1944687"/>
          </a:xfrm>
          <a:prstGeom prst="rect">
            <a:avLst/>
          </a:prstGeom>
          <a:noFill/>
          <a:ln>
            <a:noFill/>
          </a:ln>
          <a:extLst/>
        </p:spPr>
        <p:txBody>
          <a:bodyPr lIns="130046" tIns="65023" rIns="130046" bIns="65023" anchor="ctr"/>
          <a:lstStyle>
            <a:lvl1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 kern="160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2pPr>
            <a:lvl3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3pPr>
            <a:lvl4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4pPr>
            <a:lvl5pPr algn="l" defTabSz="1300163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34" charset="0"/>
              </a:defRPr>
            </a:lvl5pPr>
            <a:lvl6pPr marL="4572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6pPr>
            <a:lvl7pPr marL="9144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7pPr>
            <a:lvl8pPr marL="13716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8pPr>
            <a:lvl9pPr marL="1828800" algn="l" defTabSz="1300163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400" dirty="0"/>
              <a:t>Edit </a:t>
            </a:r>
          </a:p>
          <a:p>
            <a:pPr algn="ctr">
              <a:defRPr/>
            </a:pPr>
            <a:r>
              <a:rPr lang="en-US" sz="2400" dirty="0"/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34" hasCustomPrompt="1"/>
          </p:nvPr>
        </p:nvSpPr>
        <p:spPr>
          <a:xfrm>
            <a:off x="7067216" y="1708448"/>
            <a:ext cx="5123488" cy="2016224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35" hasCustomPrompt="1"/>
          </p:nvPr>
        </p:nvSpPr>
        <p:spPr>
          <a:xfrm>
            <a:off x="7067216" y="4084712"/>
            <a:ext cx="5123488" cy="2016224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36" hasCustomPrompt="1"/>
          </p:nvPr>
        </p:nvSpPr>
        <p:spPr>
          <a:xfrm>
            <a:off x="7067216" y="6460977"/>
            <a:ext cx="5123488" cy="2016224"/>
          </a:xfrm>
          <a:noFill/>
          <a:ln>
            <a:noFill/>
          </a:ln>
        </p:spPr>
        <p:txBody>
          <a:bodyPr rIns="9144">
            <a:noAutofit/>
          </a:bodyPr>
          <a:lstStyle>
            <a:lvl1pPr marL="180000" marR="0" indent="-180000" algn="l" rtl="0" latinLnBrk="0">
              <a:spcBef>
                <a:spcPct val="20000"/>
              </a:spcBef>
              <a:buClr>
                <a:srgbClr val="072E67"/>
              </a:buClr>
              <a:buFont typeface="Wingdings" pitchFamily="2" charset="2"/>
              <a:buChar char="§"/>
              <a:defRPr sz="2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E645C-2878-411B-890A-68C4E726CF9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0" name="Rectangle 7"/>
          <p:cNvSpPr>
            <a:spLocks noGrp="1"/>
          </p:cNvSpPr>
          <p:nvPr>
            <p:ph type="body" sz="quarter" idx="27" hasCustomPrompt="1"/>
          </p:nvPr>
        </p:nvSpPr>
        <p:spPr>
          <a:xfrm>
            <a:off x="2037904" y="9450882"/>
            <a:ext cx="9721080" cy="302546"/>
          </a:xfrm>
          <a:noFill/>
          <a:ln>
            <a:solidFill>
              <a:srgbClr val="B4B4B4"/>
            </a:solidFill>
          </a:ln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 typeface="Wingdings" pitchFamily="2" charset="2"/>
              <a:buNone/>
              <a:defRPr sz="1200" b="0" baseline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Source: add sources and credits</a:t>
            </a:r>
          </a:p>
        </p:txBody>
      </p:sp>
    </p:spTree>
    <p:extLst>
      <p:ext uri="{BB962C8B-B14F-4D97-AF65-F5344CB8AC3E}">
        <p14:creationId xmlns:p14="http://schemas.microsoft.com/office/powerpoint/2010/main" val="354044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" y="8728916"/>
            <a:ext cx="1440916" cy="101889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47812" y="9413304"/>
            <a:ext cx="12618000" cy="0"/>
          </a:xfrm>
          <a:prstGeom prst="line">
            <a:avLst/>
          </a:prstGeom>
          <a:ln w="66675">
            <a:solidFill>
              <a:srgbClr val="009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-15875" y="-19050"/>
            <a:ext cx="13041313" cy="1398588"/>
          </a:xfrm>
          <a:prstGeom prst="rect">
            <a:avLst/>
          </a:prstGeom>
          <a:solidFill>
            <a:srgbClr val="052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8112" y="-19051"/>
            <a:ext cx="13033550" cy="1398589"/>
          </a:xfrm>
          <a:prstGeom prst="rect">
            <a:avLst/>
          </a:prstGeom>
          <a:solidFill>
            <a:srgbClr val="012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975" y="1781175"/>
            <a:ext cx="11363325" cy="693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860425" y="-19050"/>
            <a:ext cx="113299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7350" y="9290050"/>
            <a:ext cx="693738" cy="4349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B62305DC-D5A3-418A-802B-3CDAEC392AA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7" r:id="rId2"/>
    <p:sldLayoutId id="2147483898" r:id="rId3"/>
    <p:sldLayoutId id="2147483902" r:id="rId4"/>
    <p:sldLayoutId id="2147483899" r:id="rId5"/>
    <p:sldLayoutId id="2147483900" r:id="rId6"/>
    <p:sldLayoutId id="2147483903" r:id="rId7"/>
    <p:sldLayoutId id="2147483904" r:id="rId8"/>
    <p:sldLayoutId id="2147483905" r:id="rId9"/>
  </p:sldLayoutIdLst>
  <p:hf hdr="0" ftr="0" dt="0"/>
  <p:txStyles>
    <p:titleStyle>
      <a:lvl1pPr algn="l" defTabSz="1300163" rtl="0" eaLnBrk="0" fontAlgn="base" hangingPunct="0">
        <a:spcBef>
          <a:spcPct val="0"/>
        </a:spcBef>
        <a:spcAft>
          <a:spcPct val="0"/>
        </a:spcAft>
        <a:defRPr sz="3200" kern="160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l" defTabSz="1300163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34" charset="0"/>
        </a:defRPr>
      </a:lvl2pPr>
      <a:lvl3pPr algn="l" defTabSz="1300163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34" charset="0"/>
        </a:defRPr>
      </a:lvl3pPr>
      <a:lvl4pPr algn="l" defTabSz="1300163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34" charset="0"/>
        </a:defRPr>
      </a:lvl4pPr>
      <a:lvl5pPr algn="l" defTabSz="1300163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34" charset="0"/>
        </a:defRPr>
      </a:lvl5pPr>
      <a:lvl6pPr marL="457200" algn="l" defTabSz="1300163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defTabSz="1300163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defTabSz="1300163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defTabSz="1300163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lr>
          <a:srgbClr val="012F91"/>
        </a:buClr>
        <a:buFont typeface="Arial" charset="0"/>
        <a:buChar char="■"/>
        <a:defRPr sz="3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1055688" indent="-404813" algn="l" defTabSz="1300163" rtl="0" eaLnBrk="0" fontAlgn="base" hangingPunct="0">
        <a:spcBef>
          <a:spcPct val="20000"/>
        </a:spcBef>
        <a:spcAft>
          <a:spcPct val="0"/>
        </a:spcAft>
        <a:buClr>
          <a:srgbClr val="012F91"/>
        </a:buClr>
        <a:buSzPct val="100000"/>
        <a:buFont typeface="Arial" charset="0"/>
        <a:buChar char="□"/>
        <a:defRPr sz="3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624013" indent="-323850" algn="l" defTabSz="1300163" rtl="0" eaLnBrk="0" fontAlgn="base" hangingPunct="0">
        <a:spcBef>
          <a:spcPct val="20000"/>
        </a:spcBef>
        <a:spcAft>
          <a:spcPct val="0"/>
        </a:spcAft>
        <a:buClr>
          <a:srgbClr val="012F91"/>
        </a:buClr>
        <a:buSzPct val="60000"/>
        <a:buFont typeface="Arial" charset="0"/>
        <a:buChar char="─"/>
        <a:defRPr sz="3000" kern="1200">
          <a:solidFill>
            <a:schemeClr val="tx1"/>
          </a:solidFill>
          <a:latin typeface="Arial Narrow" pitchFamily="34" charset="0"/>
          <a:ea typeface="+mn-ea"/>
          <a:cs typeface="Arial" pitchFamily="34" charset="0"/>
        </a:defRPr>
      </a:lvl3pPr>
      <a:lvl4pPr marL="2274888" indent="-323850" algn="l" defTabSz="1300163" rtl="0" eaLnBrk="0" fontAlgn="base" hangingPunct="0">
        <a:spcBef>
          <a:spcPct val="20000"/>
        </a:spcBef>
        <a:spcAft>
          <a:spcPct val="0"/>
        </a:spcAft>
        <a:buClr>
          <a:srgbClr val="012F91"/>
        </a:buClr>
        <a:buFont typeface="Arial" charset="0"/>
        <a:buChar char="•"/>
        <a:defRPr sz="2600" kern="1200">
          <a:solidFill>
            <a:schemeClr val="tx1"/>
          </a:solidFill>
          <a:latin typeface="Arial Narrow" pitchFamily="34" charset="0"/>
          <a:ea typeface="+mn-ea"/>
          <a:cs typeface="Arial" charset="0"/>
        </a:defRPr>
      </a:lvl4pPr>
      <a:lvl5pPr marL="2925763" indent="-323850" algn="l" defTabSz="1300163" rtl="0" eaLnBrk="0" fontAlgn="base" hangingPunct="0">
        <a:spcBef>
          <a:spcPct val="20000"/>
        </a:spcBef>
        <a:spcAft>
          <a:spcPct val="0"/>
        </a:spcAft>
        <a:buClr>
          <a:srgbClr val="B4B4B4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.edu/dba" TargetMode="External"/><Relationship Id="rId2" Type="http://schemas.openxmlformats.org/officeDocument/2006/relationships/hyperlink" Target="http://www.ie.edu/ph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phdprogram@ie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3728" y="2860576"/>
            <a:ext cx="12097344" cy="3672408"/>
          </a:xfrm>
        </p:spPr>
        <p:txBody>
          <a:bodyPr/>
          <a:lstStyle/>
          <a:p>
            <a:pPr algn="ctr"/>
            <a:r>
              <a:rPr lang="es-ES" sz="6600" b="1" dirty="0" smtClean="0">
                <a:ln w="9525">
                  <a:solidFill>
                    <a:srgbClr val="0070C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DOCTORAL PROGRAMS</a:t>
            </a:r>
            <a:r>
              <a:rPr lang="es-ES" sz="5400" b="1" dirty="0" smtClean="0">
                <a:ln w="9525">
                  <a:solidFill>
                    <a:srgbClr val="0070C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s-ES" sz="5400" b="1" dirty="0" smtClean="0">
                <a:ln w="9525">
                  <a:solidFill>
                    <a:srgbClr val="0070C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s-E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Ph.D</a:t>
            </a:r>
            <a: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</a:t>
            </a:r>
            <a: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in Management                </a:t>
            </a:r>
            <a:b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Doctor in Business </a:t>
            </a:r>
            <a:r>
              <a:rPr lang="es-E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Administration</a:t>
            </a:r>
            <a: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(D.B.A)</a:t>
            </a:r>
            <a:endParaRPr lang="ru-RU" sz="4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FORMAT</a:t>
            </a:r>
            <a:endParaRPr lang="ru-RU" sz="60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PhD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001888" y="2404366"/>
            <a:ext cx="5443580" cy="6288858"/>
          </a:xfrm>
        </p:spPr>
        <p:txBody>
          <a:bodyPr/>
          <a:lstStyle/>
          <a:p>
            <a:pPr algn="ctr"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b="1" dirty="0" smtClean="0"/>
              <a:t>	</a:t>
            </a:r>
            <a:endParaRPr lang="en-GB" b="1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Full-time program in English in Madrid.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One intake per year.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Starting Each October.</a:t>
            </a:r>
          </a:p>
          <a:p>
            <a:pPr>
              <a:spcBef>
                <a:spcPct val="50000"/>
              </a:spcBef>
            </a:pPr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b="1" dirty="0" smtClean="0"/>
              <a:t>	</a:t>
            </a:r>
            <a:endParaRPr lang="en-GB" dirty="0" smtClean="0"/>
          </a:p>
          <a:p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 smtClean="0"/>
              <a:t>DBA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540712" y="2410016"/>
            <a:ext cx="5443580" cy="6283208"/>
          </a:xfrm>
        </p:spPr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GB" dirty="0" smtClean="0"/>
              <a:t>                                  </a:t>
            </a:r>
            <a:endParaRPr lang="en-GB" b="1" dirty="0" smtClean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Part-time, Blended Program in English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One </a:t>
            </a:r>
            <a:r>
              <a:rPr lang="en-GB" dirty="0"/>
              <a:t>intake per year.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Starting Each October.</a:t>
            </a:r>
            <a:endParaRPr lang="es-ES" dirty="0"/>
          </a:p>
          <a:p>
            <a:pPr marL="0" indent="0">
              <a:spcBef>
                <a:spcPct val="50000"/>
              </a:spcBef>
              <a:buNone/>
            </a:pPr>
            <a:endParaRPr lang="en-GB" dirty="0" smtClean="0"/>
          </a:p>
          <a:p>
            <a:pPr>
              <a:spcBef>
                <a:spcPct val="50000"/>
              </a:spcBef>
            </a:pPr>
            <a:endParaRPr lang="en-GB" dirty="0" smtClean="0"/>
          </a:p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2D03F592-4E5C-4BCA-8BB1-BB79E5F456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Diagrama 5"/>
          <p:cNvGraphicFramePr/>
          <p:nvPr>
            <p:extLst/>
          </p:nvPr>
        </p:nvGraphicFramePr>
        <p:xfrm>
          <a:off x="6766075" y="3940697"/>
          <a:ext cx="4983005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6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60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STUDENTS PROFILE</a:t>
            </a:r>
            <a:endParaRPr lang="ru-RU" sz="60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PhD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001888" y="2404366"/>
            <a:ext cx="5443580" cy="6144842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Students with a strong motivation to become a scholar.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Age: 25-35 years</a:t>
            </a:r>
            <a:r>
              <a:rPr lang="en-GB" b="1" dirty="0" smtClean="0"/>
              <a:t>	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Doctorate for students who want to develop a career in academia, i.e. researchers and professors.</a:t>
            </a:r>
            <a:endParaRPr lang="es-ES" dirty="0"/>
          </a:p>
          <a:p>
            <a:pPr marL="0" indent="0">
              <a:spcBef>
                <a:spcPct val="50000"/>
              </a:spcBef>
              <a:buNone/>
            </a:pPr>
            <a:endParaRPr lang="en-GB" b="1" dirty="0" smtClean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>
              <a:spcBef>
                <a:spcPct val="50000"/>
              </a:spcBef>
            </a:pPr>
            <a:endParaRPr lang="es-ES" dirty="0" smtClean="0"/>
          </a:p>
          <a:p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 smtClean="0"/>
              <a:t>DBA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540712" y="2410016"/>
            <a:ext cx="5443580" cy="6139192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Research-oriented professionals working in management positions, with an interest in teaching and in part-time positions in academia.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Outstanding </a:t>
            </a:r>
            <a:r>
              <a:rPr lang="en-US" dirty="0"/>
              <a:t>managers, who hold a masters </a:t>
            </a:r>
            <a:r>
              <a:rPr lang="en-US" dirty="0" smtClean="0"/>
              <a:t>degree.</a:t>
            </a:r>
            <a:endParaRPr lang="en-GB" dirty="0" smtClean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Age: 35-onwards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/>
              <a:t>It is a professional doctorate for managers</a:t>
            </a: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2D03F592-4E5C-4BCA-8BB1-BB79E5F456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60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DURATION</a:t>
            </a:r>
            <a:endParaRPr lang="ru-RU" sz="60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PhD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001888" y="2404366"/>
            <a:ext cx="5443580" cy="6144842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The PhD program takes four years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First and second years are devoted to courses to acquire the basic disciplines of Management.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Third and fourth years will cover the research period where students will develop their PhD Thesis. </a:t>
            </a:r>
          </a:p>
          <a:p>
            <a:pPr>
              <a:spcBef>
                <a:spcPct val="50000"/>
              </a:spcBef>
            </a:pPr>
            <a:endParaRPr lang="es-ES" dirty="0" smtClean="0"/>
          </a:p>
          <a:p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 smtClean="0"/>
              <a:t>DBA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540712" y="2410016"/>
            <a:ext cx="5443580" cy="613919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endParaRPr lang="en-GB" b="1" dirty="0" smtClean="0"/>
          </a:p>
          <a:p>
            <a:pPr marL="0" indent="0">
              <a:spcBef>
                <a:spcPct val="50000"/>
              </a:spcBef>
              <a:buNone/>
            </a:pPr>
            <a:endParaRPr lang="en-GB" b="1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This program takes four years.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The first part (one and a half years) is mainly devoted to coursework.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The second part is devoted to supervised research and the Dissertation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2D03F592-4E5C-4BCA-8BB1-BB79E5F456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PhD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001888" y="2404366"/>
            <a:ext cx="5443580" cy="6144842"/>
          </a:xfrm>
        </p:spPr>
        <p:txBody>
          <a:bodyPr/>
          <a:lstStyle/>
          <a:p>
            <a:endParaRPr lang="en-GB" dirty="0" smtClean="0"/>
          </a:p>
          <a:p>
            <a:pPr>
              <a:spcBef>
                <a:spcPct val="50000"/>
              </a:spcBef>
              <a:buNone/>
            </a:pPr>
            <a:r>
              <a:rPr lang="en-GB" b="1" dirty="0"/>
              <a:t> </a:t>
            </a:r>
            <a:r>
              <a:rPr lang="en-GB" b="1" dirty="0" smtClean="0"/>
              <a:t>Euros 60.000</a:t>
            </a:r>
          </a:p>
          <a:p>
            <a:pPr marL="90488" lvl="1" indent="0" defTabSz="1339850">
              <a:spcBef>
                <a:spcPct val="50000"/>
              </a:spcBef>
              <a:buNone/>
            </a:pPr>
            <a:r>
              <a:rPr lang="en-GB" sz="2400" dirty="0"/>
              <a:t>Possibility of IE grants?: Yes </a:t>
            </a:r>
          </a:p>
          <a:p>
            <a:pPr marL="90488" lvl="1" indent="0" defTabSz="1339850">
              <a:spcBef>
                <a:spcPct val="50000"/>
              </a:spcBef>
              <a:buNone/>
            </a:pPr>
            <a:r>
              <a:rPr lang="en-GB" sz="2400" dirty="0"/>
              <a:t>The type of grant will be awarded by the IE Business School based on merit.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Types of grants: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Tuition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Maintenance (17.500 Euros per year)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Full Scholarship (tuition and maintenance)</a:t>
            </a:r>
          </a:p>
          <a:p>
            <a:pPr marL="90488" lvl="1" indent="0" defTabSz="1339850">
              <a:spcBef>
                <a:spcPct val="50000"/>
              </a:spcBef>
              <a:buNone/>
            </a:pPr>
            <a:endParaRPr lang="en-GB" sz="2400" dirty="0" smtClean="0"/>
          </a:p>
          <a:p>
            <a:pPr lvl="1">
              <a:spcBef>
                <a:spcPct val="50000"/>
              </a:spcBef>
            </a:pPr>
            <a:endParaRPr lang="en-GB" sz="2400" dirty="0" smtClean="0"/>
          </a:p>
          <a:p>
            <a:pPr>
              <a:spcBef>
                <a:spcPct val="50000"/>
              </a:spcBef>
            </a:pPr>
            <a:endParaRPr lang="es-ES" dirty="0" smtClean="0"/>
          </a:p>
          <a:p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 smtClean="0"/>
              <a:t>DBA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540712" y="2410016"/>
            <a:ext cx="5443580" cy="6139192"/>
          </a:xfrm>
        </p:spPr>
        <p:txBody>
          <a:bodyPr/>
          <a:lstStyle/>
          <a:p>
            <a:endParaRPr lang="en-GB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GB" b="1" dirty="0" smtClean="0"/>
              <a:t>Euros 60.000*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Year 1: 20.000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Year 2: 20.000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Year 3: 10.000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Year 4: 10.000</a:t>
            </a:r>
          </a:p>
          <a:p>
            <a:pPr marL="0" indent="0">
              <a:spcBef>
                <a:spcPct val="50000"/>
              </a:spcBef>
              <a:buNone/>
            </a:pPr>
            <a:endParaRPr lang="en-GB" dirty="0" smtClean="0"/>
          </a:p>
          <a:p>
            <a:pPr marL="0" indent="0">
              <a:spcBef>
                <a:spcPct val="50000"/>
              </a:spcBef>
              <a:buNone/>
            </a:pPr>
            <a:endParaRPr lang="en-GB" dirty="0"/>
          </a:p>
          <a:p>
            <a:pPr marL="0" indent="0">
              <a:spcBef>
                <a:spcPct val="50000"/>
              </a:spcBef>
              <a:buNone/>
            </a:pPr>
            <a:r>
              <a:rPr lang="en-GB" dirty="0" smtClean="0"/>
              <a:t>Possibility of IE grants for IE Alumni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dirty="0" smtClean="0"/>
              <a:t>*Price may suffer changes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2D03F592-4E5C-4BCA-8BB1-BB79E5F456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60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COST</a:t>
            </a:r>
            <a:endParaRPr lang="ru-RU" sz="60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PhD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001888" y="2404366"/>
            <a:ext cx="5443580" cy="6144842"/>
          </a:xfrm>
        </p:spPr>
        <p:txBody>
          <a:bodyPr/>
          <a:lstStyle/>
          <a:p>
            <a:endParaRPr lang="en-GB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Human </a:t>
            </a:r>
            <a:r>
              <a:rPr lang="en-US" dirty="0"/>
              <a:t>Resources/Organizational Behaviour</a:t>
            </a:r>
          </a:p>
          <a:p>
            <a:pPr>
              <a:spcBef>
                <a:spcPct val="50000"/>
              </a:spcBef>
            </a:pPr>
            <a:r>
              <a:rPr lang="en-US" dirty="0"/>
              <a:t>Marketing</a:t>
            </a:r>
          </a:p>
          <a:p>
            <a:pPr>
              <a:spcBef>
                <a:spcPct val="50000"/>
              </a:spcBef>
            </a:pPr>
            <a:r>
              <a:rPr lang="en-US" dirty="0"/>
              <a:t>Strategy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Operations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Accounting</a:t>
            </a:r>
          </a:p>
          <a:p>
            <a:pPr>
              <a:spcBef>
                <a:spcPct val="50000"/>
              </a:spcBef>
            </a:pPr>
            <a:r>
              <a:rPr lang="en-US" dirty="0"/>
              <a:t>Information System</a:t>
            </a:r>
          </a:p>
          <a:p>
            <a:pPr>
              <a:spcBef>
                <a:spcPct val="50000"/>
              </a:spcBef>
            </a:pPr>
            <a:r>
              <a:rPr lang="en-US" dirty="0"/>
              <a:t>Entrepreneurship</a:t>
            </a:r>
          </a:p>
          <a:p>
            <a:pPr>
              <a:spcBef>
                <a:spcPct val="50000"/>
              </a:spcBef>
              <a:buNone/>
            </a:pPr>
            <a:endParaRPr lang="en-GB" sz="2400" dirty="0" smtClean="0"/>
          </a:p>
          <a:p>
            <a:pPr lvl="1">
              <a:spcBef>
                <a:spcPct val="50000"/>
              </a:spcBef>
            </a:pPr>
            <a:endParaRPr lang="en-GB" sz="2400" dirty="0" smtClean="0"/>
          </a:p>
          <a:p>
            <a:pPr>
              <a:spcBef>
                <a:spcPct val="50000"/>
              </a:spcBef>
            </a:pPr>
            <a:endParaRPr lang="es-ES" dirty="0" smtClean="0"/>
          </a:p>
          <a:p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 smtClean="0"/>
              <a:t>DBA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540712" y="2410016"/>
            <a:ext cx="5443580" cy="6139192"/>
          </a:xfrm>
        </p:spPr>
        <p:txBody>
          <a:bodyPr/>
          <a:lstStyle/>
          <a:p>
            <a:endParaRPr lang="en-GB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Human </a:t>
            </a:r>
            <a:r>
              <a:rPr lang="en-US" dirty="0"/>
              <a:t>Resources/Organizational Behaviour</a:t>
            </a:r>
          </a:p>
          <a:p>
            <a:pPr>
              <a:lnSpc>
                <a:spcPct val="150000"/>
              </a:lnSpc>
            </a:pPr>
            <a:r>
              <a:rPr lang="en-US" dirty="0"/>
              <a:t>Marketing</a:t>
            </a:r>
          </a:p>
          <a:p>
            <a:pPr>
              <a:lnSpc>
                <a:spcPct val="150000"/>
              </a:lnSpc>
            </a:pPr>
            <a:r>
              <a:rPr lang="en-US" dirty="0"/>
              <a:t>Strategy</a:t>
            </a:r>
          </a:p>
          <a:p>
            <a:pPr>
              <a:lnSpc>
                <a:spcPct val="150000"/>
              </a:lnSpc>
            </a:pPr>
            <a:r>
              <a:rPr lang="en-US" dirty="0"/>
              <a:t>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Accounting</a:t>
            </a:r>
          </a:p>
          <a:p>
            <a:pPr>
              <a:lnSpc>
                <a:spcPct val="150000"/>
              </a:lnSpc>
            </a:pPr>
            <a:r>
              <a:rPr lang="en-US" dirty="0"/>
              <a:t>Information System</a:t>
            </a:r>
          </a:p>
          <a:p>
            <a:pPr>
              <a:lnSpc>
                <a:spcPct val="150000"/>
              </a:lnSpc>
            </a:pPr>
            <a:r>
              <a:rPr lang="en-US" dirty="0"/>
              <a:t>Entrepreneurship</a:t>
            </a:r>
          </a:p>
          <a:p>
            <a:pPr>
              <a:lnSpc>
                <a:spcPct val="150000"/>
              </a:lnSpc>
            </a:pPr>
            <a:r>
              <a:rPr lang="en-US" dirty="0"/>
              <a:t>Finance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2D03F592-4E5C-4BCA-8BB1-BB79E5F456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60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AREAS OF CONCENTRATION</a:t>
            </a:r>
            <a:endParaRPr lang="ru-RU" sz="60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ADMISSION</a:t>
            </a:r>
            <a:r>
              <a:rPr lang="en-GB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72E67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60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</a:t>
            </a:r>
            <a:endParaRPr lang="ru-RU" sz="60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PhD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001887" y="2404366"/>
            <a:ext cx="5458094" cy="6720906"/>
          </a:xfrm>
        </p:spPr>
        <p:txBody>
          <a:bodyPr/>
          <a:lstStyle/>
          <a:p>
            <a:pPr algn="ctr">
              <a:spcBef>
                <a:spcPct val="50000"/>
              </a:spcBef>
              <a:buNone/>
            </a:pPr>
            <a:r>
              <a:rPr lang="es-ES" i="1" dirty="0" smtClean="0"/>
              <a:t>(Deadline to apply: 31st. </a:t>
            </a:r>
            <a:r>
              <a:rPr lang="es-ES" i="1" dirty="0" err="1" smtClean="0"/>
              <a:t>January</a:t>
            </a:r>
            <a:r>
              <a:rPr lang="es-ES" i="1" dirty="0" smtClean="0"/>
              <a:t>)</a:t>
            </a:r>
          </a:p>
          <a:p>
            <a:pPr algn="ctr">
              <a:spcBef>
                <a:spcPct val="50000"/>
              </a:spcBef>
              <a:buNone/>
            </a:pPr>
            <a:endParaRPr lang="es-ES" i="1" dirty="0" smtClean="0"/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sz="2100" dirty="0" smtClean="0"/>
              <a:t>Online </a:t>
            </a:r>
            <a:r>
              <a:rPr lang="en-US" sz="2100" dirty="0"/>
              <a:t>application form through our web site: </a:t>
            </a:r>
            <a:r>
              <a:rPr lang="en-US" sz="2100" dirty="0">
                <a:hlinkClick r:id="rId2"/>
              </a:rPr>
              <a:t>http://</a:t>
            </a:r>
            <a:r>
              <a:rPr lang="en-US" sz="2100" dirty="0" smtClean="0">
                <a:hlinkClick r:id="rId2"/>
              </a:rPr>
              <a:t>www.ie.edu/phd</a:t>
            </a:r>
            <a:r>
              <a:rPr lang="en-US" sz="2100" dirty="0" smtClean="0"/>
              <a:t> 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sz="2100" dirty="0" smtClean="0"/>
              <a:t>University diplomas and Official transcripts of grades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sz="2100" dirty="0" smtClean="0"/>
              <a:t>GRE or GMAT score</a:t>
            </a:r>
            <a:endParaRPr lang="es-ES" sz="2100" dirty="0" smtClean="0"/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GB" sz="2100" dirty="0" smtClean="0"/>
              <a:t>Proof of fluency in English: </a:t>
            </a:r>
            <a:r>
              <a:rPr lang="en-GB" sz="2100" dirty="0" smtClean="0"/>
              <a:t>TOEFL or British </a:t>
            </a:r>
            <a:r>
              <a:rPr lang="en-GB" sz="2100" dirty="0" smtClean="0"/>
              <a:t>Council </a:t>
            </a:r>
            <a:r>
              <a:rPr lang="en-GB" sz="2100" smtClean="0"/>
              <a:t>IELTS score</a:t>
            </a:r>
            <a:endParaRPr lang="en-GB" sz="2100" dirty="0" smtClean="0"/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sz="2100" dirty="0" smtClean="0"/>
              <a:t>2 letters of recommendation</a:t>
            </a:r>
            <a:endParaRPr lang="es-ES" sz="2100" dirty="0" smtClean="0"/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sz="2100" dirty="0" smtClean="0"/>
              <a:t>Photo and copy of passport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sz="2100" dirty="0" smtClean="0"/>
              <a:t>Statement of Purpose</a:t>
            </a:r>
            <a:endParaRPr lang="es-ES" sz="2100" dirty="0" smtClean="0"/>
          </a:p>
          <a:p>
            <a:pPr>
              <a:spcBef>
                <a:spcPct val="50000"/>
              </a:spcBef>
              <a:buNone/>
            </a:pPr>
            <a:endParaRPr lang="es-ES" dirty="0" smtClean="0"/>
          </a:p>
          <a:p>
            <a:pPr>
              <a:spcBef>
                <a:spcPct val="50000"/>
              </a:spcBef>
              <a:buNone/>
            </a:pPr>
            <a:endParaRPr lang="es-ES" dirty="0" smtClean="0"/>
          </a:p>
          <a:p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6562664" y="1832862"/>
            <a:ext cx="5453425" cy="500066"/>
          </a:xfrm>
        </p:spPr>
        <p:txBody>
          <a:bodyPr/>
          <a:lstStyle/>
          <a:p>
            <a:r>
              <a:rPr lang="en-GB" dirty="0" smtClean="0"/>
              <a:t>DBA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540712" y="2410016"/>
            <a:ext cx="5475377" cy="6715256"/>
          </a:xfrm>
        </p:spPr>
        <p:txBody>
          <a:bodyPr/>
          <a:lstStyle/>
          <a:p>
            <a:pPr algn="ctr">
              <a:spcBef>
                <a:spcPct val="50000"/>
              </a:spcBef>
              <a:buNone/>
            </a:pPr>
            <a:r>
              <a:rPr lang="es-ES" i="1" dirty="0" smtClean="0"/>
              <a:t>(Deadline to apply: 28th </a:t>
            </a:r>
            <a:r>
              <a:rPr lang="es-ES" i="1" dirty="0" err="1" smtClean="0"/>
              <a:t>February</a:t>
            </a:r>
            <a:r>
              <a:rPr lang="es-ES" i="1" dirty="0" smtClean="0"/>
              <a:t>)</a:t>
            </a:r>
          </a:p>
          <a:p>
            <a:pPr algn="ctr">
              <a:spcBef>
                <a:spcPct val="50000"/>
              </a:spcBef>
              <a:buNone/>
            </a:pPr>
            <a:endParaRPr lang="es-ES" i="1" dirty="0" smtClean="0"/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arenR"/>
            </a:pPr>
            <a:r>
              <a:rPr lang="en-US" sz="2100" dirty="0"/>
              <a:t>Online application form through our web site: </a:t>
            </a:r>
            <a:r>
              <a:rPr lang="en-US" sz="2100" u="sng" dirty="0">
                <a:hlinkClick r:id="rId3"/>
              </a:rPr>
              <a:t>http://www.ie.edu/dba</a:t>
            </a:r>
            <a:endParaRPr lang="es-ES" sz="2100" dirty="0"/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arenR"/>
            </a:pPr>
            <a:r>
              <a:rPr lang="en-US" sz="2100" dirty="0" smtClean="0"/>
              <a:t>Application form</a:t>
            </a:r>
          </a:p>
          <a:p>
            <a:pPr marL="457200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en-US" sz="2100" dirty="0"/>
              <a:t>University diplomas and Official transcripts of grades</a:t>
            </a:r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arenR"/>
            </a:pPr>
            <a:r>
              <a:rPr lang="en-US" sz="2100" dirty="0" smtClean="0"/>
              <a:t>MBA Diploma and Transcripts </a:t>
            </a:r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arenR"/>
            </a:pPr>
            <a:r>
              <a:rPr lang="en-US" sz="2100" dirty="0" smtClean="0"/>
              <a:t>Research Proposal</a:t>
            </a:r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arenR"/>
            </a:pPr>
            <a:r>
              <a:rPr lang="en-US" sz="2100" dirty="0" smtClean="0"/>
              <a:t>Updated CV</a:t>
            </a:r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arenR"/>
            </a:pPr>
            <a:r>
              <a:rPr lang="en-GB" sz="2100" dirty="0" smtClean="0"/>
              <a:t>Proof of fluency in English: TOEFL, Cambridge Proficiency Certificate, British Council IELTS</a:t>
            </a:r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arenR"/>
            </a:pPr>
            <a:r>
              <a:rPr lang="en-US" sz="2100" dirty="0" smtClean="0"/>
              <a:t>Photo and copy of passport</a:t>
            </a:r>
            <a:endParaRPr lang="es-ES" sz="2100" dirty="0" smtClean="0"/>
          </a:p>
          <a:p>
            <a:pPr marL="457200" indent="-457200">
              <a:spcBef>
                <a:spcPct val="50000"/>
              </a:spcBef>
              <a:buFont typeface="+mj-lt"/>
              <a:buAutoNum type="arabicParenR"/>
            </a:pP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2D03F592-4E5C-4BCA-8BB1-BB79E5F456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GUIDELINES</a:t>
            </a:r>
            <a:endParaRPr lang="ru-RU" sz="72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438504" y="5740896"/>
            <a:ext cx="4812960" cy="3024336"/>
          </a:xfrm>
        </p:spPr>
        <p:txBody>
          <a:bodyPr anchor="ctr" anchorCtr="0"/>
          <a:lstStyle/>
          <a:p>
            <a:pPr marL="0" indent="0" algn="ctr" eaLnBrk="1" hangingPunct="1">
              <a:buNone/>
            </a:pPr>
            <a:r>
              <a:rPr lang="es-ES" b="1" dirty="0" err="1" smtClean="0">
                <a:solidFill>
                  <a:srgbClr val="052047"/>
                </a:solidFill>
              </a:rPr>
              <a:t>Contact</a:t>
            </a:r>
            <a:r>
              <a:rPr lang="es-ES" b="1" dirty="0" smtClean="0">
                <a:solidFill>
                  <a:srgbClr val="052047"/>
                </a:solidFill>
              </a:rPr>
              <a:t> </a:t>
            </a:r>
            <a:r>
              <a:rPr lang="en-GB" b="1" dirty="0" smtClean="0">
                <a:solidFill>
                  <a:srgbClr val="052047"/>
                </a:solidFill>
              </a:rPr>
              <a:t>Information</a:t>
            </a:r>
          </a:p>
          <a:p>
            <a:pPr marL="0" indent="0" algn="ctr" eaLnBrk="1" hangingPunct="1">
              <a:spcBef>
                <a:spcPts val="600"/>
              </a:spcBef>
              <a:buNone/>
            </a:pPr>
            <a:r>
              <a:rPr lang="es-ES" dirty="0" smtClean="0">
                <a:solidFill>
                  <a:srgbClr val="052047"/>
                </a:solidFill>
              </a:rPr>
              <a:t>IE BUSINESS SCHOOL</a:t>
            </a:r>
          </a:p>
          <a:p>
            <a:pPr marL="0" indent="0" algn="ctr" eaLnBrk="1" hangingPunct="1">
              <a:spcBef>
                <a:spcPts val="600"/>
              </a:spcBef>
              <a:buNone/>
            </a:pPr>
            <a:r>
              <a:rPr lang="es-ES" dirty="0" smtClean="0">
                <a:solidFill>
                  <a:srgbClr val="052047"/>
                </a:solidFill>
              </a:rPr>
              <a:t>María de Molina, 12- Bajo</a:t>
            </a:r>
          </a:p>
          <a:p>
            <a:pPr marL="0" indent="0" algn="ctr" eaLnBrk="1" hangingPunct="1">
              <a:spcBef>
                <a:spcPts val="600"/>
              </a:spcBef>
              <a:buNone/>
            </a:pPr>
            <a:r>
              <a:rPr lang="es-ES" dirty="0" smtClean="0">
                <a:solidFill>
                  <a:srgbClr val="052047"/>
                </a:solidFill>
              </a:rPr>
              <a:t>28006 Madrid</a:t>
            </a:r>
            <a:br>
              <a:rPr lang="es-ES" dirty="0" smtClean="0">
                <a:solidFill>
                  <a:srgbClr val="052047"/>
                </a:solidFill>
              </a:rPr>
            </a:br>
            <a:r>
              <a:rPr lang="es-ES" dirty="0" smtClean="0">
                <a:solidFill>
                  <a:srgbClr val="052047"/>
                </a:solidFill>
              </a:rPr>
              <a:t>Tel.: +34 91 568 9733</a:t>
            </a:r>
          </a:p>
          <a:p>
            <a:pPr marL="0" indent="0" algn="ctr" eaLnBrk="1" hangingPunct="1">
              <a:buNone/>
            </a:pPr>
            <a:r>
              <a:rPr lang="en-US" sz="2800" u="sng" dirty="0">
                <a:hlinkClick r:id="rId2"/>
              </a:rPr>
              <a:t>phdprogram@ie.edu</a:t>
            </a:r>
            <a:endParaRPr lang="en-US" sz="2800" u="sng" dirty="0" smtClean="0">
              <a:hlinkClick r:id=""/>
            </a:endParaRPr>
          </a:p>
          <a:p>
            <a:pPr marL="0" indent="0" algn="ctr" eaLnBrk="1" hangingPunct="1">
              <a:buNone/>
            </a:pPr>
            <a:r>
              <a:rPr lang="en-US" sz="2800" u="sng" dirty="0" smtClean="0">
                <a:hlinkClick r:id=""/>
              </a:rPr>
              <a:t>dbaprogram@ie.edu</a:t>
            </a:r>
            <a:endParaRPr lang="en-US" sz="2800" u="sng" dirty="0" smtClean="0"/>
          </a:p>
          <a:p>
            <a:pPr marL="0" indent="0" algn="ctr" eaLnBrk="1" hangingPunct="1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77613E5-ED07-4FD8-BB19-732E94F66A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IE">
      <a:dk1>
        <a:srgbClr val="151514"/>
      </a:dk1>
      <a:lt1>
        <a:srgbClr val="FFFFFF"/>
      </a:lt1>
      <a:dk2>
        <a:srgbClr val="FFFFFF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380</Words>
  <Application>Microsoft Office PowerPoint</Application>
  <PresentationFormat>Personalizado</PresentationFormat>
  <Paragraphs>142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Wingdings</vt:lpstr>
      <vt:lpstr>Custom Design</vt:lpstr>
      <vt:lpstr>DOCTORAL PROGRAMS Ph.D Program in Management                 Doctor in Business Administration (D.B.A)</vt:lpstr>
      <vt:lpstr>FORMAT</vt:lpstr>
      <vt:lpstr>STUDENTS PROFILE</vt:lpstr>
      <vt:lpstr>DURATION</vt:lpstr>
      <vt:lpstr>COST</vt:lpstr>
      <vt:lpstr>AREAS OF CONCENTRATION</vt:lpstr>
      <vt:lpstr>ADMISSION REQUIREMENTS</vt:lpstr>
      <vt:lpstr>GUIDELINES</vt:lpstr>
    </vt:vector>
  </TitlesOfParts>
  <Company>Bureau Design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Bureau1</dc:creator>
  <cp:lastModifiedBy>Kathleen Mathison Sola</cp:lastModifiedBy>
  <cp:revision>142</cp:revision>
  <dcterms:created xsi:type="dcterms:W3CDTF">2011-05-24T10:02:48Z</dcterms:created>
  <dcterms:modified xsi:type="dcterms:W3CDTF">2018-02-13T10:15:35Z</dcterms:modified>
</cp:coreProperties>
</file>