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notesMasterIdLst>
    <p:notesMasterId r:id="rId13"/>
  </p:notesMasterIdLst>
  <p:sldIdLst>
    <p:sldId id="306" r:id="rId2"/>
    <p:sldId id="30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</p:sldIdLst>
  <p:sldSz cx="10058400" cy="82296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scadia Code" panose="020B0609020000020004" pitchFamily="49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  <a:srgbClr val="0B121B"/>
    <a:srgbClr val="4472C4"/>
    <a:srgbClr val="1D4769"/>
    <a:srgbClr val="0B151B"/>
    <a:srgbClr val="0E2334"/>
    <a:srgbClr val="2C1D0E"/>
    <a:srgbClr val="422C16"/>
    <a:srgbClr val="143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2B60C-36D7-4B81-BEDA-711AF0998A8F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1143000"/>
            <a:ext cx="377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C3C70-899E-4661-B0A4-326397C6DF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611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346836"/>
            <a:ext cx="8549640" cy="286512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322446"/>
            <a:ext cx="7543800" cy="1986914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42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99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38150"/>
            <a:ext cx="216884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38150"/>
            <a:ext cx="638079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79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734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051688"/>
            <a:ext cx="8675370" cy="342328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507358"/>
            <a:ext cx="8675370" cy="18002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827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190750"/>
            <a:ext cx="42748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190750"/>
            <a:ext cx="42748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920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38152"/>
            <a:ext cx="867537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017396"/>
            <a:ext cx="4255174" cy="98869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006090"/>
            <a:ext cx="425517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017396"/>
            <a:ext cx="4276130" cy="98869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006090"/>
            <a:ext cx="427613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951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62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24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48640"/>
            <a:ext cx="3244096" cy="19202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84912"/>
            <a:ext cx="5092065" cy="5848350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468880"/>
            <a:ext cx="3244096" cy="4573906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742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48640"/>
            <a:ext cx="3244096" cy="19202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84912"/>
            <a:ext cx="5092065" cy="5848350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468880"/>
            <a:ext cx="3244096" cy="4573906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39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38152"/>
            <a:ext cx="867537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190750"/>
            <a:ext cx="867537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627622"/>
            <a:ext cx="2263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BC38-3B07-405C-AE64-EA7CD238367B}" type="datetimeFigureOut">
              <a:rPr lang="th-TH" smtClean="0"/>
              <a:t>29/03/63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627622"/>
            <a:ext cx="33947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627622"/>
            <a:ext cx="2263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E36D5-D9C3-441E-97D6-F5C2110F2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3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3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FF5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1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6B65FF2-E909-41F4-9BC8-C0736D5640AD}"/>
              </a:ext>
            </a:extLst>
          </p:cNvPr>
          <p:cNvSpPr txBox="1"/>
          <p:nvPr/>
        </p:nvSpPr>
        <p:spPr>
          <a:xfrm>
            <a:off x="188957" y="240881"/>
            <a:ext cx="371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We accept this string.</a:t>
            </a:r>
            <a:endParaRPr lang="th-TH" sz="20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FF5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82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3943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2654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FF5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04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FF5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62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FF5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1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FF5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47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FF5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41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FF5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9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734C1-466F-4849-A39D-EDA0866CA030}"/>
              </a:ext>
            </a:extLst>
          </p:cNvPr>
          <p:cNvSpPr/>
          <p:nvPr/>
        </p:nvSpPr>
        <p:spPr>
          <a:xfrm>
            <a:off x="0" y="0"/>
            <a:ext cx="10058400" cy="822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40E6D-E393-4522-9D50-3A52FC4F9B40}"/>
              </a:ext>
            </a:extLst>
          </p:cNvPr>
          <p:cNvCxnSpPr>
            <a:cxnSpLocks/>
          </p:cNvCxnSpPr>
          <p:nvPr/>
        </p:nvCxnSpPr>
        <p:spPr>
          <a:xfrm>
            <a:off x="180583" y="4222690"/>
            <a:ext cx="87827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710BD-867B-42DC-ACC0-8E47AB7E1E50}"/>
              </a:ext>
            </a:extLst>
          </p:cNvPr>
          <p:cNvSpPr txBox="1"/>
          <p:nvPr/>
        </p:nvSpPr>
        <p:spPr>
          <a:xfrm>
            <a:off x="113916" y="3918788"/>
            <a:ext cx="8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5B61811-AF1E-4149-BECA-14B1A18138BF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V="1">
            <a:off x="1742748" y="3959351"/>
            <a:ext cx="815639" cy="46336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5427F5E-AD0E-4AB4-8B0E-A8DCD5DCEC22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180825" y="3227832"/>
            <a:ext cx="884523" cy="3881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4942A47-B963-40F3-AB06-3D1FB8453ED5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4672380" y="2496311"/>
            <a:ext cx="927708" cy="414540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21F684-764E-4D30-B537-633E51906D2C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222106" y="1764793"/>
            <a:ext cx="930087" cy="39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7CDBD15-C475-4753-8AC8-599488607D72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736576" y="3334962"/>
            <a:ext cx="2587401" cy="115113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059639-5779-45A3-9890-EDAD8C6A451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1728754" y="2603440"/>
            <a:ext cx="4129971" cy="1946507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13093143-280C-46A2-8DBF-8BD706439B6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692551" y="1871921"/>
            <a:ext cx="5718272" cy="273131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0EE55273-E3D5-41B5-874D-19BE9B05526A}"/>
              </a:ext>
            </a:extLst>
          </p:cNvPr>
          <p:cNvCxnSpPr>
            <a:cxnSpLocks/>
            <a:endCxn id="3" idx="7"/>
          </p:cNvCxnSpPr>
          <p:nvPr/>
        </p:nvCxnSpPr>
        <p:spPr>
          <a:xfrm rot="10800000" flipV="1">
            <a:off x="1635627" y="3853793"/>
            <a:ext cx="843659" cy="31981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029687C-3AD0-448F-8436-0F0F9B26C8B9}"/>
              </a:ext>
            </a:extLst>
          </p:cNvPr>
          <p:cNvSpPr txBox="1"/>
          <p:nvPr/>
        </p:nvSpPr>
        <p:spPr>
          <a:xfrm>
            <a:off x="794478" y="49175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2B7A1E-F4CA-411A-9469-453CA36DF8CA}"/>
              </a:ext>
            </a:extLst>
          </p:cNvPr>
          <p:cNvSpPr txBox="1"/>
          <p:nvPr/>
        </p:nvSpPr>
        <p:spPr>
          <a:xfrm>
            <a:off x="1815907" y="36751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7AF8-9F6C-402E-A398-BC22DE8E3FDF}"/>
              </a:ext>
            </a:extLst>
          </p:cNvPr>
          <p:cNvSpPr txBox="1"/>
          <p:nvPr/>
        </p:nvSpPr>
        <p:spPr>
          <a:xfrm>
            <a:off x="1987196" y="409180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A37EC5-1449-4370-AD8A-1D93257022BA}"/>
              </a:ext>
            </a:extLst>
          </p:cNvPr>
          <p:cNvSpPr txBox="1"/>
          <p:nvPr/>
        </p:nvSpPr>
        <p:spPr>
          <a:xfrm>
            <a:off x="3287176" y="390067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8B6473-189B-4512-BF7A-B46AD51DCC1C}"/>
              </a:ext>
            </a:extLst>
          </p:cNvPr>
          <p:cNvSpPr txBox="1"/>
          <p:nvPr/>
        </p:nvSpPr>
        <p:spPr>
          <a:xfrm>
            <a:off x="3989946" y="386212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6690BB6-6EEC-4D1C-8EFB-CA2992C804C2}"/>
              </a:ext>
            </a:extLst>
          </p:cNvPr>
          <p:cNvSpPr txBox="1"/>
          <p:nvPr/>
        </p:nvSpPr>
        <p:spPr>
          <a:xfrm>
            <a:off x="5554098" y="343811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6F2D28A-F60B-4A14-8275-F4C01C54120A}"/>
              </a:ext>
            </a:extLst>
          </p:cNvPr>
          <p:cNvSpPr txBox="1"/>
          <p:nvPr/>
        </p:nvSpPr>
        <p:spPr>
          <a:xfrm>
            <a:off x="3445780" y="330720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027866-F276-47E0-86DE-81A044D0E7F3}"/>
              </a:ext>
            </a:extLst>
          </p:cNvPr>
          <p:cNvSpPr txBox="1"/>
          <p:nvPr/>
        </p:nvSpPr>
        <p:spPr>
          <a:xfrm>
            <a:off x="4998401" y="25844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F0E2C2-B28B-482A-8F0F-005F28C352E7}"/>
              </a:ext>
            </a:extLst>
          </p:cNvPr>
          <p:cNvSpPr txBox="1"/>
          <p:nvPr/>
        </p:nvSpPr>
        <p:spPr>
          <a:xfrm>
            <a:off x="6503675" y="183704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B0CE1B57-F309-4B3D-BE9D-2AD1BEC9D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4418" y="1365817"/>
            <a:ext cx="1228101" cy="269113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19AA130-1680-44B2-80FF-51D09840AEF1}"/>
              </a:ext>
            </a:extLst>
          </p:cNvPr>
          <p:cNvSpPr txBox="1"/>
          <p:nvPr/>
        </p:nvSpPr>
        <p:spPr>
          <a:xfrm>
            <a:off x="4625712" y="190489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B4C07A2-B4E2-48BD-BBDD-2D8360898C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2140" y="272035"/>
            <a:ext cx="1897809" cy="4228044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7353213-6510-420A-A36F-BF0D24D57365}"/>
              </a:ext>
            </a:extLst>
          </p:cNvPr>
          <p:cNvSpPr txBox="1"/>
          <p:nvPr/>
        </p:nvSpPr>
        <p:spPr>
          <a:xfrm>
            <a:off x="3572807" y="197424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55983CC-0418-4E24-9CAC-380A3D8CE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87250" y="3355412"/>
            <a:ext cx="272459" cy="245829"/>
          </a:xfrm>
          <a:prstGeom prst="curvedConnector3">
            <a:avLst>
              <a:gd name="adj1" fmla="val 18199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B9C6C0-C8A7-478D-B273-3D333A9B1701}"/>
              </a:ext>
            </a:extLst>
          </p:cNvPr>
          <p:cNvSpPr txBox="1"/>
          <p:nvPr/>
        </p:nvSpPr>
        <p:spPr>
          <a:xfrm>
            <a:off x="2432899" y="2880829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3F7EB8A-C4A6-42D7-BC3F-BE717D08BFC4}"/>
              </a:ext>
            </a:extLst>
          </p:cNvPr>
          <p:cNvCxnSpPr>
            <a:cxnSpLocks/>
            <a:endCxn id="16" idx="7"/>
          </p:cNvCxnSpPr>
          <p:nvPr/>
        </p:nvCxnSpPr>
        <p:spPr>
          <a:xfrm rot="10800000" flipV="1">
            <a:off x="3075647" y="3159034"/>
            <a:ext cx="930268" cy="283056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CCC6DD9-73BD-4E72-969A-F2C59FFEA262}"/>
              </a:ext>
            </a:extLst>
          </p:cNvPr>
          <p:cNvSpPr txBox="1"/>
          <p:nvPr/>
        </p:nvSpPr>
        <p:spPr>
          <a:xfrm>
            <a:off x="3366113" y="295328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A0873EC-1B2F-4385-A310-78BD85760FAB}"/>
              </a:ext>
            </a:extLst>
          </p:cNvPr>
          <p:cNvCxnSpPr>
            <a:cxnSpLocks/>
            <a:endCxn id="31" idx="7"/>
          </p:cNvCxnSpPr>
          <p:nvPr/>
        </p:nvCxnSpPr>
        <p:spPr>
          <a:xfrm rot="10800000" flipV="1">
            <a:off x="4582609" y="2455517"/>
            <a:ext cx="982457" cy="25505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E9BDAC0-615B-4F3A-B772-F2A3A45AD3AE}"/>
              </a:ext>
            </a:extLst>
          </p:cNvPr>
          <p:cNvSpPr txBox="1"/>
          <p:nvPr/>
        </p:nvSpPr>
        <p:spPr>
          <a:xfrm>
            <a:off x="4942327" y="22418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48" name="Connector: Curved 247">
            <a:extLst>
              <a:ext uri="{FF2B5EF4-FFF2-40B4-BE49-F238E27FC236}">
                <a16:creationId xmlns:a16="http://schemas.microsoft.com/office/drawing/2014/main" id="{9A627420-4B73-421C-A4F4-D5CC6BFDFC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9700" y="2669027"/>
            <a:ext cx="293582" cy="212803"/>
          </a:xfrm>
          <a:prstGeom prst="curvedConnector3">
            <a:avLst>
              <a:gd name="adj1" fmla="val 148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DBC5A08C-DCEF-4633-8BCE-85EBB7891B6A}"/>
              </a:ext>
            </a:extLst>
          </p:cNvPr>
          <p:cNvSpPr txBox="1"/>
          <p:nvPr/>
        </p:nvSpPr>
        <p:spPr>
          <a:xfrm>
            <a:off x="3757597" y="247515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7856D0B4-D996-4CEB-97FD-24F0DE353E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3930" y="616152"/>
            <a:ext cx="1355911" cy="2828216"/>
          </a:xfrm>
          <a:prstGeom prst="curvedConnector3">
            <a:avLst>
              <a:gd name="adj1" fmla="val 105559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FDD3D72-33FF-4467-A27B-F24570DDE0D8}"/>
              </a:ext>
            </a:extLst>
          </p:cNvPr>
          <p:cNvSpPr txBox="1"/>
          <p:nvPr/>
        </p:nvSpPr>
        <p:spPr>
          <a:xfrm>
            <a:off x="4908471" y="1197691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2" name="Connector: Curved 321">
            <a:extLst>
              <a:ext uri="{FF2B5EF4-FFF2-40B4-BE49-F238E27FC236}">
                <a16:creationId xmlns:a16="http://schemas.microsoft.com/office/drawing/2014/main" id="{917BC6D7-BEBD-4AA6-92D1-8612EB115F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54668" y="3290205"/>
            <a:ext cx="2811024" cy="1372092"/>
          </a:xfrm>
          <a:prstGeom prst="curvedConnector4">
            <a:avLst>
              <a:gd name="adj1" fmla="val -2326"/>
              <a:gd name="adj2" fmla="val 10215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94327B9-D373-45BD-AF39-56C1A35EA3BA}"/>
              </a:ext>
            </a:extLst>
          </p:cNvPr>
          <p:cNvSpPr txBox="1"/>
          <p:nvPr/>
        </p:nvSpPr>
        <p:spPr>
          <a:xfrm>
            <a:off x="3890141" y="4475997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3583760-FC85-4754-9450-C514CF7F1E76}"/>
              </a:ext>
            </a:extLst>
          </p:cNvPr>
          <p:cNvSpPr txBox="1"/>
          <p:nvPr/>
        </p:nvSpPr>
        <p:spPr>
          <a:xfrm>
            <a:off x="4752231" y="420006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D768099-1819-4271-827A-7B9769264E6F}"/>
              </a:ext>
            </a:extLst>
          </p:cNvPr>
          <p:cNvSpPr txBox="1"/>
          <p:nvPr/>
        </p:nvSpPr>
        <p:spPr>
          <a:xfrm>
            <a:off x="3587158" y="663537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7" name="Connector: Curved 396">
            <a:extLst>
              <a:ext uri="{FF2B5EF4-FFF2-40B4-BE49-F238E27FC236}">
                <a16:creationId xmlns:a16="http://schemas.microsoft.com/office/drawing/2014/main" id="{16D255B5-CC89-4871-9A4F-D344452E97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152955" y="1268614"/>
            <a:ext cx="1774803" cy="3195676"/>
          </a:xfrm>
          <a:prstGeom prst="curvedConnector4">
            <a:avLst>
              <a:gd name="adj1" fmla="val -9078"/>
              <a:gd name="adj2" fmla="val 114393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C54E8A-E63F-4A06-B3A5-7DCEBEF68333}"/>
              </a:ext>
            </a:extLst>
          </p:cNvPr>
          <p:cNvGrpSpPr/>
          <p:nvPr/>
        </p:nvGrpSpPr>
        <p:grpSpPr>
          <a:xfrm>
            <a:off x="5453737" y="1871920"/>
            <a:ext cx="829968" cy="731520"/>
            <a:chOff x="750793" y="3063240"/>
            <a:chExt cx="829968" cy="7315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2873CE-8CA7-4E32-9C18-CCA9AAD3FE2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566975-FFB9-4A93-B5D6-DF5EBFCC6E94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14" name="TextBox 413">
            <a:extLst>
              <a:ext uri="{FF2B5EF4-FFF2-40B4-BE49-F238E27FC236}">
                <a16:creationId xmlns:a16="http://schemas.microsoft.com/office/drawing/2014/main" id="{50596AD8-BCE7-4063-839C-477D90208708}"/>
              </a:ext>
            </a:extLst>
          </p:cNvPr>
          <p:cNvSpPr txBox="1"/>
          <p:nvPr/>
        </p:nvSpPr>
        <p:spPr>
          <a:xfrm>
            <a:off x="3798240" y="157543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16" name="Connector: Curved 415">
            <a:extLst>
              <a:ext uri="{FF2B5EF4-FFF2-40B4-BE49-F238E27FC236}">
                <a16:creationId xmlns:a16="http://schemas.microsoft.com/office/drawing/2014/main" id="{B2F43038-BE8F-4283-AA25-FF8A01142B0D}"/>
              </a:ext>
            </a:extLst>
          </p:cNvPr>
          <p:cNvCxnSpPr>
            <a:cxnSpLocks/>
          </p:cNvCxnSpPr>
          <p:nvPr/>
        </p:nvCxnSpPr>
        <p:spPr>
          <a:xfrm rot="5400000">
            <a:off x="5991236" y="2412527"/>
            <a:ext cx="205956" cy="172452"/>
          </a:xfrm>
          <a:prstGeom prst="curvedConnector3">
            <a:avLst>
              <a:gd name="adj1" fmla="val 1656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747B5F4F-5E2C-4690-BB5B-57ABBF43C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55731" y="4397915"/>
            <a:ext cx="2161562" cy="296173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or: Curved 446">
            <a:extLst>
              <a:ext uri="{FF2B5EF4-FFF2-40B4-BE49-F238E27FC236}">
                <a16:creationId xmlns:a16="http://schemas.microsoft.com/office/drawing/2014/main" id="{899A171C-1111-4635-A7F7-6533B9CF5D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342" y="2706286"/>
            <a:ext cx="2831421" cy="512510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BE0F5136-203D-4B9A-BE50-4D67CA7C3401}"/>
              </a:ext>
            </a:extLst>
          </p:cNvPr>
          <p:cNvSpPr txBox="1"/>
          <p:nvPr/>
        </p:nvSpPr>
        <p:spPr>
          <a:xfrm>
            <a:off x="6000946" y="6206636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55" name="Connector: Curved 454">
            <a:extLst>
              <a:ext uri="{FF2B5EF4-FFF2-40B4-BE49-F238E27FC236}">
                <a16:creationId xmlns:a16="http://schemas.microsoft.com/office/drawing/2014/main" id="{5B40A852-C3F1-42E9-8CC3-9BA51D71D198}"/>
              </a:ext>
            </a:extLst>
          </p:cNvPr>
          <p:cNvCxnSpPr>
            <a:cxnSpLocks/>
          </p:cNvCxnSpPr>
          <p:nvPr/>
        </p:nvCxnSpPr>
        <p:spPr>
          <a:xfrm rot="10800000">
            <a:off x="1534300" y="4768506"/>
            <a:ext cx="3119636" cy="1945892"/>
          </a:xfrm>
          <a:prstGeom prst="curved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2D27036-2928-48C3-81CE-073C06CB2EAA}"/>
              </a:ext>
            </a:extLst>
          </p:cNvPr>
          <p:cNvSpPr txBox="1"/>
          <p:nvPr/>
        </p:nvSpPr>
        <p:spPr>
          <a:xfrm>
            <a:off x="3898976" y="64160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28" name="Connector: Curved 527">
            <a:extLst>
              <a:ext uri="{FF2B5EF4-FFF2-40B4-BE49-F238E27FC236}">
                <a16:creationId xmlns:a16="http://schemas.microsoft.com/office/drawing/2014/main" id="{9D7CA0AA-2DBC-4A78-BC48-C44F3FA5D0D8}"/>
              </a:ext>
            </a:extLst>
          </p:cNvPr>
          <p:cNvCxnSpPr>
            <a:cxnSpLocks/>
          </p:cNvCxnSpPr>
          <p:nvPr/>
        </p:nvCxnSpPr>
        <p:spPr>
          <a:xfrm>
            <a:off x="6221799" y="2290818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id="{DEA00DA7-1862-4D63-84BB-F50401EAA510}"/>
              </a:ext>
            </a:extLst>
          </p:cNvPr>
          <p:cNvCxnSpPr>
            <a:cxnSpLocks/>
          </p:cNvCxnSpPr>
          <p:nvPr/>
        </p:nvCxnSpPr>
        <p:spPr>
          <a:xfrm>
            <a:off x="4543869" y="2789501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>
            <a:extLst>
              <a:ext uri="{FF2B5EF4-FFF2-40B4-BE49-F238E27FC236}">
                <a16:creationId xmlns:a16="http://schemas.microsoft.com/office/drawing/2014/main" id="{885C67A9-8E55-442B-B7BD-D7094356B364}"/>
              </a:ext>
            </a:extLst>
          </p:cNvPr>
          <p:cNvSpPr txBox="1"/>
          <p:nvPr/>
        </p:nvSpPr>
        <p:spPr>
          <a:xfrm>
            <a:off x="6329435" y="257312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6B1AAD-8541-4291-BE6A-A0E3E222060C}"/>
              </a:ext>
            </a:extLst>
          </p:cNvPr>
          <p:cNvSpPr txBox="1"/>
          <p:nvPr/>
        </p:nvSpPr>
        <p:spPr>
          <a:xfrm>
            <a:off x="5973292" y="268117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DDC8DB-F376-4FB1-9A05-3D7152C1D646}"/>
              </a:ext>
            </a:extLst>
          </p:cNvPr>
          <p:cNvGrpSpPr/>
          <p:nvPr/>
        </p:nvGrpSpPr>
        <p:grpSpPr>
          <a:xfrm>
            <a:off x="4423833" y="6587601"/>
            <a:ext cx="748241" cy="731520"/>
            <a:chOff x="787890" y="3063240"/>
            <a:chExt cx="748241" cy="7315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B64E9F-B9D6-428C-A0EC-4FE94F35CBF3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3BD47C-8B39-4B7B-B40D-00376E7B7366}"/>
                </a:ext>
              </a:extLst>
            </p:cNvPr>
            <p:cNvSpPr txBox="1"/>
            <p:nvPr/>
          </p:nvSpPr>
          <p:spPr>
            <a:xfrm>
              <a:off x="787890" y="3281463"/>
              <a:ext cx="748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Fault</a:t>
              </a:r>
              <a:endParaRPr lang="th-TH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58" name="Connector: Curved 557">
            <a:extLst>
              <a:ext uri="{FF2B5EF4-FFF2-40B4-BE49-F238E27FC236}">
                <a16:creationId xmlns:a16="http://schemas.microsoft.com/office/drawing/2014/main" id="{71718822-2835-4DD2-AE92-1AEB1AE37610}"/>
              </a:ext>
            </a:extLst>
          </p:cNvPr>
          <p:cNvCxnSpPr>
            <a:cxnSpLocks/>
            <a:endCxn id="3" idx="4"/>
          </p:cNvCxnSpPr>
          <p:nvPr/>
        </p:nvCxnSpPr>
        <p:spPr>
          <a:xfrm>
            <a:off x="1030770" y="4562647"/>
            <a:ext cx="346223" cy="235355"/>
          </a:xfrm>
          <a:prstGeom prst="curvedConnector4">
            <a:avLst>
              <a:gd name="adj1" fmla="val -50211"/>
              <a:gd name="adj2" fmla="val 19713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E2C585-E799-4E0D-9BE8-8A02116C0235}"/>
              </a:ext>
            </a:extLst>
          </p:cNvPr>
          <p:cNvGrpSpPr/>
          <p:nvPr/>
        </p:nvGrpSpPr>
        <p:grpSpPr>
          <a:xfrm>
            <a:off x="1011227" y="4066480"/>
            <a:ext cx="731520" cy="731520"/>
            <a:chOff x="790016" y="3063240"/>
            <a:chExt cx="731520" cy="7315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22003A-813D-4F04-96E4-DDF7E8C9916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C7719-0872-4F84-9EC5-8D36506A03FB}"/>
                </a:ext>
              </a:extLst>
            </p:cNvPr>
            <p:cNvSpPr txBox="1"/>
            <p:nvPr/>
          </p:nvSpPr>
          <p:spPr>
            <a:xfrm>
              <a:off x="790016" y="3250198"/>
              <a:ext cx="731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Init</a:t>
              </a:r>
              <a:endParaRPr lang="th-TH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F1AB03C0-7BD6-4C37-BC40-73056C1A5849}"/>
              </a:ext>
            </a:extLst>
          </p:cNvPr>
          <p:cNvSpPr txBox="1"/>
          <p:nvPr/>
        </p:nvSpPr>
        <p:spPr>
          <a:xfrm>
            <a:off x="139082" y="6704881"/>
            <a:ext cx="2413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CE-KMITL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60010727	 Pisit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60010731	 Peeradon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60010866	 Rattanarit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60010915	 Wasawat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60010968	 Sakda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2F4E6-CF03-416F-970C-BB84A3A69842}"/>
              </a:ext>
            </a:extLst>
          </p:cNvPr>
          <p:cNvGrpSpPr/>
          <p:nvPr/>
        </p:nvGrpSpPr>
        <p:grpSpPr>
          <a:xfrm>
            <a:off x="2412034" y="3334960"/>
            <a:ext cx="829968" cy="731520"/>
            <a:chOff x="750793" y="3063240"/>
            <a:chExt cx="829968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B6C0FD-5FB6-4ED2-9A7B-9B7268D385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9EB53E-B5CE-47E3-8642-CCC710FD711F}"/>
                </a:ext>
              </a:extLst>
            </p:cNvPr>
            <p:cNvSpPr txBox="1"/>
            <p:nvPr/>
          </p:nvSpPr>
          <p:spPr>
            <a:xfrm>
              <a:off x="75079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0B7B840E-5A43-4FE8-946C-F415B151403D}"/>
              </a:ext>
            </a:extLst>
          </p:cNvPr>
          <p:cNvCxnSpPr>
            <a:cxnSpLocks/>
            <a:stCxn id="37" idx="0"/>
            <a:endCxn id="3" idx="0"/>
          </p:cNvCxnSpPr>
          <p:nvPr/>
        </p:nvCxnSpPr>
        <p:spPr>
          <a:xfrm rot="16200000" flipH="1" flipV="1">
            <a:off x="2520573" y="728341"/>
            <a:ext cx="2194560" cy="4481731"/>
          </a:xfrm>
          <a:prstGeom prst="curvedConnector3">
            <a:avLst>
              <a:gd name="adj1" fmla="val -166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F599F31B-29EB-47FC-A0A4-6655F88496A3}"/>
              </a:ext>
            </a:extLst>
          </p:cNvPr>
          <p:cNvSpPr txBox="1"/>
          <p:nvPr/>
        </p:nvSpPr>
        <p:spPr>
          <a:xfrm>
            <a:off x="2440113" y="157894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89" name="Connector: Curved 588">
            <a:extLst>
              <a:ext uri="{FF2B5EF4-FFF2-40B4-BE49-F238E27FC236}">
                <a16:creationId xmlns:a16="http://schemas.microsoft.com/office/drawing/2014/main" id="{9A2C9E6F-CD1A-4251-9261-590F1A3A38D0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2764002" y="-286786"/>
            <a:ext cx="2853870" cy="5922500"/>
          </a:xfrm>
          <a:prstGeom prst="curvedConnector4">
            <a:avLst>
              <a:gd name="adj1" fmla="val -11682"/>
              <a:gd name="adj2" fmla="val 1010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B46300F9-6FFD-4682-AF0F-7160EC83BFCF}"/>
              </a:ext>
            </a:extLst>
          </p:cNvPr>
          <p:cNvSpPr txBox="1"/>
          <p:nvPr/>
        </p:nvSpPr>
        <p:spPr>
          <a:xfrm>
            <a:off x="1950124" y="11431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786F0507-4B0C-4CCF-B927-027717B96A6B}"/>
              </a:ext>
            </a:extLst>
          </p:cNvPr>
          <p:cNvCxnSpPr>
            <a:cxnSpLocks/>
            <a:endCxn id="37" idx="7"/>
          </p:cNvCxnSpPr>
          <p:nvPr/>
        </p:nvCxnSpPr>
        <p:spPr>
          <a:xfrm rot="10800000" flipV="1">
            <a:off x="6117350" y="1652883"/>
            <a:ext cx="966934" cy="32617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TextBox 614">
            <a:extLst>
              <a:ext uri="{FF2B5EF4-FFF2-40B4-BE49-F238E27FC236}">
                <a16:creationId xmlns:a16="http://schemas.microsoft.com/office/drawing/2014/main" id="{26574E72-7277-48C2-B76F-D244757266FC}"/>
              </a:ext>
            </a:extLst>
          </p:cNvPr>
          <p:cNvSpPr txBox="1"/>
          <p:nvPr/>
        </p:nvSpPr>
        <p:spPr>
          <a:xfrm>
            <a:off x="6183476" y="154193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17" name="Connector: Curved 616">
            <a:extLst>
              <a:ext uri="{FF2B5EF4-FFF2-40B4-BE49-F238E27FC236}">
                <a16:creationId xmlns:a16="http://schemas.microsoft.com/office/drawing/2014/main" id="{CFD7E516-1311-4CF7-B727-F2971F339A09}"/>
              </a:ext>
            </a:extLst>
          </p:cNvPr>
          <p:cNvCxnSpPr>
            <a:stCxn id="44" idx="5"/>
            <a:endCxn id="31" idx="5"/>
          </p:cNvCxnSpPr>
          <p:nvPr/>
        </p:nvCxnSpPr>
        <p:spPr>
          <a:xfrm rot="5400000">
            <a:off x="5394506" y="952895"/>
            <a:ext cx="1463040" cy="3086847"/>
          </a:xfrm>
          <a:prstGeom prst="curvedConnector3">
            <a:avLst>
              <a:gd name="adj1" fmla="val 1561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4115717D-7BC9-4182-B13B-E734F5141312}"/>
              </a:ext>
            </a:extLst>
          </p:cNvPr>
          <p:cNvSpPr txBox="1"/>
          <p:nvPr/>
        </p:nvSpPr>
        <p:spPr>
          <a:xfrm>
            <a:off x="7566706" y="216371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28" name="Connector: Curved 627">
            <a:extLst>
              <a:ext uri="{FF2B5EF4-FFF2-40B4-BE49-F238E27FC236}">
                <a16:creationId xmlns:a16="http://schemas.microsoft.com/office/drawing/2014/main" id="{947EFD6F-2251-42A4-9120-F19B5B0FE22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436" y="382740"/>
            <a:ext cx="2711822" cy="4593803"/>
          </a:xfrm>
          <a:prstGeom prst="curvedConnector5">
            <a:avLst>
              <a:gd name="adj1" fmla="val 351"/>
              <a:gd name="adj2" fmla="val -24090"/>
              <a:gd name="adj3" fmla="val 1734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DBC0B-5FA9-479C-A0C7-5AC3813864F1}"/>
              </a:ext>
            </a:extLst>
          </p:cNvPr>
          <p:cNvGrpSpPr/>
          <p:nvPr/>
        </p:nvGrpSpPr>
        <p:grpSpPr>
          <a:xfrm>
            <a:off x="7013455" y="1140400"/>
            <a:ext cx="829968" cy="731520"/>
            <a:chOff x="758413" y="3063240"/>
            <a:chExt cx="829968" cy="7315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755EC1-2050-4AE3-857A-09913ADAA774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FF9127-24D8-419F-9FF0-A4EBE6785412}"/>
                </a:ext>
              </a:extLst>
            </p:cNvPr>
            <p:cNvSpPr txBox="1"/>
            <p:nvPr/>
          </p:nvSpPr>
          <p:spPr>
            <a:xfrm>
              <a:off x="758413" y="3235910"/>
              <a:ext cx="829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F7CA8EB0-E6C9-4BB5-B2CE-04108E864D7C}"/>
              </a:ext>
            </a:extLst>
          </p:cNvPr>
          <p:cNvSpPr txBox="1"/>
          <p:nvPr/>
        </p:nvSpPr>
        <p:spPr>
          <a:xfrm>
            <a:off x="7918244" y="108308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5839ACDD-A6EA-4527-95EB-B485EC32695C}"/>
              </a:ext>
            </a:extLst>
          </p:cNvPr>
          <p:cNvCxnSpPr>
            <a:cxnSpLocks/>
            <a:stCxn id="44" idx="7"/>
            <a:endCxn id="44" idx="0"/>
          </p:cNvCxnSpPr>
          <p:nvPr/>
        </p:nvCxnSpPr>
        <p:spPr>
          <a:xfrm rot="16200000" flipV="1">
            <a:off x="7486575" y="1064654"/>
            <a:ext cx="107129" cy="258631"/>
          </a:xfrm>
          <a:prstGeom prst="curvedConnector3">
            <a:avLst>
              <a:gd name="adj1" fmla="val 3044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1CEECA1C-15FF-4F5E-874A-3C5349FA78A2}"/>
              </a:ext>
            </a:extLst>
          </p:cNvPr>
          <p:cNvSpPr txBox="1"/>
          <p:nvPr/>
        </p:nvSpPr>
        <p:spPr>
          <a:xfrm>
            <a:off x="7528606" y="741608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42BC3BDE-76EB-4D67-8422-8188FEDEC5A7}"/>
              </a:ext>
            </a:extLst>
          </p:cNvPr>
          <p:cNvCxnSpPr>
            <a:cxnSpLocks/>
          </p:cNvCxnSpPr>
          <p:nvPr/>
        </p:nvCxnSpPr>
        <p:spPr>
          <a:xfrm>
            <a:off x="7777335" y="1480856"/>
            <a:ext cx="277101" cy="202214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53742B89-918D-4708-8ED2-1A8728CDDE04}"/>
              </a:ext>
            </a:extLst>
          </p:cNvPr>
          <p:cNvSpPr txBox="1"/>
          <p:nvPr/>
        </p:nvSpPr>
        <p:spPr>
          <a:xfrm>
            <a:off x="7969137" y="240279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67" name="Connector: Curved 666">
            <a:extLst>
              <a:ext uri="{FF2B5EF4-FFF2-40B4-BE49-F238E27FC236}">
                <a16:creationId xmlns:a16="http://schemas.microsoft.com/office/drawing/2014/main" id="{4CCFD490-EAC2-4502-AB8A-6732E6348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9133" y="4518826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or: Curved 672">
            <a:extLst>
              <a:ext uri="{FF2B5EF4-FFF2-40B4-BE49-F238E27FC236}">
                <a16:creationId xmlns:a16="http://schemas.microsoft.com/office/drawing/2014/main" id="{4A1B3557-8730-4ADB-85A2-ACC11FEB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524" y="3937967"/>
            <a:ext cx="1134620" cy="42318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6DD60A-03D0-4967-8CDD-DE6C3ED7ED46}"/>
              </a:ext>
            </a:extLst>
          </p:cNvPr>
          <p:cNvGrpSpPr/>
          <p:nvPr/>
        </p:nvGrpSpPr>
        <p:grpSpPr>
          <a:xfrm>
            <a:off x="7646069" y="3516829"/>
            <a:ext cx="829968" cy="731520"/>
            <a:chOff x="743173" y="3063240"/>
            <a:chExt cx="829968" cy="7315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52B06C-0C3C-44A1-A783-6948D64899EB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1F3455-3847-4280-9826-E1A8EDD07E6B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Three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FA7A05F-E32B-4DF5-806F-EEFBEB5A98FD}"/>
              </a:ext>
            </a:extLst>
          </p:cNvPr>
          <p:cNvSpPr txBox="1"/>
          <p:nvPr/>
        </p:nvSpPr>
        <p:spPr>
          <a:xfrm>
            <a:off x="7078842" y="37547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39488E-5DAE-4E5A-95DD-80D428D45EA5}"/>
              </a:ext>
            </a:extLst>
          </p:cNvPr>
          <p:cNvSpPr txBox="1"/>
          <p:nvPr/>
        </p:nvSpPr>
        <p:spPr>
          <a:xfrm>
            <a:off x="5354852" y="4393740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7333BAA7-27EE-4AAA-9647-A587C563B4D2}"/>
              </a:ext>
            </a:extLst>
          </p:cNvPr>
          <p:cNvSpPr txBox="1"/>
          <p:nvPr/>
        </p:nvSpPr>
        <p:spPr>
          <a:xfrm>
            <a:off x="5478240" y="4944169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272FB5C9-C32D-4724-903B-75C6484FF014}"/>
              </a:ext>
            </a:extLst>
          </p:cNvPr>
          <p:cNvSpPr txBox="1"/>
          <p:nvPr/>
        </p:nvSpPr>
        <p:spPr>
          <a:xfrm>
            <a:off x="2572839" y="4920274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C18BDEC6-61D0-4EDA-8184-F5CFB31A1237}"/>
              </a:ext>
            </a:extLst>
          </p:cNvPr>
          <p:cNvCxnSpPr>
            <a:cxnSpLocks/>
            <a:stCxn id="53" idx="4"/>
            <a:endCxn id="3" idx="2"/>
          </p:cNvCxnSpPr>
          <p:nvPr/>
        </p:nvCxnSpPr>
        <p:spPr>
          <a:xfrm rot="5400000" flipH="1">
            <a:off x="3438753" y="2004721"/>
            <a:ext cx="637533" cy="5492574"/>
          </a:xfrm>
          <a:prstGeom prst="curvedConnector4">
            <a:avLst>
              <a:gd name="adj1" fmla="val -200048"/>
              <a:gd name="adj2" fmla="val 10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CA0C57A3-EC04-4546-914A-72248F0E7AC7}"/>
              </a:ext>
            </a:extLst>
          </p:cNvPr>
          <p:cNvSpPr txBox="1"/>
          <p:nvPr/>
        </p:nvSpPr>
        <p:spPr>
          <a:xfrm>
            <a:off x="5836262" y="5447367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15" name="Connector: Curved 714">
            <a:extLst>
              <a:ext uri="{FF2B5EF4-FFF2-40B4-BE49-F238E27FC236}">
                <a16:creationId xmlns:a16="http://schemas.microsoft.com/office/drawing/2014/main" id="{4E264413-BFBD-4D74-8D13-542FB97D8AD2}"/>
              </a:ext>
            </a:extLst>
          </p:cNvPr>
          <p:cNvCxnSpPr>
            <a:cxnSpLocks/>
            <a:stCxn id="34" idx="4"/>
            <a:endCxn id="3" idx="3"/>
          </p:cNvCxnSpPr>
          <p:nvPr/>
        </p:nvCxnSpPr>
        <p:spPr>
          <a:xfrm rot="5400000">
            <a:off x="4367255" y="999453"/>
            <a:ext cx="442526" cy="6940316"/>
          </a:xfrm>
          <a:prstGeom prst="curvedConnector3">
            <a:avLst>
              <a:gd name="adj1" fmla="val 42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Box 738">
            <a:extLst>
              <a:ext uri="{FF2B5EF4-FFF2-40B4-BE49-F238E27FC236}">
                <a16:creationId xmlns:a16="http://schemas.microsoft.com/office/drawing/2014/main" id="{DFADE262-1DF7-4F19-B21F-7467ADC1E997}"/>
              </a:ext>
            </a:extLst>
          </p:cNvPr>
          <p:cNvSpPr txBox="1"/>
          <p:nvPr/>
        </p:nvSpPr>
        <p:spPr>
          <a:xfrm>
            <a:off x="7447887" y="4830955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CC89766D-009E-464C-9007-91C72F419FA1}"/>
              </a:ext>
            </a:extLst>
          </p:cNvPr>
          <p:cNvSpPr txBox="1"/>
          <p:nvPr/>
        </p:nvSpPr>
        <p:spPr>
          <a:xfrm>
            <a:off x="3135973" y="7151247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4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74" name="Connector: Curved 773">
            <a:extLst>
              <a:ext uri="{FF2B5EF4-FFF2-40B4-BE49-F238E27FC236}">
                <a16:creationId xmlns:a16="http://schemas.microsoft.com/office/drawing/2014/main" id="{989483C3-5625-452E-AFA8-2E4983183E44}"/>
              </a:ext>
            </a:extLst>
          </p:cNvPr>
          <p:cNvCxnSpPr>
            <a:cxnSpLocks/>
            <a:endCxn id="47" idx="5"/>
          </p:cNvCxnSpPr>
          <p:nvPr/>
        </p:nvCxnSpPr>
        <p:spPr>
          <a:xfrm rot="5400000">
            <a:off x="4760640" y="5327905"/>
            <a:ext cx="2173803" cy="1594382"/>
          </a:xfrm>
          <a:prstGeom prst="curvedConnector3">
            <a:avLst>
              <a:gd name="adj1" fmla="val 1103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196595-B2C5-41D6-93DC-E66F247F96D6}"/>
              </a:ext>
            </a:extLst>
          </p:cNvPr>
          <p:cNvGrpSpPr/>
          <p:nvPr/>
        </p:nvGrpSpPr>
        <p:grpSpPr>
          <a:xfrm>
            <a:off x="3913538" y="2603440"/>
            <a:ext cx="813690" cy="731520"/>
            <a:chOff x="745343" y="3063240"/>
            <a:chExt cx="813690" cy="7315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EB23B2-DB41-4A92-A445-4194B7531C2E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2AEE7C-41E3-43FC-906F-AF25743C6E7B}"/>
                </a:ext>
              </a:extLst>
            </p:cNvPr>
            <p:cNvSpPr txBox="1"/>
            <p:nvPr/>
          </p:nvSpPr>
          <p:spPr>
            <a:xfrm>
              <a:off x="745343" y="3235910"/>
              <a:ext cx="8136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Station </a:t>
              </a:r>
              <a:r>
                <a:rPr lang="en-US" sz="14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5D899-3E16-4388-AF4A-3D8E1AFC91A6}"/>
              </a:ext>
            </a:extLst>
          </p:cNvPr>
          <p:cNvGrpSpPr/>
          <p:nvPr/>
        </p:nvGrpSpPr>
        <p:grpSpPr>
          <a:xfrm>
            <a:off x="6091198" y="4338257"/>
            <a:ext cx="829968" cy="731520"/>
            <a:chOff x="743173" y="3063240"/>
            <a:chExt cx="829968" cy="73152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5E7DF93-5CAD-4B0D-B52F-4A2BB821A84D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ED7266-EEA7-4B69-958F-44B59610CA3D}"/>
                </a:ext>
              </a:extLst>
            </p:cNvPr>
            <p:cNvSpPr txBox="1"/>
            <p:nvPr/>
          </p:nvSpPr>
          <p:spPr>
            <a:xfrm>
              <a:off x="743173" y="3096846"/>
              <a:ext cx="8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Two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Coins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781" name="TextBox 780">
            <a:extLst>
              <a:ext uri="{FF2B5EF4-FFF2-40B4-BE49-F238E27FC236}">
                <a16:creationId xmlns:a16="http://schemas.microsoft.com/office/drawing/2014/main" id="{95C1B4AF-45B6-4473-8071-9BBA9F7A7A77}"/>
              </a:ext>
            </a:extLst>
          </p:cNvPr>
          <p:cNvSpPr txBox="1"/>
          <p:nvPr/>
        </p:nvSpPr>
        <p:spPr>
          <a:xfrm>
            <a:off x="5202226" y="7120452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84" name="Connector: Curved 783">
            <a:extLst>
              <a:ext uri="{FF2B5EF4-FFF2-40B4-BE49-F238E27FC236}">
                <a16:creationId xmlns:a16="http://schemas.microsoft.com/office/drawing/2014/main" id="{3AFA7E83-711D-49D4-9218-F76E30715E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6665" y="4095777"/>
            <a:ext cx="3208749" cy="2734967"/>
          </a:xfrm>
          <a:prstGeom prst="curvedConnector3">
            <a:avLst>
              <a:gd name="adj1" fmla="val -29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95D2BC0D-E453-477F-A7DF-C9368EE70DBC}"/>
              </a:ext>
            </a:extLst>
          </p:cNvPr>
          <p:cNvSpPr txBox="1"/>
          <p:nvPr/>
        </p:nvSpPr>
        <p:spPr>
          <a:xfrm>
            <a:off x="6885384" y="6011184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799" name="Connector: Curved 798">
            <a:extLst>
              <a:ext uri="{FF2B5EF4-FFF2-40B4-BE49-F238E27FC236}">
                <a16:creationId xmlns:a16="http://schemas.microsoft.com/office/drawing/2014/main" id="{F808E0C4-43B8-4E22-8166-F1C04C7F8572}"/>
              </a:ext>
            </a:extLst>
          </p:cNvPr>
          <p:cNvCxnSpPr>
            <a:cxnSpLocks/>
          </p:cNvCxnSpPr>
          <p:nvPr/>
        </p:nvCxnSpPr>
        <p:spPr>
          <a:xfrm flipH="1" flipV="1">
            <a:off x="2948648" y="3353189"/>
            <a:ext cx="5780868" cy="3455812"/>
          </a:xfrm>
          <a:prstGeom prst="curvedConnector4">
            <a:avLst>
              <a:gd name="adj1" fmla="val -14170"/>
              <a:gd name="adj2" fmla="val 1927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TextBox 823">
            <a:extLst>
              <a:ext uri="{FF2B5EF4-FFF2-40B4-BE49-F238E27FC236}">
                <a16:creationId xmlns:a16="http://schemas.microsoft.com/office/drawing/2014/main" id="{8713BD2E-2BF9-4D23-AE89-1DD7E9D80591}"/>
              </a:ext>
            </a:extLst>
          </p:cNvPr>
          <p:cNvSpPr txBox="1"/>
          <p:nvPr/>
        </p:nvSpPr>
        <p:spPr>
          <a:xfrm>
            <a:off x="4479160" y="35001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F135680D-98DD-4565-86E8-BDD20305E134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4323972" y="2603441"/>
            <a:ext cx="4443219" cy="4358753"/>
          </a:xfrm>
          <a:prstGeom prst="curvedConnector4">
            <a:avLst>
              <a:gd name="adj1" fmla="val -20714"/>
              <a:gd name="adj2" fmla="val 152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87435BEC-EA1E-4F92-A5D5-24B4FC3E5B97}"/>
              </a:ext>
            </a:extLst>
          </p:cNvPr>
          <p:cNvSpPr txBox="1"/>
          <p:nvPr/>
        </p:nvSpPr>
        <p:spPr>
          <a:xfrm>
            <a:off x="5291119" y="496308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44" name="Connector: Curved 843">
            <a:extLst>
              <a:ext uri="{FF2B5EF4-FFF2-40B4-BE49-F238E27FC236}">
                <a16:creationId xmlns:a16="http://schemas.microsoft.com/office/drawing/2014/main" id="{C0DF1C8B-7AA6-45A9-8840-41202AF0304C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1791" y="3124600"/>
            <a:ext cx="5284612" cy="2802403"/>
          </a:xfrm>
          <a:prstGeom prst="curvedConnector5">
            <a:avLst>
              <a:gd name="adj1" fmla="val 493"/>
              <a:gd name="adj2" fmla="val -37491"/>
              <a:gd name="adj3" fmla="val 131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TextBox 874">
            <a:extLst>
              <a:ext uri="{FF2B5EF4-FFF2-40B4-BE49-F238E27FC236}">
                <a16:creationId xmlns:a16="http://schemas.microsoft.com/office/drawing/2014/main" id="{7172AD3C-C0E1-48AF-956E-9B50798F1B5C}"/>
              </a:ext>
            </a:extLst>
          </p:cNvPr>
          <p:cNvSpPr txBox="1"/>
          <p:nvPr/>
        </p:nvSpPr>
        <p:spPr>
          <a:xfrm>
            <a:off x="6382148" y="484180"/>
            <a:ext cx="24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876" name="Connector: Curved 875">
            <a:extLst>
              <a:ext uri="{FF2B5EF4-FFF2-40B4-BE49-F238E27FC236}">
                <a16:creationId xmlns:a16="http://schemas.microsoft.com/office/drawing/2014/main" id="{9A8BF4F3-717B-4682-B16E-87D53345B286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7354452" y="1145225"/>
            <a:ext cx="1444000" cy="5752676"/>
          </a:xfrm>
          <a:prstGeom prst="curvedConnector4">
            <a:avLst>
              <a:gd name="adj1" fmla="val -3518"/>
              <a:gd name="adj2" fmla="val 1150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TextBox 907">
            <a:extLst>
              <a:ext uri="{FF2B5EF4-FFF2-40B4-BE49-F238E27FC236}">
                <a16:creationId xmlns:a16="http://schemas.microsoft.com/office/drawing/2014/main" id="{7672E534-CEA3-48AF-9D3C-8B3255005277}"/>
              </a:ext>
            </a:extLst>
          </p:cNvPr>
          <p:cNvSpPr txBox="1"/>
          <p:nvPr/>
        </p:nvSpPr>
        <p:spPr>
          <a:xfrm>
            <a:off x="8798452" y="342136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10" name="Connector: Curved 909">
            <a:extLst>
              <a:ext uri="{FF2B5EF4-FFF2-40B4-BE49-F238E27FC236}">
                <a16:creationId xmlns:a16="http://schemas.microsoft.com/office/drawing/2014/main" id="{6C5CAA37-45C6-46FB-9F38-03253F960E92}"/>
              </a:ext>
            </a:extLst>
          </p:cNvPr>
          <p:cNvCxnSpPr>
            <a:cxnSpLocks/>
            <a:stCxn id="39" idx="3"/>
            <a:endCxn id="47" idx="4"/>
          </p:cNvCxnSpPr>
          <p:nvPr/>
        </p:nvCxnSpPr>
        <p:spPr>
          <a:xfrm rot="5400000">
            <a:off x="6384908" y="5628001"/>
            <a:ext cx="97931" cy="3284308"/>
          </a:xfrm>
          <a:prstGeom prst="curvedConnector3">
            <a:avLst>
              <a:gd name="adj1" fmla="val 5702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>
            <a:extLst>
              <a:ext uri="{FF2B5EF4-FFF2-40B4-BE49-F238E27FC236}">
                <a16:creationId xmlns:a16="http://schemas.microsoft.com/office/drawing/2014/main" id="{33D3FBBC-F78C-4BBF-B6A7-AF4E214EC1A2}"/>
              </a:ext>
            </a:extLst>
          </p:cNvPr>
          <p:cNvSpPr txBox="1"/>
          <p:nvPr/>
        </p:nvSpPr>
        <p:spPr>
          <a:xfrm>
            <a:off x="6085484" y="7519293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A04D9F7A-C1EB-4117-9A14-548022A07E60}"/>
              </a:ext>
            </a:extLst>
          </p:cNvPr>
          <p:cNvCxnSpPr>
            <a:cxnSpLocks/>
          </p:cNvCxnSpPr>
          <p:nvPr/>
        </p:nvCxnSpPr>
        <p:spPr>
          <a:xfrm rot="5400000" flipH="1">
            <a:off x="3528180" y="2509233"/>
            <a:ext cx="2465661" cy="7025505"/>
          </a:xfrm>
          <a:prstGeom prst="curvedConnector3">
            <a:avLst>
              <a:gd name="adj1" fmla="val -324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C0E419C3-9A21-4A09-AA9F-4BC81626A30B}"/>
              </a:ext>
            </a:extLst>
          </p:cNvPr>
          <p:cNvGrpSpPr/>
          <p:nvPr/>
        </p:nvGrpSpPr>
        <p:grpSpPr>
          <a:xfrm>
            <a:off x="7942116" y="6440701"/>
            <a:ext cx="914400" cy="914400"/>
            <a:chOff x="5332790" y="576468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1FFDD1A-3A81-4AC2-813D-D4D6E4186282}"/>
                </a:ext>
              </a:extLst>
            </p:cNvPr>
            <p:cNvSpPr/>
            <p:nvPr/>
          </p:nvSpPr>
          <p:spPr>
            <a:xfrm>
              <a:off x="5332790" y="5764681"/>
              <a:ext cx="914400" cy="91440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4A935F-DF13-4F0D-8129-FD1735BAB76D}"/>
                </a:ext>
              </a:extLst>
            </p:cNvPr>
            <p:cNvGrpSpPr/>
            <p:nvPr/>
          </p:nvGrpSpPr>
          <p:grpSpPr>
            <a:xfrm>
              <a:off x="5397205" y="5856121"/>
              <a:ext cx="791921" cy="731520"/>
              <a:chOff x="759815" y="3063240"/>
              <a:chExt cx="791921" cy="7315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CE1798-16A8-4BA8-9E41-A3EBD1C457ED}"/>
                  </a:ext>
                </a:extLst>
              </p:cNvPr>
              <p:cNvSpPr/>
              <p:nvPr/>
            </p:nvSpPr>
            <p:spPr>
              <a:xfrm>
                <a:off x="790016" y="3063240"/>
                <a:ext cx="731520" cy="731520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F6380-F72D-4CC4-9D42-59D45787C84B}"/>
                  </a:ext>
                </a:extLst>
              </p:cNvPr>
              <p:cNvSpPr txBox="1"/>
              <p:nvPr/>
            </p:nvSpPr>
            <p:spPr>
              <a:xfrm>
                <a:off x="759815" y="3259723"/>
                <a:ext cx="791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Done</a:t>
                </a:r>
                <a:endParaRPr lang="th-TH" sz="16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  <p:sp>
        <p:nvSpPr>
          <p:cNvPr id="943" name="TextBox 942">
            <a:extLst>
              <a:ext uri="{FF2B5EF4-FFF2-40B4-BE49-F238E27FC236}">
                <a16:creationId xmlns:a16="http://schemas.microsoft.com/office/drawing/2014/main" id="{0B8910A0-B1C4-455E-B9FD-0B4EF2048A6C}"/>
              </a:ext>
            </a:extLst>
          </p:cNvPr>
          <p:cNvSpPr txBox="1"/>
          <p:nvPr/>
        </p:nvSpPr>
        <p:spPr>
          <a:xfrm>
            <a:off x="4440941" y="7774642"/>
            <a:ext cx="28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45" name="Connector: Curved 944">
            <a:extLst>
              <a:ext uri="{FF2B5EF4-FFF2-40B4-BE49-F238E27FC236}">
                <a16:creationId xmlns:a16="http://schemas.microsoft.com/office/drawing/2014/main" id="{666A517C-F755-415F-987F-A7E336F44A4D}"/>
              </a:ext>
            </a:extLst>
          </p:cNvPr>
          <p:cNvCxnSpPr>
            <a:cxnSpLocks/>
            <a:stCxn id="47" idx="1"/>
            <a:endCxn id="47" idx="0"/>
          </p:cNvCxnSpPr>
          <p:nvPr/>
        </p:nvCxnSpPr>
        <p:spPr>
          <a:xfrm rot="5400000" flipH="1" flipV="1">
            <a:off x="4608839" y="6511851"/>
            <a:ext cx="107129" cy="258631"/>
          </a:xfrm>
          <a:prstGeom prst="curvedConnector3">
            <a:avLst>
              <a:gd name="adj1" fmla="val 3133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Box 950">
            <a:extLst>
              <a:ext uri="{FF2B5EF4-FFF2-40B4-BE49-F238E27FC236}">
                <a16:creationId xmlns:a16="http://schemas.microsoft.com/office/drawing/2014/main" id="{E5E6F53B-11FC-4F87-8337-E58F8160F640}"/>
              </a:ext>
            </a:extLst>
          </p:cNvPr>
          <p:cNvSpPr txBox="1"/>
          <p:nvPr/>
        </p:nvSpPr>
        <p:spPr>
          <a:xfrm>
            <a:off x="4730704" y="6335320"/>
            <a:ext cx="117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1,2,3,4,C</a:t>
            </a:r>
            <a:endParaRPr lang="th-TH" sz="1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77" name="Connector: Curved 676">
            <a:extLst>
              <a:ext uri="{FF2B5EF4-FFF2-40B4-BE49-F238E27FC236}">
                <a16:creationId xmlns:a16="http://schemas.microsoft.com/office/drawing/2014/main" id="{F4D9416A-8ED2-40EA-96EE-F496073864A6}"/>
              </a:ext>
            </a:extLst>
          </p:cNvPr>
          <p:cNvCxnSpPr>
            <a:cxnSpLocks/>
            <a:stCxn id="51" idx="3"/>
            <a:endCxn id="39" idx="0"/>
          </p:cNvCxnSpPr>
          <p:nvPr/>
        </p:nvCxnSpPr>
        <p:spPr>
          <a:xfrm>
            <a:off x="5183528" y="5178635"/>
            <a:ext cx="3215789" cy="1262067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or: Curved 685">
            <a:extLst>
              <a:ext uri="{FF2B5EF4-FFF2-40B4-BE49-F238E27FC236}">
                <a16:creationId xmlns:a16="http://schemas.microsoft.com/office/drawing/2014/main" id="{71DC4B4B-F82C-45B9-AD97-493885BC3AF6}"/>
              </a:ext>
            </a:extLst>
          </p:cNvPr>
          <p:cNvCxnSpPr>
            <a:cxnSpLocks/>
            <a:endCxn id="3" idx="5"/>
          </p:cNvCxnSpPr>
          <p:nvPr/>
        </p:nvCxnSpPr>
        <p:spPr>
          <a:xfrm rot="10800000">
            <a:off x="1635627" y="4690873"/>
            <a:ext cx="2990087" cy="648528"/>
          </a:xfrm>
          <a:prstGeom prst="curvedConnector2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Connector: Curved 761">
            <a:extLst>
              <a:ext uri="{FF2B5EF4-FFF2-40B4-BE49-F238E27FC236}">
                <a16:creationId xmlns:a16="http://schemas.microsoft.com/office/drawing/2014/main" id="{52382EC3-8B50-4829-BE34-3F9AE88465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7790" y="5440022"/>
            <a:ext cx="51458" cy="1737009"/>
          </a:xfrm>
          <a:prstGeom prst="curvedConnector4">
            <a:avLst>
              <a:gd name="adj1" fmla="val 4143000"/>
              <a:gd name="adj2" fmla="val 115539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52519E-8E4D-43DD-8CD6-E578F65F76D2}"/>
              </a:ext>
            </a:extLst>
          </p:cNvPr>
          <p:cNvGrpSpPr/>
          <p:nvPr/>
        </p:nvGrpSpPr>
        <p:grpSpPr>
          <a:xfrm>
            <a:off x="4445729" y="4821862"/>
            <a:ext cx="737799" cy="731520"/>
            <a:chOff x="783737" y="3063240"/>
            <a:chExt cx="737799" cy="7315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89CEE5-F5DB-45C2-B4D8-E404B5DB4772}"/>
                </a:ext>
              </a:extLst>
            </p:cNvPr>
            <p:cNvSpPr/>
            <p:nvPr/>
          </p:nvSpPr>
          <p:spPr>
            <a:xfrm>
              <a:off x="790016" y="3063240"/>
              <a:ext cx="731520" cy="731520"/>
            </a:xfrm>
            <a:prstGeom prst="ellipse">
              <a:avLst/>
            </a:prstGeom>
            <a:solidFill>
              <a:srgbClr val="FF5050"/>
            </a:solidFill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0EAD2-AE4E-41F7-817F-04D1B2EBA41D}"/>
                </a:ext>
              </a:extLst>
            </p:cNvPr>
            <p:cNvSpPr txBox="1"/>
            <p:nvPr/>
          </p:nvSpPr>
          <p:spPr>
            <a:xfrm>
              <a:off x="783737" y="3096846"/>
              <a:ext cx="73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One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More Coin</a:t>
              </a:r>
              <a:endParaRPr lang="th-TH" sz="1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53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1006</Words>
  <Application>Microsoft Office PowerPoint</Application>
  <PresentationFormat>Custom</PresentationFormat>
  <Paragraphs>738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Cascadia Code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Sakda Suwantheerangkoon</dc:creator>
  <cp:lastModifiedBy>Sakda Suwantheerangkoon</cp:lastModifiedBy>
  <cp:revision>82</cp:revision>
  <dcterms:created xsi:type="dcterms:W3CDTF">2020-02-12T16:15:50Z</dcterms:created>
  <dcterms:modified xsi:type="dcterms:W3CDTF">2020-03-29T09:39:11Z</dcterms:modified>
</cp:coreProperties>
</file>