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E8A2-2944-EE40-A24C-D4048E2B3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85179-383D-114F-AE82-D392263BF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D1A15-BE21-CA4C-8552-8C7E69E4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4BFD4-DFC3-444E-9A9F-5446F242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79DB-3CF0-F34D-899C-C568BF13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47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DF9C-397D-8C48-8E25-3A5F6C3E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4CF07-7EF6-3446-94E0-4E23A3CA5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444AD-FC9B-7040-B604-624006C6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6499-3D73-6541-9380-89BE10E8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18522-883B-6E49-A12E-6BB2989F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83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F7CA0-5878-9345-B519-E1F624154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0AB1-EEAB-6944-B93A-7211A6D3C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8398-B904-BD46-85F8-E00B183F2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DFB3-4E47-E747-97FC-B46F91BE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2872-33AE-374E-AE40-77FC02A0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630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CC1B-5674-4C48-B125-0B8458F1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1B54-30FD-2549-AE71-C8680A49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A66F-D738-8D46-A0BE-C60D31E7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979B4-3693-E74F-B08E-3168E278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C38E-AE5C-B745-B83D-F2807ACA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39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A65B-9C5F-8540-99CB-470D18B6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2F06-EF5A-E84E-B542-D8B6F835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DE9D-8B5D-2145-9997-954C2130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9A6AC-2594-5741-8BB1-FD5F7EE5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E726D-D461-B245-B85D-6C7E46F4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337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22EC-FBA7-2249-B085-7AC17531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6A28-0C64-9E42-9F29-A0E4FB74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6B16-921B-7D48-9725-1BD6B4B27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30E1-A993-F04C-B64C-BFB3E2A0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56D1-6E40-CB4E-959F-2E88C40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58F4-42CD-9E49-AA26-E102D668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0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9215-68FC-B54D-A81A-FB1BFA18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72AA-636A-3843-A6D4-53280F070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D539E-248E-B54C-81ED-311513D8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35B6D-3A55-064D-8EF6-09952D6B3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297F4-E7AC-EB4B-AEF0-2685EAA6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0D57A-1BB1-5F44-A137-A9F1445A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B389-5691-BF49-B212-AA68CA61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2ECFB-77B2-044B-9B17-98D205D2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038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7D8C-8253-2C47-BD0E-0FBEA1C1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553C7-D6AA-A44D-93F6-D352EB52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30C93-2EA3-2D48-B0FF-26ABFAA8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29BB-1582-7343-B8E7-860BD03B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269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6077BD-2B9B-094B-827A-34B207A5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34072-F2CE-6E47-B6E5-6F394A9E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D0220-F974-6941-8EF9-ED0E019A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396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BED0-364A-9B4C-91D8-7221E403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FC45-53BC-D543-8DA5-E1BFC67A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57776-31A6-CB45-9C39-8E6E1AABB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C466F-3B6C-A74E-99D2-F5254F05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F5A29-A6C4-1741-B099-96434FDF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D76F5-50A5-0748-9C38-F1052BD5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12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DFF-221E-F94F-9440-AC93FBD8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D27C-A811-D544-8A83-9B96E15D6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6B09A-D67B-8C4B-BD96-FBCEB9F04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BB89-980E-0345-BA33-49A1EAA2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8266-42F5-FA4C-AC48-CC9809BD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C11BC-E398-0E46-88AF-1C1A0DE4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521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D42C8-D4AA-6144-AB59-7205ABF3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5267B-5944-484F-B912-9F076ECC2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C932-E910-934A-B532-ABBFF8BBA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A98E8-29CE-BD41-ADA1-678FF6022A73}" type="datetimeFigureOut">
              <a:rPr lang="en-CN" smtClean="0"/>
              <a:t>2025/1/18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5D1E-09CE-054B-932A-72EB01B27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7911-B051-9245-8957-09B2E4643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DFFC-F3DA-154C-96D5-1960F87A2B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827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1A77-7030-E042-8126-5E2476FF9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The Renju-Official</a:t>
            </a:r>
            <a:r>
              <a:rPr lang="zh-CN" altLang="en-US" dirty="0"/>
              <a:t> </a:t>
            </a:r>
            <a:r>
              <a:rPr lang="en-US" altLang="zh-CN" dirty="0"/>
              <a:t>Bot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0DAC-7618-7846-8D50-9A24660C5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Sakuro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6215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797F-389D-AC46-81F7-95954D88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Abolished or  unimplemented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FB40-16A4-5E4A-AA65-0474042F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Zobrist caching optimization</a:t>
            </a:r>
            <a:r>
              <a:rPr lang="en-US" dirty="0"/>
              <a:t>: little speed improvement.</a:t>
            </a:r>
          </a:p>
          <a:p>
            <a:r>
              <a:rPr lang="en-US" strike="sngStrike" dirty="0"/>
              <a:t>Iterative deepening</a:t>
            </a:r>
            <a:r>
              <a:rPr lang="en-US" dirty="0"/>
              <a:t>: not so unnecessary for merely 4 layers.</a:t>
            </a:r>
          </a:p>
          <a:p>
            <a:r>
              <a:rPr lang="en-US" u="sng" dirty="0"/>
              <a:t>Kill move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/>
              <a:t>esulting in errors, cannot successfully implement.</a:t>
            </a:r>
          </a:p>
          <a:p>
            <a:r>
              <a:rPr lang="en-US" u="sng" dirty="0"/>
              <a:t>Local evaluation</a:t>
            </a:r>
            <a:r>
              <a:rPr lang="en-US" dirty="0"/>
              <a:t>: Not implemented.</a:t>
            </a:r>
          </a:p>
          <a:p>
            <a:endParaRPr lang="en-US" dirty="0"/>
          </a:p>
          <a:p>
            <a:r>
              <a:rPr lang="en-US" dirty="0"/>
              <a:t>Implementing these optimizations, expected to search for 6+ layers.</a:t>
            </a:r>
          </a:p>
          <a:p>
            <a:r>
              <a:rPr lang="en-US" dirty="0"/>
              <a:t>But that’s not the key.</a:t>
            </a:r>
          </a:p>
          <a:p>
            <a:r>
              <a:rPr lang="en-US" dirty="0"/>
              <a:t>My </a:t>
            </a:r>
            <a:r>
              <a:rPr lang="en-US" dirty="0" err="1"/>
              <a:t>Botzone</a:t>
            </a:r>
            <a:r>
              <a:rPr lang="en-US" dirty="0"/>
              <a:t> AI is smart enough but without the f-move judger </a:t>
            </a:r>
            <a:r>
              <a:rPr lang="en-US" dirty="0">
                <a:sym typeface="Wingdings" pitchFamily="2" charset="2"/>
              </a:rPr>
              <a:t> .</a:t>
            </a:r>
            <a:endParaRPr lang="en-US" dirty="0"/>
          </a:p>
          <a:p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266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5E1E-A7C5-5546-ACE8-CA1A87EB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Further Thinking (beyong my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32EA-73A5-6546-849A-5374570F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Monti-Carlo?</a:t>
            </a:r>
          </a:p>
          <a:p>
            <a:r>
              <a:rPr lang="en-CN" dirty="0"/>
              <a:t>NNs?</a:t>
            </a:r>
            <a:endParaRPr lang="en-US" dirty="0"/>
          </a:p>
          <a:p>
            <a:r>
              <a:rPr lang="en-US" dirty="0"/>
              <a:t>Coding more efficiently with AI?</a:t>
            </a:r>
          </a:p>
        </p:txBody>
      </p:sp>
    </p:spTree>
    <p:extLst>
      <p:ext uri="{BB962C8B-B14F-4D97-AF65-F5344CB8AC3E}">
        <p14:creationId xmlns:p14="http://schemas.microsoft.com/office/powerpoint/2010/main" val="290828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5B8A-EF3F-BB41-822E-D7C0356D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Building up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F3A6-D971-3044-A490-4C64AD429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Visual Studio Code (my preferred editor)</a:t>
            </a:r>
          </a:p>
          <a:p>
            <a:r>
              <a:rPr lang="en-CN" dirty="0"/>
              <a:t>Git (for source control)</a:t>
            </a:r>
          </a:p>
          <a:p>
            <a:endParaRPr lang="en-CN" dirty="0"/>
          </a:p>
          <a:p>
            <a:r>
              <a:rPr lang="en-CN" dirty="0"/>
              <a:t>GitHub (code for reference)</a:t>
            </a:r>
          </a:p>
          <a:p>
            <a:r>
              <a:rPr lang="en-CN" dirty="0"/>
              <a:t>CSDN (code and passages for reference)</a:t>
            </a:r>
          </a:p>
          <a:p>
            <a:r>
              <a:rPr lang="en-CN" dirty="0"/>
              <a:t>StackOverChange, Reddit… (forums for problem-solving)</a:t>
            </a:r>
          </a:p>
          <a:p>
            <a:r>
              <a:rPr lang="en-CN" dirty="0"/>
              <a:t>C</a:t>
            </a:r>
            <a:r>
              <a:rPr lang="en-US" dirty="0"/>
              <a:t>h</a:t>
            </a:r>
            <a:r>
              <a:rPr lang="en-CN" dirty="0"/>
              <a:t>atGPT (a simplier search engine)</a:t>
            </a:r>
          </a:p>
          <a:p>
            <a:r>
              <a:rPr lang="en-CN" dirty="0"/>
              <a:t>GitHub Copilot (built-in AI assistant </a:t>
            </a:r>
            <a:r>
              <a:rPr lang="en-US" dirty="0"/>
              <a:t>in VSC) (that’s why I used VSC </a:t>
            </a:r>
            <a:r>
              <a:rPr lang="en-US" dirty="0">
                <a:sym typeface="Wingdings" pitchFamily="2" charset="2"/>
              </a:rPr>
              <a:t>)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4879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70F5-FB94-0346-B2BE-E2769A66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My Respository: </a:t>
            </a:r>
            <a:r>
              <a:rPr lang="en-US" sz="3600" dirty="0"/>
              <a:t>https://</a:t>
            </a:r>
            <a:r>
              <a:rPr lang="en-US" sz="3600" dirty="0" err="1"/>
              <a:t>github.com</a:t>
            </a:r>
            <a:r>
              <a:rPr lang="en-US" sz="3600" dirty="0"/>
              <a:t>/5akur0/</a:t>
            </a:r>
            <a:r>
              <a:rPr lang="en-US" sz="3600" dirty="0" err="1"/>
              <a:t>Renju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88920-4481-8B41-9240-787449B01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199" y="1825625"/>
            <a:ext cx="7985601" cy="4351338"/>
          </a:xfrm>
        </p:spPr>
      </p:pic>
    </p:spTree>
    <p:extLst>
      <p:ext uri="{BB962C8B-B14F-4D97-AF65-F5344CB8AC3E}">
        <p14:creationId xmlns:p14="http://schemas.microsoft.com/office/powerpoint/2010/main" val="286230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6CC2-4EFB-914D-936A-7EC63736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 brief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A550F-8A7C-3747-A6A8-AE55B30D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421" y="250141"/>
            <a:ext cx="6400276" cy="22151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ECC12D-9E61-E04F-9345-937C491DBC13}"/>
              </a:ext>
            </a:extLst>
          </p:cNvPr>
          <p:cNvSpPr txBox="1">
            <a:spLocks/>
          </p:cNvSpPr>
          <p:nvPr/>
        </p:nvSpPr>
        <p:spPr>
          <a:xfrm>
            <a:off x="582009" y="2680111"/>
            <a:ext cx="11238187" cy="40223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</a:t>
            </a:r>
            <a:r>
              <a:rPr lang="en-CN" dirty="0"/>
              <a:t>ain.cpp: Initialization, running UI.</a:t>
            </a:r>
          </a:p>
          <a:p>
            <a:r>
              <a:rPr lang="en-CN" dirty="0"/>
              <a:t>AIAlgorithms.cpp: All about the algorithms.</a:t>
            </a:r>
          </a:p>
          <a:p>
            <a:r>
              <a:rPr lang="en-CN" dirty="0"/>
              <a:t>AI.cpp: Representing the AI, using the algorithms.</a:t>
            </a:r>
          </a:p>
          <a:p>
            <a:r>
              <a:rPr lang="en-CN" dirty="0"/>
              <a:t>Board.cpp: All about the game board.</a:t>
            </a:r>
          </a:p>
          <a:p>
            <a:r>
              <a:rPr lang="en-CN" dirty="0"/>
              <a:t>Evaluate.cpp: Functions to evaluate a board.</a:t>
            </a:r>
          </a:p>
          <a:p>
            <a:r>
              <a:rPr lang="en-CN" dirty="0"/>
              <a:t>ForbiddenMove.cpp: Referring GameJudge.cpp, judging forbidden moves.</a:t>
            </a:r>
          </a:p>
          <a:p>
            <a:r>
              <a:rPr lang="en-CN" dirty="0"/>
              <a:t>GameManager.cpp: Manage things about the game.</a:t>
            </a:r>
          </a:p>
          <a:p>
            <a:r>
              <a:rPr lang="en-CN" dirty="0"/>
              <a:t>GameUI.cpp: All about the UI.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2854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9862-4A57-A947-AA43-CB2EA768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My Implementation of: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B2C3-3BCA-2449-B19C-EB89DD4F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CN" dirty="0"/>
              <a:t>he algorithm</a:t>
            </a:r>
          </a:p>
          <a:p>
            <a:r>
              <a:rPr lang="en-US" dirty="0"/>
              <a:t>The evaluation</a:t>
            </a:r>
            <a:endParaRPr lang="en-CN" dirty="0"/>
          </a:p>
          <a:p>
            <a:r>
              <a:rPr lang="en-CN" dirty="0"/>
              <a:t>The forbidden move judger</a:t>
            </a:r>
          </a:p>
          <a:p>
            <a:r>
              <a:rPr lang="en-CN" dirty="0"/>
              <a:t>The UI</a:t>
            </a:r>
          </a:p>
        </p:txBody>
      </p:sp>
    </p:spTree>
    <p:extLst>
      <p:ext uri="{BB962C8B-B14F-4D97-AF65-F5344CB8AC3E}">
        <p14:creationId xmlns:p14="http://schemas.microsoft.com/office/powerpoint/2010/main" val="72652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56CD-0A8D-FC4E-B08F-7869ED7D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AA55-5B8C-3A42-86DF-A2C0FECF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DFS</a:t>
            </a:r>
          </a:p>
          <a:p>
            <a:r>
              <a:rPr lang="en-CN" dirty="0"/>
              <a:t>Mini-Max</a:t>
            </a:r>
          </a:p>
          <a:p>
            <a:r>
              <a:rPr lang="en-CN" dirty="0"/>
              <a:t>Alpha-Beta </a:t>
            </a:r>
            <a:r>
              <a:rPr lang="en-CN" u="sng" dirty="0"/>
              <a:t>Prunning</a:t>
            </a:r>
          </a:p>
          <a:p>
            <a:pPr marL="0" indent="0">
              <a:buNone/>
            </a:pPr>
            <a:endParaRPr lang="en-CN" dirty="0"/>
          </a:p>
          <a:p>
            <a:endParaRPr lang="en-CN" u="sng" dirty="0"/>
          </a:p>
          <a:p>
            <a:endParaRPr lang="en-C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25490C-109C-5842-A117-3D0B6E34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1822"/>
            <a:ext cx="4665060" cy="2045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D97F3-2E6B-A848-8A5B-500810878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10" y="492709"/>
            <a:ext cx="5426746" cy="56842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91C5E7-F264-CE41-8D71-3A8C2BB9D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03" y="3429000"/>
            <a:ext cx="3479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67D-F264-8145-8403-40B743DF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D372-23D9-4841-9FC9-BB9D1A21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Scanning through the whole board.</a:t>
            </a:r>
          </a:p>
          <a:p>
            <a:r>
              <a:rPr lang="en-US" dirty="0"/>
              <a:t>Each specific pattern of six connected pieces is assigned a score.</a:t>
            </a:r>
            <a:endParaRPr lang="en-CN" dirty="0"/>
          </a:p>
          <a:p>
            <a:r>
              <a:rPr lang="en-CN" dirty="0"/>
              <a:t>Adding up.</a:t>
            </a:r>
          </a:p>
          <a:p>
            <a:r>
              <a:rPr lang="en-CN" dirty="0"/>
              <a:t>Parameter tuning.</a:t>
            </a:r>
          </a:p>
          <a:p>
            <a:r>
              <a:rPr lang="en-CN" dirty="0"/>
              <a:t>Making the bot more </a:t>
            </a:r>
            <a:r>
              <a:rPr lang="en-US" dirty="0"/>
              <a:t>AGGRESIVE</a:t>
            </a:r>
            <a:r>
              <a:rPr lang="en-CN" dirty="0"/>
              <a:t> or PASSIVE?</a:t>
            </a:r>
          </a:p>
          <a:p>
            <a:r>
              <a:rPr lang="en-CN" dirty="0"/>
              <a:t>I referred to some papers and CSDN.</a:t>
            </a:r>
          </a:p>
        </p:txBody>
      </p:sp>
    </p:spTree>
    <p:extLst>
      <p:ext uri="{BB962C8B-B14F-4D97-AF65-F5344CB8AC3E}">
        <p14:creationId xmlns:p14="http://schemas.microsoft.com/office/powerpoint/2010/main" val="232334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C892-B061-3342-988A-D5598776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forbidden move judger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2D34-71D2-8D40-899F-AC22FA308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Direct copy from Botzone. </a:t>
            </a:r>
          </a:p>
          <a:p>
            <a:r>
              <a:rPr lang="en-CN" dirty="0"/>
              <a:t>Easy to implement.</a:t>
            </a:r>
          </a:p>
          <a:p>
            <a:r>
              <a:rPr lang="en-CN" dirty="0"/>
              <a:t>Need some transits to fit my code </a:t>
            </a:r>
            <a:r>
              <a:rPr lang="en-CN" dirty="0">
                <a:sym typeface="Wingdings" pitchFamily="2" charset="2"/>
              </a:rPr>
              <a:t> 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AEE30-F561-3441-9F90-DB0B74C1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56" y="1415721"/>
            <a:ext cx="4048672" cy="462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7C712D-D4A3-6D4F-8EA6-45275F040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118" y="3305084"/>
            <a:ext cx="3813782" cy="273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6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D94B-E035-0E42-824C-D42BA1A3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B18B-517B-5E49-9D22-87FF40F0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GUI library: SDL.</a:t>
            </a:r>
          </a:p>
          <a:p>
            <a:r>
              <a:rPr lang="en-CN" dirty="0"/>
              <a:t>A clean interface.</a:t>
            </a:r>
          </a:p>
          <a:p>
            <a:r>
              <a:rPr lang="en-CN" dirty="0"/>
              <a:t>Heavy use of GitHub Copliot to boost efficiency.</a:t>
            </a:r>
          </a:p>
          <a:p>
            <a:r>
              <a:rPr lang="en-CN" dirty="0"/>
              <a:t>Command line and GUI both available.</a:t>
            </a:r>
          </a:p>
          <a:p>
            <a:r>
              <a:rPr lang="en-CN" dirty="0"/>
              <a:t>Some additional features.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0342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374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Renju-Official Bot</vt:lpstr>
      <vt:lpstr>Building up this project</vt:lpstr>
      <vt:lpstr>My Respository: https://github.com/5akur0/Renju</vt:lpstr>
      <vt:lpstr>A brief Structure</vt:lpstr>
      <vt:lpstr>My Implementation of:</vt:lpstr>
      <vt:lpstr>The algorithm</vt:lpstr>
      <vt:lpstr>The evaluation</vt:lpstr>
      <vt:lpstr>The forbidden move judger </vt:lpstr>
      <vt:lpstr>The UI</vt:lpstr>
      <vt:lpstr>Abolished or  unimplemented Plans</vt:lpstr>
      <vt:lpstr>Further Thinking (beyong my project)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Renju-Official Bot</dc:title>
  <dc:creator>翔宇 吴</dc:creator>
  <cp:lastModifiedBy>翔宇 吴</cp:lastModifiedBy>
  <cp:revision>3</cp:revision>
  <dcterms:created xsi:type="dcterms:W3CDTF">2025-01-18T07:29:26Z</dcterms:created>
  <dcterms:modified xsi:type="dcterms:W3CDTF">2025-01-18T13:07:43Z</dcterms:modified>
</cp:coreProperties>
</file>