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b7a6fb7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b7a6fb7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823f919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823f919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695cefef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695cefef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95cefef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95cefef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b6072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8b6072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95cefef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695cefef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8b7a6fb7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8b7a6fb7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695cefef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695cefef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695cefef9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695cefef9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695cefef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695cefef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95cefef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95cefef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695cefef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695cefef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95cefef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695cefef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95cefef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95cefef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95cefef9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695cefef9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b7a6fb71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8b7a6fb71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23f9336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23f9336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695cefef9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695cefef9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95cefef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95cefef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b7a6fb71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b7a6fb71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ru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ru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23" name="Google Shape;123;p4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25" name="Google Shape;125;p4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hyperlink" Target="https://5aleh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87693" y="1394297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/>
              <a:t>TERMINAL</a:t>
            </a:r>
            <a:endParaRPr sz="6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SSJKV 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GROUP 2</a:t>
            </a:r>
            <a:r>
              <a:rPr lang="ru" sz="2400"/>
              <a:t>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87700" y="3525250"/>
            <a:ext cx="6593700" cy="41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Kamal Rimal, Sarah Swilley, Saleh Alhassan, Juan Martinez, Viktoriya Rasuli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856050" y="463896"/>
            <a:ext cx="7429500" cy="72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CLASS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856050" y="1133475"/>
            <a:ext cx="3009900" cy="337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Classes: 6</a:t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HomePage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Log In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Registration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User(User Profile)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Trip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Trip_details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Ticket_Info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Passenger_Info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998" y="879862"/>
            <a:ext cx="5295701" cy="38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857250" y="151869"/>
            <a:ext cx="7429500" cy="56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CLASS DIAGRAM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695275" y="1091300"/>
            <a:ext cx="3259200" cy="330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ru">
                <a:solidFill>
                  <a:srgbClr val="FFFFFF"/>
                </a:solidFill>
              </a:rPr>
              <a:t>Relationship type between objects is Association.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ru">
                <a:solidFill>
                  <a:srgbClr val="FFFFFF"/>
                </a:solidFill>
              </a:rPr>
              <a:t>Directed Association between Website employee &amp; Log in.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wentieth Century"/>
              <a:buChar char="●"/>
            </a:pPr>
            <a:r>
              <a:rPr lang="ru">
                <a:solidFill>
                  <a:srgbClr val="FFFFFF"/>
                </a:solidFill>
              </a:rPr>
              <a:t>Multiplicity almost between every object is equal to one to one.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ru">
                <a:solidFill>
                  <a:srgbClr val="FFFFFF"/>
                </a:solidFill>
              </a:rPr>
              <a:t>HomePage and Trips &amp; User and Trips have one to many.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53" y="718875"/>
            <a:ext cx="4933275" cy="4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SEQUENCE DIAGRAM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675475" y="1222450"/>
            <a:ext cx="3772800" cy="350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Choose seat</a:t>
            </a:r>
            <a:endParaRPr/>
          </a:p>
        </p:txBody>
      </p:sp>
      <p:sp>
        <p:nvSpPr>
          <p:cNvPr id="318" name="Google Shape;318;p30"/>
          <p:cNvSpPr txBox="1"/>
          <p:nvPr>
            <p:ph idx="3" type="body"/>
          </p:nvPr>
        </p:nvSpPr>
        <p:spPr>
          <a:xfrm>
            <a:off x="4584250" y="1175950"/>
            <a:ext cx="3349200" cy="39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Entering Passenger Information</a:t>
            </a:r>
            <a:endParaRPr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75" y="1572850"/>
            <a:ext cx="3667349" cy="30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250" y="1572852"/>
            <a:ext cx="3853587" cy="30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857250" y="286997"/>
            <a:ext cx="7429500" cy="52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SEQUENCE DIAGRAM</a:t>
            </a:r>
            <a:endParaRPr sz="3600"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653625" y="986650"/>
            <a:ext cx="3775500" cy="40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Check Bus Availability</a:t>
            </a:r>
            <a:endParaRPr/>
          </a:p>
        </p:txBody>
      </p:sp>
      <p:pic>
        <p:nvPicPr>
          <p:cNvPr id="327" name="Google Shape;3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25" y="1565400"/>
            <a:ext cx="3887351" cy="293411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1"/>
          <p:cNvSpPr txBox="1"/>
          <p:nvPr>
            <p:ph idx="3" type="body"/>
          </p:nvPr>
        </p:nvSpPr>
        <p:spPr>
          <a:xfrm>
            <a:off x="4649650" y="992600"/>
            <a:ext cx="3686100" cy="40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Booking Tickets</a:t>
            </a:r>
            <a:endParaRPr/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50" y="1577300"/>
            <a:ext cx="3887350" cy="29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856050" y="464348"/>
            <a:ext cx="7429500" cy="69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SEQUENCE DIAGRAM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1336100"/>
            <a:ext cx="7834075" cy="32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856050" y="464348"/>
            <a:ext cx="7429500" cy="74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ARCHITECTURE</a:t>
            </a:r>
            <a:endParaRPr sz="3600"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923075" y="1208345"/>
            <a:ext cx="3487200" cy="31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Client-Server </a:t>
            </a:r>
            <a:r>
              <a:rPr lang="ru"/>
              <a:t>Architecture</a:t>
            </a: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1771075"/>
            <a:ext cx="7141475" cy="31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Client-Server Architecture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4"/>
          <p:cNvSpPr txBox="1"/>
          <p:nvPr>
            <p:ph idx="2" type="body"/>
          </p:nvPr>
        </p:nvSpPr>
        <p:spPr>
          <a:xfrm>
            <a:off x="856050" y="1848825"/>
            <a:ext cx="7429500" cy="249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I</a:t>
            </a:r>
            <a:r>
              <a:rPr lang="ru"/>
              <a:t>t has a simple architecture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It allows clients to access the website whenever a person needs it.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This architecture was designed to not have difficulty providing needed service to clients.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911975" y="1358920"/>
            <a:ext cx="3487200" cy="31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Why did we chose it?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ARCHITECTURE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858325" y="1687125"/>
            <a:ext cx="3656400" cy="3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Logical View</a:t>
            </a:r>
            <a:endParaRPr/>
          </a:p>
        </p:txBody>
      </p:sp>
      <p:sp>
        <p:nvSpPr>
          <p:cNvPr id="360" name="Google Shape;360;p35"/>
          <p:cNvSpPr txBox="1"/>
          <p:nvPr>
            <p:ph idx="3" type="body"/>
          </p:nvPr>
        </p:nvSpPr>
        <p:spPr>
          <a:xfrm>
            <a:off x="4572000" y="1687125"/>
            <a:ext cx="3599100" cy="341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Process View</a:t>
            </a:r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50" y="2028525"/>
            <a:ext cx="3428100" cy="26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300" y="2028525"/>
            <a:ext cx="3790950" cy="26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ARCHITECTURE</a:t>
            </a:r>
            <a:endParaRPr/>
          </a:p>
        </p:txBody>
      </p:sp>
      <p:sp>
        <p:nvSpPr>
          <p:cNvPr id="368" name="Google Shape;368;p36"/>
          <p:cNvSpPr txBox="1"/>
          <p:nvPr>
            <p:ph idx="1" type="body"/>
          </p:nvPr>
        </p:nvSpPr>
        <p:spPr>
          <a:xfrm>
            <a:off x="622100" y="1687125"/>
            <a:ext cx="3892500" cy="328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Development View</a:t>
            </a:r>
            <a:endParaRPr/>
          </a:p>
        </p:txBody>
      </p:sp>
      <p:sp>
        <p:nvSpPr>
          <p:cNvPr id="369" name="Google Shape;369;p3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 txBox="1"/>
          <p:nvPr>
            <p:ph idx="3" type="body"/>
          </p:nvPr>
        </p:nvSpPr>
        <p:spPr>
          <a:xfrm>
            <a:off x="4975200" y="1687125"/>
            <a:ext cx="3310500" cy="328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Physical View</a:t>
            </a:r>
            <a:endParaRPr/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00" y="2129900"/>
            <a:ext cx="4230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200" y="2129900"/>
            <a:ext cx="3505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698375" y="676199"/>
            <a:ext cx="7434300" cy="428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DESIGN PATTERNS</a:t>
            </a:r>
            <a:endParaRPr sz="3600"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698375" y="1027400"/>
            <a:ext cx="7590000" cy="51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/>
              <a:t>Strategy Pattern</a:t>
            </a:r>
            <a:endParaRPr sz="1800"/>
          </a:p>
        </p:txBody>
      </p:sp>
      <p:pic>
        <p:nvPicPr>
          <p:cNvPr id="379" name="Google Shape;3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75" y="1539200"/>
            <a:ext cx="7726325" cy="29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50" y="463895"/>
            <a:ext cx="7429500" cy="629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PROBLEM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856050" y="1278327"/>
            <a:ext cx="7429500" cy="306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Hard to separate work among team members.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Some people did have the required skills.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Some team members didn't want to take work and learn new skills.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Schedule deadline to submit the work of each team member.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Some team members always missed the submission deadline work and required to extend.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856050" y="753750"/>
            <a:ext cx="3474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Plan/Schedule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425" y="3395150"/>
            <a:ext cx="3971374" cy="1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856050" y="463899"/>
            <a:ext cx="7429500" cy="640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TESTING</a:t>
            </a:r>
            <a:endParaRPr sz="3600"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00" y="1516650"/>
            <a:ext cx="3140400" cy="35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1522325"/>
            <a:ext cx="3140393" cy="349850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6086475" y="1207925"/>
            <a:ext cx="1060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wentieth Century"/>
                <a:ea typeface="Twentieth Century"/>
                <a:cs typeface="Twentieth Century"/>
                <a:sym typeface="Twentieth Century"/>
              </a:rPr>
              <a:t>White Box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1639500" y="1198013"/>
            <a:ext cx="900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wentieth Century"/>
                <a:ea typeface="Twentieth Century"/>
                <a:cs typeface="Twentieth Century"/>
                <a:sym typeface="Twentieth Century"/>
              </a:rPr>
              <a:t>Functional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DEMONSTRATION</a:t>
            </a:r>
            <a:endParaRPr sz="3600"/>
          </a:p>
        </p:txBody>
      </p:sp>
      <p:sp>
        <p:nvSpPr>
          <p:cNvPr id="395" name="Google Shape;395;p39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00" y="1460437"/>
            <a:ext cx="7788375" cy="28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9"/>
          <p:cNvSpPr txBox="1"/>
          <p:nvPr/>
        </p:nvSpPr>
        <p:spPr>
          <a:xfrm>
            <a:off x="5765575" y="4457750"/>
            <a:ext cx="2699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https://5aleh.github.io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856050" y="463895"/>
            <a:ext cx="7429500" cy="65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PROBLEM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856050" y="1188152"/>
            <a:ext cx="7429500" cy="315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It is hard to schedule an online meeting in Slack.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People at work, busy, have the stuff to do on their own.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B</a:t>
            </a:r>
            <a:r>
              <a:rPr lang="ru"/>
              <a:t>ad team communication.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Some people not communicating with other team members.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Some people not responding to the team chat.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Some team members response to messages after several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ru" sz="1800"/>
              <a:t>Find a time for a collective meeting.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Busy schedule and work.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856050" y="753750"/>
            <a:ext cx="3474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Collaboration: GitHub/Slack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21724" r="23499" t="0"/>
          <a:stretch/>
        </p:blipFill>
        <p:spPr>
          <a:xfrm>
            <a:off x="7092375" y="1019175"/>
            <a:ext cx="16174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376" y="2680475"/>
            <a:ext cx="1617400" cy="16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856050" y="202044"/>
            <a:ext cx="7429500" cy="55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PROBLEM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856050" y="1188152"/>
            <a:ext cx="7429500" cy="315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Main problems with the development were figuring out the layout -- the linear path taken through the websites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Trying to figure out a good entry point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Transition pages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Having conflicting ideas about format and necessary webpages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ru"/>
              <a:t>Having database and front-end working separately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u"/>
              <a:t>miscommunication about how data is being pulled from the database and how it should look on the front-end side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/>
              <a:t>	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856050" y="753750"/>
            <a:ext cx="3474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 Process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856050" y="101546"/>
            <a:ext cx="7429500" cy="73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Development Process Waterfall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856050" y="1351000"/>
            <a:ext cx="4448400" cy="329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Easy to flaw.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It can be implemented for any size of project.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Testing is done at every stage.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675" y="1387350"/>
            <a:ext cx="3458000" cy="25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856050" y="833850"/>
            <a:ext cx="2144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did we used it?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56050" y="317045"/>
            <a:ext cx="7429500" cy="578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I</a:t>
            </a:r>
            <a:r>
              <a:rPr lang="ru" sz="3600"/>
              <a:t>MPLEMENTATION</a:t>
            </a:r>
            <a:r>
              <a:rPr lang="ru" sz="3600"/>
              <a:t>	</a:t>
            </a:r>
            <a:endParaRPr sz="3600"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856050" y="1141775"/>
            <a:ext cx="7429500" cy="320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Languages used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HTML, CSS, and Javascript.</a:t>
            </a:r>
            <a:r>
              <a:rPr lang="ru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AngularJS, Bootstrap CSS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D</a:t>
            </a:r>
            <a:r>
              <a:rPr lang="ru"/>
              <a:t>atabase used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NoSQL &gt; MongoDB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API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Created our own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Node.js, Express.js, and Mongoose</a:t>
            </a: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75" y="1327475"/>
            <a:ext cx="40337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775" y="2680025"/>
            <a:ext cx="30099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911475" y="187222"/>
            <a:ext cx="7429500" cy="54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REQUIREMENT</a:t>
            </a:r>
            <a:endParaRPr sz="3600"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911475" y="778150"/>
            <a:ext cx="3603300" cy="4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Elicitation</a:t>
            </a:r>
            <a:endParaRPr/>
          </a:p>
        </p:txBody>
      </p:sp>
      <p:sp>
        <p:nvSpPr>
          <p:cNvPr id="282" name="Google Shape;282;p25"/>
          <p:cNvSpPr txBox="1"/>
          <p:nvPr>
            <p:ph idx="2" type="body"/>
          </p:nvPr>
        </p:nvSpPr>
        <p:spPr>
          <a:xfrm>
            <a:off x="1006350" y="1363550"/>
            <a:ext cx="7429500" cy="317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Visualization - As a group we spent a long time building up to our project by drawing diagrams and deciding how to proceed visually from point to point.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Collecting data - For the front-end we spent many hours looking at other websites and navigating through them to see how we should proceed with our own website.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ru"/>
              <a:t>Deciding the appropriate tools to use for this particular project was hard because we all come from different programming language backgrounds (except java), however, building a website solely with java can be cumbersome.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857250" y="641248"/>
            <a:ext cx="7429500" cy="42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REQUIREMENT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Context diagram/Activities diagram</a:t>
            </a:r>
            <a:endParaRPr sz="1800"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947925"/>
            <a:ext cx="7659800" cy="16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857250" y="283395"/>
            <a:ext cx="7429500" cy="59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REQUIREMENT</a:t>
            </a:r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622200" y="1536850"/>
            <a:ext cx="4159800" cy="280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ru"/>
              <a:t>Actors: User &amp; </a:t>
            </a:r>
            <a:r>
              <a:rPr lang="ru"/>
              <a:t>Authentication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User: Log in, View Bus Info, Check Bus Availability,  Book Bus Ticket, Choose Seat, Enter Passenger Info, Complete Booking, Print Ticket, Log out.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/>
              <a:t>Authentication: Receives Order, Views Order, Provides Ticket, Complete Booking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856050" y="879488"/>
            <a:ext cx="3366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 and Use cases diagram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5375975" y="4566200"/>
            <a:ext cx="3000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cases diagram of Bus Booking System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701" y="341575"/>
            <a:ext cx="3833700" cy="41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