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2" r:id="rId1"/>
  </p:sldMasterIdLst>
  <p:notesMasterIdLst>
    <p:notesMasterId r:id="rId12"/>
  </p:notesMasterIdLst>
  <p:sldIdLst>
    <p:sldId id="256" r:id="rId2"/>
    <p:sldId id="260" r:id="rId3"/>
    <p:sldId id="257" r:id="rId4"/>
    <p:sldId id="259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5E92-1156-284A-B680-156E4F6FE195}" type="datetimeFigureOut">
              <a:rPr kumimoji="1" lang="zh-CN" altLang="en-US" smtClean="0"/>
              <a:t>2018/5/26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7FC63-0F19-314B-AB8F-70A66444ED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92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Something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about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zerolottery</a:t>
            </a:r>
            <a:r>
              <a:rPr kumimoji="1" lang="en-US" altLang="zh-CN" baseline="0" dirty="0" smtClean="0"/>
              <a:t>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Zerolottery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gambling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game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based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etherum</a:t>
            </a:r>
            <a:r>
              <a:rPr kumimoji="1" lang="en-US" altLang="zh-CN" baseline="0" dirty="0" smtClean="0"/>
              <a:t>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etherum</a:t>
            </a:r>
            <a:r>
              <a:rPr kumimoji="1" lang="en-US" altLang="zh-CN" baseline="0" dirty="0" smtClean="0"/>
              <a:t>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7FC63-0F19-314B-AB8F-70A66444EDA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85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Etherum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bitcoin.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Not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digital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coins,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also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..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7FC63-0F19-314B-AB8F-70A66444EDA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696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not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control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miner.</a:t>
            </a:r>
            <a:r>
              <a:rPr kumimoji="1" lang="zh-CN" altLang="en-US" baseline="0" dirty="0" smtClean="0"/>
              <a:t> </a:t>
            </a:r>
            <a:r>
              <a:rPr kumimoji="1" lang="mr-IN" altLang="zh-CN" baseline="0" dirty="0" smtClean="0"/>
              <a:t>…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does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random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numbers?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7FC63-0F19-314B-AB8F-70A66444EDA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56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7FC63-0F19-314B-AB8F-70A66444EDA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88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5/26/18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5/26/18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5/26/18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5/26/18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5/26/18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5/26/18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5/26/18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5/26/18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0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Zerolottery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</a:t>
            </a:r>
            <a:r>
              <a:rPr kumimoji="1" lang="en-US" altLang="zh-CN" dirty="0" smtClean="0"/>
              <a:t>d5_salt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271961" y="2493963"/>
            <a:ext cx="3028951" cy="1325563"/>
          </a:xfrm>
        </p:spPr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6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Ethereum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Etherum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virtual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</a:p>
          <a:p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chain</a:t>
            </a:r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modified</a:t>
            </a:r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15635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2017"/>
            <a:ext cx="12191999" cy="697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challenge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team</a:t>
            </a:r>
          </a:p>
          <a:p>
            <a:r>
              <a:rPr kumimoji="1" lang="en-US" altLang="zh-CN" dirty="0" smtClean="0"/>
              <a:t>Guess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0-7</a:t>
            </a:r>
          </a:p>
          <a:p>
            <a:r>
              <a:rPr kumimoji="1" lang="en-US" altLang="zh-CN" dirty="0" smtClean="0"/>
              <a:t>Win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points</a:t>
            </a:r>
          </a:p>
          <a:p>
            <a:r>
              <a:rPr kumimoji="1" lang="en-US" altLang="zh-CN" dirty="0" smtClean="0"/>
              <a:t>Fail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points</a:t>
            </a:r>
          </a:p>
          <a:p>
            <a:r>
              <a:rPr lang="en-US" altLang="zh-CN" dirty="0" smtClean="0"/>
              <a:t>continuously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flag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1/</a:t>
            </a:r>
            <a:r>
              <a:rPr kumimoji="1" lang="is-IS" altLang="zh-CN" dirty="0" smtClean="0"/>
              <a:t>32768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8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factor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block.coinbase</a:t>
            </a:r>
            <a:endParaRPr lang="en-US" altLang="zh-CN" dirty="0"/>
          </a:p>
          <a:p>
            <a:r>
              <a:rPr lang="en-US" altLang="zh-CN" dirty="0" err="1" smtClean="0"/>
              <a:t>block.difficulty</a:t>
            </a:r>
            <a:endParaRPr lang="en-US" altLang="zh-CN" dirty="0" smtClean="0"/>
          </a:p>
          <a:p>
            <a:r>
              <a:rPr lang="en-US" altLang="zh-CN" dirty="0" err="1" smtClean="0"/>
              <a:t>block.gaslimit</a:t>
            </a:r>
            <a:endParaRPr lang="en-US" altLang="zh-CN" dirty="0" smtClean="0"/>
          </a:p>
          <a:p>
            <a:r>
              <a:rPr lang="en-US" altLang="zh-CN" dirty="0" err="1" smtClean="0"/>
              <a:t>block.timestamp</a:t>
            </a:r>
            <a:endParaRPr lang="en-US" altLang="zh-CN" dirty="0" smtClean="0"/>
          </a:p>
          <a:p>
            <a:r>
              <a:rPr lang="en-US" altLang="zh-CN" dirty="0" err="1"/>
              <a:t>msg.sender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3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Random in </a:t>
            </a:r>
            <a:r>
              <a:rPr kumimoji="1" lang="en-US" altLang="zh-CN" dirty="0" err="1" smtClean="0"/>
              <a:t>Ethereum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Randomness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</a:p>
          <a:p>
            <a:pPr lvl="1"/>
            <a:r>
              <a:rPr kumimoji="1" lang="en-US" altLang="zh-CN" dirty="0"/>
              <a:t>p</a:t>
            </a:r>
            <a:r>
              <a:rPr kumimoji="1" lang="en-US" altLang="zh-CN" dirty="0" smtClean="0"/>
              <a:t>rivate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seen</a:t>
            </a:r>
          </a:p>
          <a:p>
            <a:pPr lvl="1"/>
            <a:r>
              <a:rPr kumimoji="1" lang="en-US" altLang="zh-CN" dirty="0"/>
              <a:t>b</a:t>
            </a:r>
            <a:r>
              <a:rPr kumimoji="1" lang="en-US" altLang="zh-CN" dirty="0" smtClean="0"/>
              <a:t>lock.</a:t>
            </a:r>
            <a:r>
              <a:rPr kumimoji="1" lang="zh-CN" altLang="en-US" dirty="0" smtClean="0"/>
              <a:t>*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controlled</a:t>
            </a:r>
          </a:p>
          <a:p>
            <a:r>
              <a:rPr kumimoji="1" lang="en-US" altLang="zh-CN" dirty="0" smtClean="0"/>
              <a:t>Many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cases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</a:p>
          <a:p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38175" y="6176963"/>
            <a:ext cx="10248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https://blog.positive.com/predicting-random-numbers-in-ethereum-smart-contracts-e5358c6b8620</a:t>
            </a:r>
          </a:p>
        </p:txBody>
      </p:sp>
    </p:spTree>
    <p:extLst>
      <p:ext uri="{BB962C8B-B14F-4D97-AF65-F5344CB8AC3E}">
        <p14:creationId xmlns:p14="http://schemas.microsoft.com/office/powerpoint/2010/main" val="16725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Smart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Contracts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Smart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transfer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money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another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mart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contract</a:t>
            </a:r>
          </a:p>
          <a:p>
            <a:r>
              <a:rPr kumimoji="1" lang="en-US" altLang="zh-CN" dirty="0" smtClean="0"/>
              <a:t>Smart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contract</a:t>
            </a:r>
          </a:p>
          <a:p>
            <a:pPr lvl="1"/>
            <a:r>
              <a:rPr lang="en-US" altLang="zh-CN" dirty="0" smtClean="0"/>
              <a:t>Block </a:t>
            </a:r>
            <a:r>
              <a:rPr lang="en-US" altLang="zh-CN" dirty="0"/>
              <a:t>variables are </a:t>
            </a:r>
            <a:r>
              <a:rPr lang="en-US" altLang="zh-CN" dirty="0" smtClean="0"/>
              <a:t>shared </a:t>
            </a:r>
            <a:r>
              <a:rPr lang="en-US" altLang="zh-CN" dirty="0"/>
              <a:t>within the same block</a:t>
            </a:r>
            <a:endParaRPr kumimoji="1" lang="en-US" altLang="zh-CN" dirty="0" smtClean="0"/>
          </a:p>
          <a:p>
            <a:r>
              <a:rPr kumimoji="1" lang="en-US" altLang="zh-CN" dirty="0" smtClean="0"/>
              <a:t>Smart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if-else</a:t>
            </a:r>
          </a:p>
          <a:p>
            <a:r>
              <a:rPr kumimoji="1" lang="en-US" altLang="zh-CN" dirty="0"/>
              <a:t>Revert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gas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2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</a:p>
          <a:p>
            <a:pPr lvl="1"/>
            <a:r>
              <a:rPr kumimoji="1" lang="en-US" altLang="zh-CN" dirty="0" smtClean="0"/>
              <a:t>Generate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way</a:t>
            </a:r>
          </a:p>
          <a:p>
            <a:pPr lvl="1"/>
            <a:r>
              <a:rPr kumimoji="1" lang="en-US" altLang="zh-CN" dirty="0" smtClean="0"/>
              <a:t>Predict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l</a:t>
            </a:r>
            <a:r>
              <a:rPr kumimoji="1" lang="en-US" altLang="zh-CN" dirty="0" smtClean="0"/>
              <a:t>ucky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</a:t>
            </a:r>
          </a:p>
          <a:p>
            <a:r>
              <a:rPr kumimoji="1" lang="en-US" altLang="zh-CN" dirty="0" smtClean="0"/>
              <a:t>Always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w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2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behaviors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win/fail</a:t>
            </a:r>
          </a:p>
          <a:p>
            <a:pPr lvl="1"/>
            <a:r>
              <a:rPr kumimoji="1" lang="en-US" altLang="zh-CN" dirty="0" smtClean="0"/>
              <a:t>Win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ether</a:t>
            </a:r>
          </a:p>
          <a:p>
            <a:pPr lvl="1"/>
            <a:r>
              <a:rPr kumimoji="1" lang="en-US" altLang="zh-CN" dirty="0" smtClean="0"/>
              <a:t>Fail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-0.5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ether</a:t>
            </a:r>
          </a:p>
          <a:p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fail</a:t>
            </a:r>
          </a:p>
          <a:p>
            <a:pPr lvl="1"/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attack</a:t>
            </a:r>
          </a:p>
          <a:p>
            <a:pPr lvl="1"/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fallback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if-else</a:t>
            </a:r>
          </a:p>
          <a:p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punished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5459</TotalTime>
  <Words>293</Words>
  <Application>Microsoft Macintosh PowerPoint</Application>
  <PresentationFormat>宽屏</PresentationFormat>
  <Paragraphs>52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DengXian</vt:lpstr>
      <vt:lpstr>DengXian Light</vt:lpstr>
      <vt:lpstr>Mangal</vt:lpstr>
      <vt:lpstr>Arial</vt:lpstr>
      <vt:lpstr>Office 主题</vt:lpstr>
      <vt:lpstr>Zerolottery</vt:lpstr>
      <vt:lpstr>Ethereum</vt:lpstr>
      <vt:lpstr>PowerPoint 演示文稿</vt:lpstr>
      <vt:lpstr>The challenge</vt:lpstr>
      <vt:lpstr>The seed factor</vt:lpstr>
      <vt:lpstr>Random in Ethereum</vt:lpstr>
      <vt:lpstr>Smart Contracts</vt:lpstr>
      <vt:lpstr>Solution 1</vt:lpstr>
      <vt:lpstr>Solution 2</vt:lpstr>
      <vt:lpstr>Thank you！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Zerolottery</dc:title>
  <dc:creator>T110823</dc:creator>
  <cp:lastModifiedBy>T110823</cp:lastModifiedBy>
  <cp:revision>19</cp:revision>
  <dcterms:created xsi:type="dcterms:W3CDTF">2018-05-21T14:53:56Z</dcterms:created>
  <dcterms:modified xsi:type="dcterms:W3CDTF">2018-05-26T16:44:23Z</dcterms:modified>
</cp:coreProperties>
</file>