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93" r:id="rId3"/>
    <p:sldId id="390" r:id="rId4"/>
    <p:sldId id="424" r:id="rId5"/>
    <p:sldId id="432" r:id="rId6"/>
    <p:sldId id="425" r:id="rId7"/>
    <p:sldId id="426" r:id="rId8"/>
    <p:sldId id="427" r:id="rId9"/>
    <p:sldId id="429" r:id="rId10"/>
    <p:sldId id="430" r:id="rId11"/>
    <p:sldId id="434" r:id="rId12"/>
    <p:sldId id="431" r:id="rId13"/>
    <p:sldId id="433" r:id="rId14"/>
    <p:sldId id="334" r:id="rId15"/>
    <p:sldId id="394" r:id="rId16"/>
    <p:sldId id="395" r:id="rId17"/>
    <p:sldId id="398" r:id="rId18"/>
    <p:sldId id="397" r:id="rId19"/>
    <p:sldId id="399" r:id="rId20"/>
    <p:sldId id="400" r:id="rId21"/>
    <p:sldId id="402" r:id="rId22"/>
    <p:sldId id="401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3" r:id="rId32"/>
    <p:sldId id="40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12" r:id="rId44"/>
    <p:sldId id="392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5" r:id="rId64"/>
    <p:sldId id="453" r:id="rId65"/>
    <p:sldId id="45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94" autoAdjust="0"/>
    <p:restoredTop sz="94660"/>
  </p:normalViewPr>
  <p:slideViewPr>
    <p:cSldViewPr snapToGrid="0">
      <p:cViewPr>
        <p:scale>
          <a:sx n="63" d="100"/>
          <a:sy n="63" d="100"/>
        </p:scale>
        <p:origin x="3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46717-91AF-4F9F-87FF-C73473A96BDE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BFCEE-48DE-446F-A67A-CA8AA68FD7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44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a5a1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a5a1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1342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095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220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615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5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806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2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606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700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54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392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BFCEE-48DE-446F-A67A-CA8AA68FD747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5334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796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065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776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476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821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608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288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1796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02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838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519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7491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970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7792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6854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0621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8916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6955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1842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3220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838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09846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623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1230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57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402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979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46510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179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6101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00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1589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2479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783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8270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88217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8463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61003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1056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2705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41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099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838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3741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277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03209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961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68606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77B2522-5E91-7E82-E5EA-8B418DA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8944093-2FC6-4892-2BE4-34FC3A46A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6FBA8F6A-C920-DD8F-009F-D45D30F14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2444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834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7875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FCC0BD9-CFF2-4397-7A01-18E35384C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60D3DBFA-DDFB-D940-AD79-1041A107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A529FA3F-33A2-A378-0CF1-68E8670E9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52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0AB4-753C-ACEB-B4A4-C55E36152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46B00-1E12-44B3-CA7F-A55D04EF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9909-E8E1-A697-ACAD-27B10466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BCA5-7EBD-239E-FB97-4A792B78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30E8-1475-C83C-80FC-093B4778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76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A6E0-3F0D-364F-AEB1-611A72B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C3E65-E3F2-E4AA-751D-3D46FDE32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147D9-8584-36E4-0B2B-B9FEB292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73656-87ED-8834-A93E-2C97E4F9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3306-A6D2-0E01-312E-369C34DD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47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75E29-7074-84E7-6815-8BE39A478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B1EC-A013-703A-681F-E39D61E4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E6B2-1732-41B7-1B5A-FCDE8CF9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CDFAC-1271-E1D3-CB1E-74E41D63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2A95-3779-6EC0-386C-AF437886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9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06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34E7-7349-52E3-5897-DDEB222A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7C2D-02B4-68C3-2436-5531BC7DE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8214-09D1-DBD0-FBDD-87FCAE22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9D9B-405F-3F87-C34C-8BDA852E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DF00-0E0D-127E-374A-8B62C73B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01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4862-4C1E-8F50-373A-1DB8024D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60A0-1559-FFF4-424D-300B1907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B6EE-4552-E910-EBEF-FEE19D7E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3446-C51D-358F-CD41-534D6016F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34C0F-7B95-38CC-13D0-A2DB06E6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77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06B-5525-EBE4-D204-3DFB1041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53CD-54E5-8E92-059E-FDD362A9E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94C4C-AD9D-60AF-AA6A-B242DA9D0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F9721-CC98-EE31-DB22-9F6300F0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3BC77-7B3A-AC1B-6F35-5706843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168EA-FDC6-2114-46F3-F01CDF2D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517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461D-898F-A4F3-2993-4E2D874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4BAB-C291-7700-14B0-3D97A914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985E-E8F2-F9BA-F5E6-9E72BC01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0DEEB-CA76-1454-48CA-35B4C9B1E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8F6ED-8419-D67A-0690-E8EA2BD91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C748CD-6C85-622A-AA40-240119A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F11C3-D671-C0F9-4C2A-6A4D0E8A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BE4A5-5670-1787-9F16-B37FAB86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08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CA9F-7E7F-8CAD-B7D0-0CB62879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013A3-58A5-92E7-8465-F50930D9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0215-961A-118C-70D0-005AF3EF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1E24B-1925-F9E2-8CEB-48577C07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628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4413C-A935-4884-30E9-400F716A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2C14D-DC7A-0585-CE46-A4D335A8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2715-DA62-006C-9174-281B76DF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6355-25E4-F2F8-01A4-3310342A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4ADE-25D2-9DF6-1D74-8FFA4B5A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AB3B3-1322-9FAB-5103-5B64BAFC2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8870-45AA-E58E-2226-4BB3AFBF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D135-37F1-683D-1E58-4632BAF9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FF565-8248-9BA0-43EC-03E51221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5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C06C-212B-15B3-67C1-43B73C78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30526-F8AA-B96D-3FA6-56CC660E7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9A117-13F5-0D32-F637-02BB2C69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49C0-203D-7127-4868-FDA47A29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CF9AA-C717-EAB2-DA6A-C8ADC4A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C5ED3-503B-41A8-EE3A-86B7E80F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97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5D56B-DDB3-8121-20FB-056CF0B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AFC9C-6DBB-D034-5652-66F7D86E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6F53-E779-3685-E77F-FDF97E119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0B94-8935-47A6-9DEB-75F592866AFD}" type="datetimeFigureOut">
              <a:rPr lang="en-CA" smtClean="0"/>
              <a:t>2024-04-01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6357-4120-9DA5-416E-59E745B0B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638E-C74E-5196-8F45-56DB5E5BC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A0F3A-ADA0-4D4B-BF8C-F507CF07E3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25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gif"/><Relationship Id="rId4" Type="http://schemas.openxmlformats.org/officeDocument/2006/relationships/image" Target="../media/image35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gif"/><Relationship Id="rId4" Type="http://schemas.openxmlformats.org/officeDocument/2006/relationships/image" Target="../media/image37.gi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gif"/><Relationship Id="rId4" Type="http://schemas.openxmlformats.org/officeDocument/2006/relationships/image" Target="../media/image4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7" Type="http://schemas.openxmlformats.org/officeDocument/2006/relationships/image" Target="../media/image49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gif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7" Type="http://schemas.openxmlformats.org/officeDocument/2006/relationships/image" Target="../media/image49.gi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gif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Sampling</a:t>
            </a:r>
            <a:endParaRPr b="1" dirty="0">
              <a:solidFill>
                <a:srgbClr val="00924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Sample size, Cluster Sampling, Respondent-Driven Sampling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3. Estimate unknown quantities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Strategies for estimating </a:t>
            </a:r>
            <a:r>
              <a:rPr lang="en-US" sz="2933" i="1" u="sng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Run a pilot survey on a small sample and calculate standard deviation based on this survey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previous studies or related data that already exists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Guess based on a hypothesized distribution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Once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estimated and the other quantities are determined, the equation can be solved to determine the appropriate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228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stuff you actually need to remember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decide how precise we need our study to be, and by stating that precision in terms of error and confidence, can calculate the needed sample size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Doing that calculation will require making some assumptions (about the distribution of our population, about the standard deviation) and justifying them</a:t>
            </a: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2306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size - Power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Other than focusing on precision (when we’re estimating), it is common to calculate sample size based on power (when we’re trying to test a hypothesis)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Power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small of a difference or treatment effect do I need to be able to detect?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High power = High chance of my study correctly identifying a true effect (lower chance of false negatives)</a:t>
            </a:r>
          </a:p>
        </p:txBody>
      </p:sp>
    </p:spTree>
    <p:extLst>
      <p:ext uri="{BB962C8B-B14F-4D97-AF65-F5344CB8AC3E}">
        <p14:creationId xmlns:p14="http://schemas.microsoft.com/office/powerpoint/2010/main" val="323062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size considerations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Often the initial sample size calculated will be much larger than what is realistic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the study feasible given the available budget and desired precision?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Adjust estimates or precision expectations accordingly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Larger sample = smaller sampling error, but a larger sample size may increase non-sampling errors</a:t>
            </a:r>
          </a:p>
        </p:txBody>
      </p:sp>
    </p:spTree>
    <p:extLst>
      <p:ext uri="{BB962C8B-B14F-4D97-AF65-F5344CB8AC3E}">
        <p14:creationId xmlns:p14="http://schemas.microsoft.com/office/powerpoint/2010/main" val="24586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Cluster Sampling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98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Cluster Sampling 101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Divide the whole population into non-overlapping subpopulations based on shared characteristics. These subpopulations are called </a:t>
            </a: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clusters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Randomly select a sample of clusters.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Survey every individual unit within each sampled cluster.</a:t>
            </a:r>
          </a:p>
        </p:txBody>
      </p:sp>
    </p:spTree>
    <p:extLst>
      <p:ext uri="{BB962C8B-B14F-4D97-AF65-F5344CB8AC3E}">
        <p14:creationId xmlns:p14="http://schemas.microsoft.com/office/powerpoint/2010/main" val="330980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Units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Primary sampling units (PSUs)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Groupings in the first iteration of sampling – AKA </a:t>
            </a:r>
            <a:r>
              <a:rPr lang="en-US" sz="25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clusters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Secondary sampling units (SSUs)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Individuals who are selected and/or surveyed directly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Also known as the observational units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Observational units are only included in the sample if they belong to the sampled PSU (cluster)</a:t>
            </a:r>
          </a:p>
        </p:txBody>
      </p:sp>
    </p:spTree>
    <p:extLst>
      <p:ext uri="{BB962C8B-B14F-4D97-AF65-F5344CB8AC3E}">
        <p14:creationId xmlns:p14="http://schemas.microsoft.com/office/powerpoint/2010/main" val="3570569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Why use cluster sampling?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It may be difficult, expensive, or impossible to create a sampling frame of individual (non-clustered) sampling units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example, all birds in a forest or all individuals in a city at a given time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Population may occur in natural or pre-existing clusters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example, households or schools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geographically widespread populations, sampling by cluster reduces the chance of extensive travel to reach a single individual</a:t>
            </a:r>
          </a:p>
        </p:txBody>
      </p:sp>
    </p:spTree>
    <p:extLst>
      <p:ext uri="{BB962C8B-B14F-4D97-AF65-F5344CB8AC3E}">
        <p14:creationId xmlns:p14="http://schemas.microsoft.com/office/powerpoint/2010/main" val="1085159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Why </a:t>
            </a:r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not 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cluster sampling?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Decreased precision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SSUs in each cluster tend to share similar characteristics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More difficult to generalize to population-level estimates</a:t>
            </a:r>
          </a:p>
        </p:txBody>
      </p:sp>
    </p:spTree>
    <p:extLst>
      <p:ext uri="{BB962C8B-B14F-4D97-AF65-F5344CB8AC3E}">
        <p14:creationId xmlns:p14="http://schemas.microsoft.com/office/powerpoint/2010/main" val="115106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Cluster sampling vs. stratified sampling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Both are non-overlapping subpopulations for a given population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Clusters are often defined for convenience, while strata may be defined to benefit particular types of analysis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procedure is different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Stratified sampling: define strata → sample within each stratum → survey/observe units in the samples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Cluster sampling: define clusters → sample a subset of clusters → survey/observe all units in each sampled cluster</a:t>
            </a:r>
          </a:p>
        </p:txBody>
      </p:sp>
    </p:spTree>
    <p:extLst>
      <p:ext uri="{BB962C8B-B14F-4D97-AF65-F5344CB8AC3E}">
        <p14:creationId xmlns:p14="http://schemas.microsoft.com/office/powerpoint/2010/main" val="326121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Calculating Sample Size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13929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1">
            <a:extLst>
              <a:ext uri="{FF2B5EF4-FFF2-40B4-BE49-F238E27FC236}">
                <a16:creationId xmlns:a16="http://schemas.microsoft.com/office/drawing/2014/main" id="{86070E12-13EA-58AE-C9DF-7A3682915D92}"/>
              </a:ext>
            </a:extLst>
          </p:cNvPr>
          <p:cNvSpPr txBox="1"/>
          <p:nvPr/>
        </p:nvSpPr>
        <p:spPr>
          <a:xfrm>
            <a:off x="9409800" y="6457800"/>
            <a:ext cx="27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Fira Sans" panose="020B0503050000020004" pitchFamily="34" charset="0"/>
              </a:rPr>
              <a:t>Based on Lohr, 2019, Figure 5.1</a:t>
            </a:r>
            <a:endParaRPr dirty="0">
              <a:solidFill>
                <a:schemeClr val="dk2"/>
              </a:solidFill>
              <a:latin typeface="Fira Sans" panose="020B0503050000020004" pitchFamily="34" charset="0"/>
            </a:endParaRPr>
          </a:p>
        </p:txBody>
      </p:sp>
      <p:sp>
        <p:nvSpPr>
          <p:cNvPr id="3" name="Google Shape;104;p21">
            <a:extLst>
              <a:ext uri="{FF2B5EF4-FFF2-40B4-BE49-F238E27FC236}">
                <a16:creationId xmlns:a16="http://schemas.microsoft.com/office/drawing/2014/main" id="{BD0FC7EE-EF3E-6FE9-B744-C415FEE73F04}"/>
              </a:ext>
            </a:extLst>
          </p:cNvPr>
          <p:cNvSpPr/>
          <p:nvPr/>
        </p:nvSpPr>
        <p:spPr>
          <a:xfrm>
            <a:off x="1938770" y="1566218"/>
            <a:ext cx="1143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Google Shape;105;p21">
            <a:extLst>
              <a:ext uri="{FF2B5EF4-FFF2-40B4-BE49-F238E27FC236}">
                <a16:creationId xmlns:a16="http://schemas.microsoft.com/office/drawing/2014/main" id="{DD765146-CAF9-3D2B-0E48-A2C0DB6DCA83}"/>
              </a:ext>
            </a:extLst>
          </p:cNvPr>
          <p:cNvCxnSpPr/>
          <p:nvPr/>
        </p:nvCxnSpPr>
        <p:spPr>
          <a:xfrm rot="10800000" flipH="1">
            <a:off x="1724804" y="3618608"/>
            <a:ext cx="8787300" cy="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Google Shape;106;p21">
            <a:extLst>
              <a:ext uri="{FF2B5EF4-FFF2-40B4-BE49-F238E27FC236}">
                <a16:creationId xmlns:a16="http://schemas.microsoft.com/office/drawing/2014/main" id="{B982B96C-5C2B-534E-A604-8D9FCD5FE633}"/>
              </a:ext>
            </a:extLst>
          </p:cNvPr>
          <p:cNvSpPr/>
          <p:nvPr/>
        </p:nvSpPr>
        <p:spPr>
          <a:xfrm>
            <a:off x="2167370" y="2423443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7;p21">
            <a:extLst>
              <a:ext uri="{FF2B5EF4-FFF2-40B4-BE49-F238E27FC236}">
                <a16:creationId xmlns:a16="http://schemas.microsoft.com/office/drawing/2014/main" id="{F7B14131-A968-0726-D2A1-408D48491C82}"/>
              </a:ext>
            </a:extLst>
          </p:cNvPr>
          <p:cNvSpPr/>
          <p:nvPr/>
        </p:nvSpPr>
        <p:spPr>
          <a:xfrm>
            <a:off x="3370170" y="2697981"/>
            <a:ext cx="9144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8;p21">
            <a:extLst>
              <a:ext uri="{FF2B5EF4-FFF2-40B4-BE49-F238E27FC236}">
                <a16:creationId xmlns:a16="http://schemas.microsoft.com/office/drawing/2014/main" id="{49EE9D6F-D931-A0A9-1056-10B130CFC385}"/>
              </a:ext>
            </a:extLst>
          </p:cNvPr>
          <p:cNvSpPr/>
          <p:nvPr/>
        </p:nvSpPr>
        <p:spPr>
          <a:xfrm>
            <a:off x="3384389" y="1623368"/>
            <a:ext cx="457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9;p21">
            <a:extLst>
              <a:ext uri="{FF2B5EF4-FFF2-40B4-BE49-F238E27FC236}">
                <a16:creationId xmlns:a16="http://schemas.microsoft.com/office/drawing/2014/main" id="{E94F215D-DBAE-91A4-37A2-9571F52F541C}"/>
              </a:ext>
            </a:extLst>
          </p:cNvPr>
          <p:cNvSpPr/>
          <p:nvPr/>
        </p:nvSpPr>
        <p:spPr>
          <a:xfrm>
            <a:off x="4137308" y="1589193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0;p21">
            <a:extLst>
              <a:ext uri="{FF2B5EF4-FFF2-40B4-BE49-F238E27FC236}">
                <a16:creationId xmlns:a16="http://schemas.microsoft.com/office/drawing/2014/main" id="{BE90FC54-F870-6080-DA2F-0D83C02E5C82}"/>
              </a:ext>
            </a:extLst>
          </p:cNvPr>
          <p:cNvSpPr/>
          <p:nvPr/>
        </p:nvSpPr>
        <p:spPr>
          <a:xfrm>
            <a:off x="5684533" y="2503593"/>
            <a:ext cx="9144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1;p21">
            <a:extLst>
              <a:ext uri="{FF2B5EF4-FFF2-40B4-BE49-F238E27FC236}">
                <a16:creationId xmlns:a16="http://schemas.microsoft.com/office/drawing/2014/main" id="{79EE9E35-4125-BBDC-32EC-B39E2F3F50AE}"/>
              </a:ext>
            </a:extLst>
          </p:cNvPr>
          <p:cNvSpPr/>
          <p:nvPr/>
        </p:nvSpPr>
        <p:spPr>
          <a:xfrm>
            <a:off x="1938770" y="1566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2;p21">
            <a:extLst>
              <a:ext uri="{FF2B5EF4-FFF2-40B4-BE49-F238E27FC236}">
                <a16:creationId xmlns:a16="http://schemas.microsoft.com/office/drawing/2014/main" id="{4E9DF8AA-1ECC-168C-6CEE-B4ACC82218BF}"/>
              </a:ext>
            </a:extLst>
          </p:cNvPr>
          <p:cNvSpPr/>
          <p:nvPr/>
        </p:nvSpPr>
        <p:spPr>
          <a:xfrm>
            <a:off x="2167370" y="1566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13;p21">
            <a:extLst>
              <a:ext uri="{FF2B5EF4-FFF2-40B4-BE49-F238E27FC236}">
                <a16:creationId xmlns:a16="http://schemas.microsoft.com/office/drawing/2014/main" id="{8B4EA796-6EC8-2563-157A-7B5B0043A33C}"/>
              </a:ext>
            </a:extLst>
          </p:cNvPr>
          <p:cNvSpPr/>
          <p:nvPr/>
        </p:nvSpPr>
        <p:spPr>
          <a:xfrm>
            <a:off x="2395970" y="1566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4;p21">
            <a:extLst>
              <a:ext uri="{FF2B5EF4-FFF2-40B4-BE49-F238E27FC236}">
                <a16:creationId xmlns:a16="http://schemas.microsoft.com/office/drawing/2014/main" id="{68B23083-6FCA-81B6-983E-41E6C7A4045F}"/>
              </a:ext>
            </a:extLst>
          </p:cNvPr>
          <p:cNvSpPr/>
          <p:nvPr/>
        </p:nvSpPr>
        <p:spPr>
          <a:xfrm>
            <a:off x="2624570" y="1566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5;p21">
            <a:extLst>
              <a:ext uri="{FF2B5EF4-FFF2-40B4-BE49-F238E27FC236}">
                <a16:creationId xmlns:a16="http://schemas.microsoft.com/office/drawing/2014/main" id="{A37B7760-F8FF-13EB-2BE0-DF8F5B14B737}"/>
              </a:ext>
            </a:extLst>
          </p:cNvPr>
          <p:cNvSpPr/>
          <p:nvPr/>
        </p:nvSpPr>
        <p:spPr>
          <a:xfrm>
            <a:off x="2853170" y="1566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6;p21">
            <a:extLst>
              <a:ext uri="{FF2B5EF4-FFF2-40B4-BE49-F238E27FC236}">
                <a16:creationId xmlns:a16="http://schemas.microsoft.com/office/drawing/2014/main" id="{95E0B412-57A1-5DE0-98F8-FBBFAF318767}"/>
              </a:ext>
            </a:extLst>
          </p:cNvPr>
          <p:cNvSpPr/>
          <p:nvPr/>
        </p:nvSpPr>
        <p:spPr>
          <a:xfrm>
            <a:off x="1938770" y="1794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7;p21">
            <a:extLst>
              <a:ext uri="{FF2B5EF4-FFF2-40B4-BE49-F238E27FC236}">
                <a16:creationId xmlns:a16="http://schemas.microsoft.com/office/drawing/2014/main" id="{A12BD4C7-3E67-E778-FCA3-D280B1BCB74D}"/>
              </a:ext>
            </a:extLst>
          </p:cNvPr>
          <p:cNvSpPr/>
          <p:nvPr/>
        </p:nvSpPr>
        <p:spPr>
          <a:xfrm>
            <a:off x="2167370" y="1794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8;p21">
            <a:extLst>
              <a:ext uri="{FF2B5EF4-FFF2-40B4-BE49-F238E27FC236}">
                <a16:creationId xmlns:a16="http://schemas.microsoft.com/office/drawing/2014/main" id="{2CB48310-0149-DEB2-3B55-9821E3E269D4}"/>
              </a:ext>
            </a:extLst>
          </p:cNvPr>
          <p:cNvSpPr/>
          <p:nvPr/>
        </p:nvSpPr>
        <p:spPr>
          <a:xfrm>
            <a:off x="2395970" y="1794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9;p21">
            <a:extLst>
              <a:ext uri="{FF2B5EF4-FFF2-40B4-BE49-F238E27FC236}">
                <a16:creationId xmlns:a16="http://schemas.microsoft.com/office/drawing/2014/main" id="{648187B4-D395-48C6-7AD1-25D760357B97}"/>
              </a:ext>
            </a:extLst>
          </p:cNvPr>
          <p:cNvSpPr/>
          <p:nvPr/>
        </p:nvSpPr>
        <p:spPr>
          <a:xfrm>
            <a:off x="2624570" y="1794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20;p21">
            <a:extLst>
              <a:ext uri="{FF2B5EF4-FFF2-40B4-BE49-F238E27FC236}">
                <a16:creationId xmlns:a16="http://schemas.microsoft.com/office/drawing/2014/main" id="{0973A83B-42C3-B9C0-B1AF-28D5BA0BD83F}"/>
              </a:ext>
            </a:extLst>
          </p:cNvPr>
          <p:cNvSpPr/>
          <p:nvPr/>
        </p:nvSpPr>
        <p:spPr>
          <a:xfrm>
            <a:off x="2853170" y="1794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1;p21">
            <a:extLst>
              <a:ext uri="{FF2B5EF4-FFF2-40B4-BE49-F238E27FC236}">
                <a16:creationId xmlns:a16="http://schemas.microsoft.com/office/drawing/2014/main" id="{B313D945-D90F-9859-5EE7-B80C063A1885}"/>
              </a:ext>
            </a:extLst>
          </p:cNvPr>
          <p:cNvSpPr/>
          <p:nvPr/>
        </p:nvSpPr>
        <p:spPr>
          <a:xfrm>
            <a:off x="1938770" y="2023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2;p21">
            <a:extLst>
              <a:ext uri="{FF2B5EF4-FFF2-40B4-BE49-F238E27FC236}">
                <a16:creationId xmlns:a16="http://schemas.microsoft.com/office/drawing/2014/main" id="{673CCD25-525C-727F-0FB5-FDEDFE566C46}"/>
              </a:ext>
            </a:extLst>
          </p:cNvPr>
          <p:cNvSpPr/>
          <p:nvPr/>
        </p:nvSpPr>
        <p:spPr>
          <a:xfrm>
            <a:off x="2167370" y="2023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3;p21">
            <a:extLst>
              <a:ext uri="{FF2B5EF4-FFF2-40B4-BE49-F238E27FC236}">
                <a16:creationId xmlns:a16="http://schemas.microsoft.com/office/drawing/2014/main" id="{45F22028-9AD6-F205-997E-C79992A75584}"/>
              </a:ext>
            </a:extLst>
          </p:cNvPr>
          <p:cNvSpPr/>
          <p:nvPr/>
        </p:nvSpPr>
        <p:spPr>
          <a:xfrm>
            <a:off x="2395970" y="2023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24;p21">
            <a:extLst>
              <a:ext uri="{FF2B5EF4-FFF2-40B4-BE49-F238E27FC236}">
                <a16:creationId xmlns:a16="http://schemas.microsoft.com/office/drawing/2014/main" id="{CD6F6FB6-57A3-2CBC-2558-F936FC5EB60C}"/>
              </a:ext>
            </a:extLst>
          </p:cNvPr>
          <p:cNvSpPr/>
          <p:nvPr/>
        </p:nvSpPr>
        <p:spPr>
          <a:xfrm>
            <a:off x="2624570" y="2023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5;p21">
            <a:extLst>
              <a:ext uri="{FF2B5EF4-FFF2-40B4-BE49-F238E27FC236}">
                <a16:creationId xmlns:a16="http://schemas.microsoft.com/office/drawing/2014/main" id="{96A28AFE-E3D3-4AC9-C273-6AD39345BDD4}"/>
              </a:ext>
            </a:extLst>
          </p:cNvPr>
          <p:cNvSpPr/>
          <p:nvPr/>
        </p:nvSpPr>
        <p:spPr>
          <a:xfrm>
            <a:off x="2853170" y="2023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26;p21">
            <a:extLst>
              <a:ext uri="{FF2B5EF4-FFF2-40B4-BE49-F238E27FC236}">
                <a16:creationId xmlns:a16="http://schemas.microsoft.com/office/drawing/2014/main" id="{A847073F-30DE-2B9C-C495-8782A1473D40}"/>
              </a:ext>
            </a:extLst>
          </p:cNvPr>
          <p:cNvSpPr/>
          <p:nvPr/>
        </p:nvSpPr>
        <p:spPr>
          <a:xfrm>
            <a:off x="2167370" y="24234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27;p21">
            <a:extLst>
              <a:ext uri="{FF2B5EF4-FFF2-40B4-BE49-F238E27FC236}">
                <a16:creationId xmlns:a16="http://schemas.microsoft.com/office/drawing/2014/main" id="{C08F73C0-009D-B327-637A-9CD819406E68}"/>
              </a:ext>
            </a:extLst>
          </p:cNvPr>
          <p:cNvSpPr/>
          <p:nvPr/>
        </p:nvSpPr>
        <p:spPr>
          <a:xfrm>
            <a:off x="2395970" y="24234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28;p21">
            <a:extLst>
              <a:ext uri="{FF2B5EF4-FFF2-40B4-BE49-F238E27FC236}">
                <a16:creationId xmlns:a16="http://schemas.microsoft.com/office/drawing/2014/main" id="{3464F39F-4E15-711F-1BE5-966EB895427E}"/>
              </a:ext>
            </a:extLst>
          </p:cNvPr>
          <p:cNvSpPr/>
          <p:nvPr/>
        </p:nvSpPr>
        <p:spPr>
          <a:xfrm>
            <a:off x="2624570" y="24234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29;p21">
            <a:extLst>
              <a:ext uri="{FF2B5EF4-FFF2-40B4-BE49-F238E27FC236}">
                <a16:creationId xmlns:a16="http://schemas.microsoft.com/office/drawing/2014/main" id="{4967B2B2-2D62-1AF3-8FC6-A37C61E8AD4A}"/>
              </a:ext>
            </a:extLst>
          </p:cNvPr>
          <p:cNvSpPr/>
          <p:nvPr/>
        </p:nvSpPr>
        <p:spPr>
          <a:xfrm>
            <a:off x="2853170" y="24234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0;p21">
            <a:extLst>
              <a:ext uri="{FF2B5EF4-FFF2-40B4-BE49-F238E27FC236}">
                <a16:creationId xmlns:a16="http://schemas.microsoft.com/office/drawing/2014/main" id="{D148F7FF-5507-2222-717F-313794451637}"/>
              </a:ext>
            </a:extLst>
          </p:cNvPr>
          <p:cNvSpPr/>
          <p:nvPr/>
        </p:nvSpPr>
        <p:spPr>
          <a:xfrm>
            <a:off x="2167370" y="26520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1;p21">
            <a:extLst>
              <a:ext uri="{FF2B5EF4-FFF2-40B4-BE49-F238E27FC236}">
                <a16:creationId xmlns:a16="http://schemas.microsoft.com/office/drawing/2014/main" id="{B7759787-D123-D4C5-DE3B-FE70E9B65BDD}"/>
              </a:ext>
            </a:extLst>
          </p:cNvPr>
          <p:cNvSpPr/>
          <p:nvPr/>
        </p:nvSpPr>
        <p:spPr>
          <a:xfrm>
            <a:off x="2395970" y="26520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32;p21">
            <a:extLst>
              <a:ext uri="{FF2B5EF4-FFF2-40B4-BE49-F238E27FC236}">
                <a16:creationId xmlns:a16="http://schemas.microsoft.com/office/drawing/2014/main" id="{6D0984B5-EAA6-082B-32ED-16E6B498EF7D}"/>
              </a:ext>
            </a:extLst>
          </p:cNvPr>
          <p:cNvSpPr/>
          <p:nvPr/>
        </p:nvSpPr>
        <p:spPr>
          <a:xfrm>
            <a:off x="2624570" y="26520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3;p21">
            <a:extLst>
              <a:ext uri="{FF2B5EF4-FFF2-40B4-BE49-F238E27FC236}">
                <a16:creationId xmlns:a16="http://schemas.microsoft.com/office/drawing/2014/main" id="{F5BEB225-85A9-E8BC-B9E7-10F3BFF0D8DE}"/>
              </a:ext>
            </a:extLst>
          </p:cNvPr>
          <p:cNvSpPr/>
          <p:nvPr/>
        </p:nvSpPr>
        <p:spPr>
          <a:xfrm>
            <a:off x="2853170" y="26520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34;p21">
            <a:extLst>
              <a:ext uri="{FF2B5EF4-FFF2-40B4-BE49-F238E27FC236}">
                <a16:creationId xmlns:a16="http://schemas.microsoft.com/office/drawing/2014/main" id="{0BA73D19-79C2-BA0F-4AA1-2DADB3138EEF}"/>
              </a:ext>
            </a:extLst>
          </p:cNvPr>
          <p:cNvSpPr/>
          <p:nvPr/>
        </p:nvSpPr>
        <p:spPr>
          <a:xfrm>
            <a:off x="2167370" y="28806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35;p21">
            <a:extLst>
              <a:ext uri="{FF2B5EF4-FFF2-40B4-BE49-F238E27FC236}">
                <a16:creationId xmlns:a16="http://schemas.microsoft.com/office/drawing/2014/main" id="{9CD0082C-3507-9EFF-6889-8FB26E586936}"/>
              </a:ext>
            </a:extLst>
          </p:cNvPr>
          <p:cNvSpPr/>
          <p:nvPr/>
        </p:nvSpPr>
        <p:spPr>
          <a:xfrm>
            <a:off x="2395970" y="28806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36;p21">
            <a:extLst>
              <a:ext uri="{FF2B5EF4-FFF2-40B4-BE49-F238E27FC236}">
                <a16:creationId xmlns:a16="http://schemas.microsoft.com/office/drawing/2014/main" id="{37EF0562-55C2-9024-BFC8-134F28B9BC4E}"/>
              </a:ext>
            </a:extLst>
          </p:cNvPr>
          <p:cNvSpPr/>
          <p:nvPr/>
        </p:nvSpPr>
        <p:spPr>
          <a:xfrm>
            <a:off x="2624570" y="28806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37;p21">
            <a:extLst>
              <a:ext uri="{FF2B5EF4-FFF2-40B4-BE49-F238E27FC236}">
                <a16:creationId xmlns:a16="http://schemas.microsoft.com/office/drawing/2014/main" id="{DBDE0BF6-3B09-6189-6DB8-7D61049B4EEE}"/>
              </a:ext>
            </a:extLst>
          </p:cNvPr>
          <p:cNvSpPr/>
          <p:nvPr/>
        </p:nvSpPr>
        <p:spPr>
          <a:xfrm>
            <a:off x="2853170" y="28806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38;p21">
            <a:extLst>
              <a:ext uri="{FF2B5EF4-FFF2-40B4-BE49-F238E27FC236}">
                <a16:creationId xmlns:a16="http://schemas.microsoft.com/office/drawing/2014/main" id="{15A4A84F-3986-D06B-990D-B7144AFA11C1}"/>
              </a:ext>
            </a:extLst>
          </p:cNvPr>
          <p:cNvSpPr/>
          <p:nvPr/>
        </p:nvSpPr>
        <p:spPr>
          <a:xfrm>
            <a:off x="2167370" y="31092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39;p21">
            <a:extLst>
              <a:ext uri="{FF2B5EF4-FFF2-40B4-BE49-F238E27FC236}">
                <a16:creationId xmlns:a16="http://schemas.microsoft.com/office/drawing/2014/main" id="{2FEC45F3-6077-D44B-A4E6-E183810D8964}"/>
              </a:ext>
            </a:extLst>
          </p:cNvPr>
          <p:cNvSpPr/>
          <p:nvPr/>
        </p:nvSpPr>
        <p:spPr>
          <a:xfrm>
            <a:off x="2395970" y="31092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0;p21">
            <a:extLst>
              <a:ext uri="{FF2B5EF4-FFF2-40B4-BE49-F238E27FC236}">
                <a16:creationId xmlns:a16="http://schemas.microsoft.com/office/drawing/2014/main" id="{DF6B1BAA-04C3-77F8-9175-117D74950939}"/>
              </a:ext>
            </a:extLst>
          </p:cNvPr>
          <p:cNvSpPr/>
          <p:nvPr/>
        </p:nvSpPr>
        <p:spPr>
          <a:xfrm>
            <a:off x="2624570" y="31092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1;p21">
            <a:extLst>
              <a:ext uri="{FF2B5EF4-FFF2-40B4-BE49-F238E27FC236}">
                <a16:creationId xmlns:a16="http://schemas.microsoft.com/office/drawing/2014/main" id="{250F8F42-BA6A-26A7-517B-B9C0D1D2AC91}"/>
              </a:ext>
            </a:extLst>
          </p:cNvPr>
          <p:cNvSpPr/>
          <p:nvPr/>
        </p:nvSpPr>
        <p:spPr>
          <a:xfrm>
            <a:off x="2853170" y="310924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2;p21">
            <a:extLst>
              <a:ext uri="{FF2B5EF4-FFF2-40B4-BE49-F238E27FC236}">
                <a16:creationId xmlns:a16="http://schemas.microsoft.com/office/drawing/2014/main" id="{A93EA313-EA39-C084-3B3C-42BDEB81F546}"/>
              </a:ext>
            </a:extLst>
          </p:cNvPr>
          <p:cNvSpPr/>
          <p:nvPr/>
        </p:nvSpPr>
        <p:spPr>
          <a:xfrm>
            <a:off x="3370170" y="26979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3;p21">
            <a:extLst>
              <a:ext uri="{FF2B5EF4-FFF2-40B4-BE49-F238E27FC236}">
                <a16:creationId xmlns:a16="http://schemas.microsoft.com/office/drawing/2014/main" id="{CDB4B919-9986-26E2-5CD5-9F31E294C558}"/>
              </a:ext>
            </a:extLst>
          </p:cNvPr>
          <p:cNvSpPr/>
          <p:nvPr/>
        </p:nvSpPr>
        <p:spPr>
          <a:xfrm>
            <a:off x="3598770" y="26979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4;p21">
            <a:extLst>
              <a:ext uri="{FF2B5EF4-FFF2-40B4-BE49-F238E27FC236}">
                <a16:creationId xmlns:a16="http://schemas.microsoft.com/office/drawing/2014/main" id="{DAA0C55D-7BEB-1BE0-5F73-FB57510D4744}"/>
              </a:ext>
            </a:extLst>
          </p:cNvPr>
          <p:cNvSpPr/>
          <p:nvPr/>
        </p:nvSpPr>
        <p:spPr>
          <a:xfrm>
            <a:off x="3827370" y="26979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5;p21">
            <a:extLst>
              <a:ext uri="{FF2B5EF4-FFF2-40B4-BE49-F238E27FC236}">
                <a16:creationId xmlns:a16="http://schemas.microsoft.com/office/drawing/2014/main" id="{75B8DC14-2735-9279-A5B2-CA671929273F}"/>
              </a:ext>
            </a:extLst>
          </p:cNvPr>
          <p:cNvSpPr/>
          <p:nvPr/>
        </p:nvSpPr>
        <p:spPr>
          <a:xfrm>
            <a:off x="4055970" y="26979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6;p21">
            <a:extLst>
              <a:ext uri="{FF2B5EF4-FFF2-40B4-BE49-F238E27FC236}">
                <a16:creationId xmlns:a16="http://schemas.microsoft.com/office/drawing/2014/main" id="{0CEAC7BE-B5B2-16B7-FEDC-96480056B4ED}"/>
              </a:ext>
            </a:extLst>
          </p:cNvPr>
          <p:cNvSpPr/>
          <p:nvPr/>
        </p:nvSpPr>
        <p:spPr>
          <a:xfrm>
            <a:off x="3370170" y="29265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7;p21">
            <a:extLst>
              <a:ext uri="{FF2B5EF4-FFF2-40B4-BE49-F238E27FC236}">
                <a16:creationId xmlns:a16="http://schemas.microsoft.com/office/drawing/2014/main" id="{9E0A0507-5973-4EAA-DC9F-A48777BF7088}"/>
              </a:ext>
            </a:extLst>
          </p:cNvPr>
          <p:cNvSpPr/>
          <p:nvPr/>
        </p:nvSpPr>
        <p:spPr>
          <a:xfrm>
            <a:off x="3598770" y="29265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8;p21">
            <a:extLst>
              <a:ext uri="{FF2B5EF4-FFF2-40B4-BE49-F238E27FC236}">
                <a16:creationId xmlns:a16="http://schemas.microsoft.com/office/drawing/2014/main" id="{C16BC654-D068-E1B4-1DDA-9ADFCC793025}"/>
              </a:ext>
            </a:extLst>
          </p:cNvPr>
          <p:cNvSpPr/>
          <p:nvPr/>
        </p:nvSpPr>
        <p:spPr>
          <a:xfrm>
            <a:off x="3827370" y="29265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9;p21">
            <a:extLst>
              <a:ext uri="{FF2B5EF4-FFF2-40B4-BE49-F238E27FC236}">
                <a16:creationId xmlns:a16="http://schemas.microsoft.com/office/drawing/2014/main" id="{23707222-85B3-E597-4B42-34CBE1FCB0B5}"/>
              </a:ext>
            </a:extLst>
          </p:cNvPr>
          <p:cNvSpPr/>
          <p:nvPr/>
        </p:nvSpPr>
        <p:spPr>
          <a:xfrm>
            <a:off x="4055970" y="29265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50;p21">
            <a:extLst>
              <a:ext uri="{FF2B5EF4-FFF2-40B4-BE49-F238E27FC236}">
                <a16:creationId xmlns:a16="http://schemas.microsoft.com/office/drawing/2014/main" id="{620BDF59-4214-3710-FCF3-30174570E0E2}"/>
              </a:ext>
            </a:extLst>
          </p:cNvPr>
          <p:cNvSpPr/>
          <p:nvPr/>
        </p:nvSpPr>
        <p:spPr>
          <a:xfrm>
            <a:off x="3370170" y="31551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51;p21">
            <a:extLst>
              <a:ext uri="{FF2B5EF4-FFF2-40B4-BE49-F238E27FC236}">
                <a16:creationId xmlns:a16="http://schemas.microsoft.com/office/drawing/2014/main" id="{C0677CE3-24E9-C78C-9798-729FE8BD5A5C}"/>
              </a:ext>
            </a:extLst>
          </p:cNvPr>
          <p:cNvSpPr/>
          <p:nvPr/>
        </p:nvSpPr>
        <p:spPr>
          <a:xfrm>
            <a:off x="3598770" y="31551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52;p21">
            <a:extLst>
              <a:ext uri="{FF2B5EF4-FFF2-40B4-BE49-F238E27FC236}">
                <a16:creationId xmlns:a16="http://schemas.microsoft.com/office/drawing/2014/main" id="{AD05FAF6-E949-4D03-EA0B-A92C540989EB}"/>
              </a:ext>
            </a:extLst>
          </p:cNvPr>
          <p:cNvSpPr/>
          <p:nvPr/>
        </p:nvSpPr>
        <p:spPr>
          <a:xfrm>
            <a:off x="3827370" y="31551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53;p21">
            <a:extLst>
              <a:ext uri="{FF2B5EF4-FFF2-40B4-BE49-F238E27FC236}">
                <a16:creationId xmlns:a16="http://schemas.microsoft.com/office/drawing/2014/main" id="{288F9B8A-4EFF-C16E-EDA2-563E1928536E}"/>
              </a:ext>
            </a:extLst>
          </p:cNvPr>
          <p:cNvSpPr/>
          <p:nvPr/>
        </p:nvSpPr>
        <p:spPr>
          <a:xfrm>
            <a:off x="4055970" y="31551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54;p21">
            <a:extLst>
              <a:ext uri="{FF2B5EF4-FFF2-40B4-BE49-F238E27FC236}">
                <a16:creationId xmlns:a16="http://schemas.microsoft.com/office/drawing/2014/main" id="{0A4D5498-FCE0-7BA3-9664-9CB46F15DDE3}"/>
              </a:ext>
            </a:extLst>
          </p:cNvPr>
          <p:cNvSpPr/>
          <p:nvPr/>
        </p:nvSpPr>
        <p:spPr>
          <a:xfrm>
            <a:off x="4137320" y="158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5;p21">
            <a:extLst>
              <a:ext uri="{FF2B5EF4-FFF2-40B4-BE49-F238E27FC236}">
                <a16:creationId xmlns:a16="http://schemas.microsoft.com/office/drawing/2014/main" id="{7B53B7CF-F25B-BC81-826D-67D7DE1CC90F}"/>
              </a:ext>
            </a:extLst>
          </p:cNvPr>
          <p:cNvSpPr/>
          <p:nvPr/>
        </p:nvSpPr>
        <p:spPr>
          <a:xfrm>
            <a:off x="4365920" y="158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6;p21">
            <a:extLst>
              <a:ext uri="{FF2B5EF4-FFF2-40B4-BE49-F238E27FC236}">
                <a16:creationId xmlns:a16="http://schemas.microsoft.com/office/drawing/2014/main" id="{3940DC41-D8E4-0395-650E-02F28B2A83B5}"/>
              </a:ext>
            </a:extLst>
          </p:cNvPr>
          <p:cNvSpPr/>
          <p:nvPr/>
        </p:nvSpPr>
        <p:spPr>
          <a:xfrm>
            <a:off x="4594520" y="158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7;p21">
            <a:extLst>
              <a:ext uri="{FF2B5EF4-FFF2-40B4-BE49-F238E27FC236}">
                <a16:creationId xmlns:a16="http://schemas.microsoft.com/office/drawing/2014/main" id="{3DEF9191-EEDC-3766-CD69-329529B280F8}"/>
              </a:ext>
            </a:extLst>
          </p:cNvPr>
          <p:cNvSpPr/>
          <p:nvPr/>
        </p:nvSpPr>
        <p:spPr>
          <a:xfrm>
            <a:off x="4823120" y="158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58;p21">
            <a:extLst>
              <a:ext uri="{FF2B5EF4-FFF2-40B4-BE49-F238E27FC236}">
                <a16:creationId xmlns:a16="http://schemas.microsoft.com/office/drawing/2014/main" id="{DDD0C1D4-7FA4-2DBF-9808-472916963A5E}"/>
              </a:ext>
            </a:extLst>
          </p:cNvPr>
          <p:cNvSpPr/>
          <p:nvPr/>
        </p:nvSpPr>
        <p:spPr>
          <a:xfrm>
            <a:off x="4137320" y="18177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59;p21">
            <a:extLst>
              <a:ext uri="{FF2B5EF4-FFF2-40B4-BE49-F238E27FC236}">
                <a16:creationId xmlns:a16="http://schemas.microsoft.com/office/drawing/2014/main" id="{45CDFEFD-BAE2-7946-DC42-5D0FF005D42B}"/>
              </a:ext>
            </a:extLst>
          </p:cNvPr>
          <p:cNvSpPr/>
          <p:nvPr/>
        </p:nvSpPr>
        <p:spPr>
          <a:xfrm>
            <a:off x="4365920" y="18177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60;p21">
            <a:extLst>
              <a:ext uri="{FF2B5EF4-FFF2-40B4-BE49-F238E27FC236}">
                <a16:creationId xmlns:a16="http://schemas.microsoft.com/office/drawing/2014/main" id="{D49B3F5E-7E68-236A-0692-899BCABE5D20}"/>
              </a:ext>
            </a:extLst>
          </p:cNvPr>
          <p:cNvSpPr/>
          <p:nvPr/>
        </p:nvSpPr>
        <p:spPr>
          <a:xfrm>
            <a:off x="4594520" y="18177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1;p21">
            <a:extLst>
              <a:ext uri="{FF2B5EF4-FFF2-40B4-BE49-F238E27FC236}">
                <a16:creationId xmlns:a16="http://schemas.microsoft.com/office/drawing/2014/main" id="{FEEC12B7-D26A-DD1D-9E64-DAA7628F0FE9}"/>
              </a:ext>
            </a:extLst>
          </p:cNvPr>
          <p:cNvSpPr/>
          <p:nvPr/>
        </p:nvSpPr>
        <p:spPr>
          <a:xfrm>
            <a:off x="4823120" y="18177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62;p21">
            <a:extLst>
              <a:ext uri="{FF2B5EF4-FFF2-40B4-BE49-F238E27FC236}">
                <a16:creationId xmlns:a16="http://schemas.microsoft.com/office/drawing/2014/main" id="{10162EB5-16A4-D50D-B3D7-C35DBC65B8DD}"/>
              </a:ext>
            </a:extLst>
          </p:cNvPr>
          <p:cNvSpPr/>
          <p:nvPr/>
        </p:nvSpPr>
        <p:spPr>
          <a:xfrm>
            <a:off x="4137320" y="2046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63;p21">
            <a:extLst>
              <a:ext uri="{FF2B5EF4-FFF2-40B4-BE49-F238E27FC236}">
                <a16:creationId xmlns:a16="http://schemas.microsoft.com/office/drawing/2014/main" id="{100C003A-56FB-E2D8-2752-634B9940A67F}"/>
              </a:ext>
            </a:extLst>
          </p:cNvPr>
          <p:cNvSpPr/>
          <p:nvPr/>
        </p:nvSpPr>
        <p:spPr>
          <a:xfrm>
            <a:off x="4365920" y="2046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64;p21">
            <a:extLst>
              <a:ext uri="{FF2B5EF4-FFF2-40B4-BE49-F238E27FC236}">
                <a16:creationId xmlns:a16="http://schemas.microsoft.com/office/drawing/2014/main" id="{FC33FAD1-2ED0-8FEB-A305-080B661443DD}"/>
              </a:ext>
            </a:extLst>
          </p:cNvPr>
          <p:cNvSpPr/>
          <p:nvPr/>
        </p:nvSpPr>
        <p:spPr>
          <a:xfrm>
            <a:off x="4594520" y="2046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65;p21">
            <a:extLst>
              <a:ext uri="{FF2B5EF4-FFF2-40B4-BE49-F238E27FC236}">
                <a16:creationId xmlns:a16="http://schemas.microsoft.com/office/drawing/2014/main" id="{43B5A301-A94A-8F17-4D03-B8E1433EA85F}"/>
              </a:ext>
            </a:extLst>
          </p:cNvPr>
          <p:cNvSpPr/>
          <p:nvPr/>
        </p:nvSpPr>
        <p:spPr>
          <a:xfrm>
            <a:off x="4823120" y="2046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66;p21">
            <a:extLst>
              <a:ext uri="{FF2B5EF4-FFF2-40B4-BE49-F238E27FC236}">
                <a16:creationId xmlns:a16="http://schemas.microsoft.com/office/drawing/2014/main" id="{1654B59E-7446-30F7-1EF8-675567F58DA3}"/>
              </a:ext>
            </a:extLst>
          </p:cNvPr>
          <p:cNvSpPr/>
          <p:nvPr/>
        </p:nvSpPr>
        <p:spPr>
          <a:xfrm>
            <a:off x="4137320" y="2274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67;p21">
            <a:extLst>
              <a:ext uri="{FF2B5EF4-FFF2-40B4-BE49-F238E27FC236}">
                <a16:creationId xmlns:a16="http://schemas.microsoft.com/office/drawing/2014/main" id="{D6A7E298-461D-CE4E-E54F-3C41E325DDAF}"/>
              </a:ext>
            </a:extLst>
          </p:cNvPr>
          <p:cNvSpPr/>
          <p:nvPr/>
        </p:nvSpPr>
        <p:spPr>
          <a:xfrm>
            <a:off x="4365920" y="2274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68;p21">
            <a:extLst>
              <a:ext uri="{FF2B5EF4-FFF2-40B4-BE49-F238E27FC236}">
                <a16:creationId xmlns:a16="http://schemas.microsoft.com/office/drawing/2014/main" id="{FE2047B0-87E3-5C6E-FE12-CD12C4C6C398}"/>
              </a:ext>
            </a:extLst>
          </p:cNvPr>
          <p:cNvSpPr/>
          <p:nvPr/>
        </p:nvSpPr>
        <p:spPr>
          <a:xfrm>
            <a:off x="4594520" y="2274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69;p21">
            <a:extLst>
              <a:ext uri="{FF2B5EF4-FFF2-40B4-BE49-F238E27FC236}">
                <a16:creationId xmlns:a16="http://schemas.microsoft.com/office/drawing/2014/main" id="{5647CAF2-3A4F-ADD9-14FB-4048D59DDDB6}"/>
              </a:ext>
            </a:extLst>
          </p:cNvPr>
          <p:cNvSpPr/>
          <p:nvPr/>
        </p:nvSpPr>
        <p:spPr>
          <a:xfrm>
            <a:off x="4823120" y="2274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70;p21">
            <a:extLst>
              <a:ext uri="{FF2B5EF4-FFF2-40B4-BE49-F238E27FC236}">
                <a16:creationId xmlns:a16="http://schemas.microsoft.com/office/drawing/2014/main" id="{8648B564-FD9D-0674-617B-443AD7E03E22}"/>
              </a:ext>
            </a:extLst>
          </p:cNvPr>
          <p:cNvSpPr/>
          <p:nvPr/>
        </p:nvSpPr>
        <p:spPr>
          <a:xfrm>
            <a:off x="3380945" y="1623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71;p21">
            <a:extLst>
              <a:ext uri="{FF2B5EF4-FFF2-40B4-BE49-F238E27FC236}">
                <a16:creationId xmlns:a16="http://schemas.microsoft.com/office/drawing/2014/main" id="{DAB9C958-681A-1747-39E8-5F921240F66A}"/>
              </a:ext>
            </a:extLst>
          </p:cNvPr>
          <p:cNvSpPr/>
          <p:nvPr/>
        </p:nvSpPr>
        <p:spPr>
          <a:xfrm>
            <a:off x="3609545" y="16233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72;p21">
            <a:extLst>
              <a:ext uri="{FF2B5EF4-FFF2-40B4-BE49-F238E27FC236}">
                <a16:creationId xmlns:a16="http://schemas.microsoft.com/office/drawing/2014/main" id="{F4B7CC26-3012-C7C7-4A73-705E899A4E28}"/>
              </a:ext>
            </a:extLst>
          </p:cNvPr>
          <p:cNvSpPr/>
          <p:nvPr/>
        </p:nvSpPr>
        <p:spPr>
          <a:xfrm>
            <a:off x="3380945" y="1851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73;p21">
            <a:extLst>
              <a:ext uri="{FF2B5EF4-FFF2-40B4-BE49-F238E27FC236}">
                <a16:creationId xmlns:a16="http://schemas.microsoft.com/office/drawing/2014/main" id="{E74D6456-025E-CF41-DDAA-2EB1E7FD55C2}"/>
              </a:ext>
            </a:extLst>
          </p:cNvPr>
          <p:cNvSpPr/>
          <p:nvPr/>
        </p:nvSpPr>
        <p:spPr>
          <a:xfrm>
            <a:off x="3609545" y="18519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74;p21">
            <a:extLst>
              <a:ext uri="{FF2B5EF4-FFF2-40B4-BE49-F238E27FC236}">
                <a16:creationId xmlns:a16="http://schemas.microsoft.com/office/drawing/2014/main" id="{2F56F334-3794-15D0-9A0C-7FDC89219B62}"/>
              </a:ext>
            </a:extLst>
          </p:cNvPr>
          <p:cNvSpPr/>
          <p:nvPr/>
        </p:nvSpPr>
        <p:spPr>
          <a:xfrm>
            <a:off x="3380945" y="20805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75;p21">
            <a:extLst>
              <a:ext uri="{FF2B5EF4-FFF2-40B4-BE49-F238E27FC236}">
                <a16:creationId xmlns:a16="http://schemas.microsoft.com/office/drawing/2014/main" id="{FCD946F1-14CF-29F2-500C-6F7A73B6FE8C}"/>
              </a:ext>
            </a:extLst>
          </p:cNvPr>
          <p:cNvSpPr/>
          <p:nvPr/>
        </p:nvSpPr>
        <p:spPr>
          <a:xfrm>
            <a:off x="3609545" y="20805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76;p21">
            <a:extLst>
              <a:ext uri="{FF2B5EF4-FFF2-40B4-BE49-F238E27FC236}">
                <a16:creationId xmlns:a16="http://schemas.microsoft.com/office/drawing/2014/main" id="{989576D0-ED56-5FF3-BC45-2105C5BB45A9}"/>
              </a:ext>
            </a:extLst>
          </p:cNvPr>
          <p:cNvSpPr/>
          <p:nvPr/>
        </p:nvSpPr>
        <p:spPr>
          <a:xfrm>
            <a:off x="3380945" y="230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77;p21">
            <a:extLst>
              <a:ext uri="{FF2B5EF4-FFF2-40B4-BE49-F238E27FC236}">
                <a16:creationId xmlns:a16="http://schemas.microsoft.com/office/drawing/2014/main" id="{6381626E-57B8-99D0-E5C2-EF27052A122B}"/>
              </a:ext>
            </a:extLst>
          </p:cNvPr>
          <p:cNvSpPr/>
          <p:nvPr/>
        </p:nvSpPr>
        <p:spPr>
          <a:xfrm>
            <a:off x="3609545" y="23091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8;p21">
            <a:extLst>
              <a:ext uri="{FF2B5EF4-FFF2-40B4-BE49-F238E27FC236}">
                <a16:creationId xmlns:a16="http://schemas.microsoft.com/office/drawing/2014/main" id="{E0B9A715-5D4E-4F95-B604-A95BC33C38E6}"/>
              </a:ext>
            </a:extLst>
          </p:cNvPr>
          <p:cNvSpPr/>
          <p:nvPr/>
        </p:nvSpPr>
        <p:spPr>
          <a:xfrm>
            <a:off x="2042295" y="3977493"/>
            <a:ext cx="1143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79;p21">
            <a:extLst>
              <a:ext uri="{FF2B5EF4-FFF2-40B4-BE49-F238E27FC236}">
                <a16:creationId xmlns:a16="http://schemas.microsoft.com/office/drawing/2014/main" id="{572182B7-91E4-6DF4-B536-14E399F1E8E4}"/>
              </a:ext>
            </a:extLst>
          </p:cNvPr>
          <p:cNvSpPr/>
          <p:nvPr/>
        </p:nvSpPr>
        <p:spPr>
          <a:xfrm>
            <a:off x="2270895" y="4834718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80;p21">
            <a:extLst>
              <a:ext uri="{FF2B5EF4-FFF2-40B4-BE49-F238E27FC236}">
                <a16:creationId xmlns:a16="http://schemas.microsoft.com/office/drawing/2014/main" id="{09A3AC0B-69B9-A9C1-55D7-5FE506A3E9E0}"/>
              </a:ext>
            </a:extLst>
          </p:cNvPr>
          <p:cNvSpPr/>
          <p:nvPr/>
        </p:nvSpPr>
        <p:spPr>
          <a:xfrm>
            <a:off x="3473695" y="5109256"/>
            <a:ext cx="9144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181;p21">
            <a:extLst>
              <a:ext uri="{FF2B5EF4-FFF2-40B4-BE49-F238E27FC236}">
                <a16:creationId xmlns:a16="http://schemas.microsoft.com/office/drawing/2014/main" id="{9688AA45-E3EE-0DCF-BD07-A0B9F8AAFEF3}"/>
              </a:ext>
            </a:extLst>
          </p:cNvPr>
          <p:cNvSpPr/>
          <p:nvPr/>
        </p:nvSpPr>
        <p:spPr>
          <a:xfrm>
            <a:off x="3484973" y="4034643"/>
            <a:ext cx="457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182;p21">
            <a:extLst>
              <a:ext uri="{FF2B5EF4-FFF2-40B4-BE49-F238E27FC236}">
                <a16:creationId xmlns:a16="http://schemas.microsoft.com/office/drawing/2014/main" id="{296A4A85-4FEC-ED88-E172-B8A26D862331}"/>
              </a:ext>
            </a:extLst>
          </p:cNvPr>
          <p:cNvSpPr/>
          <p:nvPr/>
        </p:nvSpPr>
        <p:spPr>
          <a:xfrm>
            <a:off x="4240833" y="4000468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183;p21">
            <a:extLst>
              <a:ext uri="{FF2B5EF4-FFF2-40B4-BE49-F238E27FC236}">
                <a16:creationId xmlns:a16="http://schemas.microsoft.com/office/drawing/2014/main" id="{09A12173-A458-BC87-31D9-ECC03B5037DA}"/>
              </a:ext>
            </a:extLst>
          </p:cNvPr>
          <p:cNvSpPr/>
          <p:nvPr/>
        </p:nvSpPr>
        <p:spPr>
          <a:xfrm>
            <a:off x="2042295" y="39774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84;p21">
            <a:extLst>
              <a:ext uri="{FF2B5EF4-FFF2-40B4-BE49-F238E27FC236}">
                <a16:creationId xmlns:a16="http://schemas.microsoft.com/office/drawing/2014/main" id="{4DF2A478-21D5-AD37-5834-AFA1293E0020}"/>
              </a:ext>
            </a:extLst>
          </p:cNvPr>
          <p:cNvSpPr/>
          <p:nvPr/>
        </p:nvSpPr>
        <p:spPr>
          <a:xfrm>
            <a:off x="2270895" y="39774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85;p21">
            <a:extLst>
              <a:ext uri="{FF2B5EF4-FFF2-40B4-BE49-F238E27FC236}">
                <a16:creationId xmlns:a16="http://schemas.microsoft.com/office/drawing/2014/main" id="{1D127EE8-B060-A3FE-BBB4-FC39A12D0754}"/>
              </a:ext>
            </a:extLst>
          </p:cNvPr>
          <p:cNvSpPr/>
          <p:nvPr/>
        </p:nvSpPr>
        <p:spPr>
          <a:xfrm>
            <a:off x="2499495" y="39774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186;p21">
            <a:extLst>
              <a:ext uri="{FF2B5EF4-FFF2-40B4-BE49-F238E27FC236}">
                <a16:creationId xmlns:a16="http://schemas.microsoft.com/office/drawing/2014/main" id="{41B871F3-45D8-2ED0-6878-1D4670893888}"/>
              </a:ext>
            </a:extLst>
          </p:cNvPr>
          <p:cNvSpPr/>
          <p:nvPr/>
        </p:nvSpPr>
        <p:spPr>
          <a:xfrm>
            <a:off x="2728095" y="39774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187;p21">
            <a:extLst>
              <a:ext uri="{FF2B5EF4-FFF2-40B4-BE49-F238E27FC236}">
                <a16:creationId xmlns:a16="http://schemas.microsoft.com/office/drawing/2014/main" id="{3A37C1FA-5520-C4ED-0BFC-194ED8A754C7}"/>
              </a:ext>
            </a:extLst>
          </p:cNvPr>
          <p:cNvSpPr/>
          <p:nvPr/>
        </p:nvSpPr>
        <p:spPr>
          <a:xfrm>
            <a:off x="2956695" y="39774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188;p21">
            <a:extLst>
              <a:ext uri="{FF2B5EF4-FFF2-40B4-BE49-F238E27FC236}">
                <a16:creationId xmlns:a16="http://schemas.microsoft.com/office/drawing/2014/main" id="{055DD6D8-B2C1-B876-CA1C-2DB1D1C331D4}"/>
              </a:ext>
            </a:extLst>
          </p:cNvPr>
          <p:cNvSpPr/>
          <p:nvPr/>
        </p:nvSpPr>
        <p:spPr>
          <a:xfrm>
            <a:off x="2042295" y="42060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89;p21">
            <a:extLst>
              <a:ext uri="{FF2B5EF4-FFF2-40B4-BE49-F238E27FC236}">
                <a16:creationId xmlns:a16="http://schemas.microsoft.com/office/drawing/2014/main" id="{638F0DAE-4C93-1A5F-6AF2-4CA929A6D28E}"/>
              </a:ext>
            </a:extLst>
          </p:cNvPr>
          <p:cNvSpPr/>
          <p:nvPr/>
        </p:nvSpPr>
        <p:spPr>
          <a:xfrm>
            <a:off x="2270895" y="42060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90;p21">
            <a:extLst>
              <a:ext uri="{FF2B5EF4-FFF2-40B4-BE49-F238E27FC236}">
                <a16:creationId xmlns:a16="http://schemas.microsoft.com/office/drawing/2014/main" id="{5D2765D8-1485-6CA2-6ECC-787AAF241FC4}"/>
              </a:ext>
            </a:extLst>
          </p:cNvPr>
          <p:cNvSpPr/>
          <p:nvPr/>
        </p:nvSpPr>
        <p:spPr>
          <a:xfrm>
            <a:off x="2499495" y="42060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1;p21">
            <a:extLst>
              <a:ext uri="{FF2B5EF4-FFF2-40B4-BE49-F238E27FC236}">
                <a16:creationId xmlns:a16="http://schemas.microsoft.com/office/drawing/2014/main" id="{EBF6EF7E-B707-BE2D-96E8-A58EBEC096DA}"/>
              </a:ext>
            </a:extLst>
          </p:cNvPr>
          <p:cNvSpPr/>
          <p:nvPr/>
        </p:nvSpPr>
        <p:spPr>
          <a:xfrm>
            <a:off x="2728095" y="42060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92;p21">
            <a:extLst>
              <a:ext uri="{FF2B5EF4-FFF2-40B4-BE49-F238E27FC236}">
                <a16:creationId xmlns:a16="http://schemas.microsoft.com/office/drawing/2014/main" id="{7268A85F-708F-B0FB-B99F-A382AB4FE943}"/>
              </a:ext>
            </a:extLst>
          </p:cNvPr>
          <p:cNvSpPr/>
          <p:nvPr/>
        </p:nvSpPr>
        <p:spPr>
          <a:xfrm>
            <a:off x="2956695" y="42060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93;p21">
            <a:extLst>
              <a:ext uri="{FF2B5EF4-FFF2-40B4-BE49-F238E27FC236}">
                <a16:creationId xmlns:a16="http://schemas.microsoft.com/office/drawing/2014/main" id="{7C30D70E-C6B2-0875-CB04-41B17217585D}"/>
              </a:ext>
            </a:extLst>
          </p:cNvPr>
          <p:cNvSpPr/>
          <p:nvPr/>
        </p:nvSpPr>
        <p:spPr>
          <a:xfrm>
            <a:off x="2042295" y="44346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194;p21">
            <a:extLst>
              <a:ext uri="{FF2B5EF4-FFF2-40B4-BE49-F238E27FC236}">
                <a16:creationId xmlns:a16="http://schemas.microsoft.com/office/drawing/2014/main" id="{03A5B4DD-0F98-E38A-DBCE-E2BAFFC5B0F4}"/>
              </a:ext>
            </a:extLst>
          </p:cNvPr>
          <p:cNvSpPr/>
          <p:nvPr/>
        </p:nvSpPr>
        <p:spPr>
          <a:xfrm>
            <a:off x="2270895" y="44346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195;p21">
            <a:extLst>
              <a:ext uri="{FF2B5EF4-FFF2-40B4-BE49-F238E27FC236}">
                <a16:creationId xmlns:a16="http://schemas.microsoft.com/office/drawing/2014/main" id="{EFFBFFAD-E729-B1EB-4B72-95F474A152D8}"/>
              </a:ext>
            </a:extLst>
          </p:cNvPr>
          <p:cNvSpPr/>
          <p:nvPr/>
        </p:nvSpPr>
        <p:spPr>
          <a:xfrm>
            <a:off x="2499495" y="44346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96;p21">
            <a:extLst>
              <a:ext uri="{FF2B5EF4-FFF2-40B4-BE49-F238E27FC236}">
                <a16:creationId xmlns:a16="http://schemas.microsoft.com/office/drawing/2014/main" id="{4BDAF808-BD31-FF9A-7AB3-72AD8139A6C9}"/>
              </a:ext>
            </a:extLst>
          </p:cNvPr>
          <p:cNvSpPr/>
          <p:nvPr/>
        </p:nvSpPr>
        <p:spPr>
          <a:xfrm>
            <a:off x="2728095" y="44346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97;p21">
            <a:extLst>
              <a:ext uri="{FF2B5EF4-FFF2-40B4-BE49-F238E27FC236}">
                <a16:creationId xmlns:a16="http://schemas.microsoft.com/office/drawing/2014/main" id="{AF5FAC77-FB0D-9E10-19B5-62370E858D99}"/>
              </a:ext>
            </a:extLst>
          </p:cNvPr>
          <p:cNvSpPr/>
          <p:nvPr/>
        </p:nvSpPr>
        <p:spPr>
          <a:xfrm>
            <a:off x="2956695" y="4434693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98;p21">
            <a:extLst>
              <a:ext uri="{FF2B5EF4-FFF2-40B4-BE49-F238E27FC236}">
                <a16:creationId xmlns:a16="http://schemas.microsoft.com/office/drawing/2014/main" id="{7938EFAF-D211-BB9B-613C-DABC1639CCF4}"/>
              </a:ext>
            </a:extLst>
          </p:cNvPr>
          <p:cNvSpPr/>
          <p:nvPr/>
        </p:nvSpPr>
        <p:spPr>
          <a:xfrm>
            <a:off x="2270895" y="48347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99;p21">
            <a:extLst>
              <a:ext uri="{FF2B5EF4-FFF2-40B4-BE49-F238E27FC236}">
                <a16:creationId xmlns:a16="http://schemas.microsoft.com/office/drawing/2014/main" id="{15E56951-8020-BB1B-31F2-F31AF132A606}"/>
              </a:ext>
            </a:extLst>
          </p:cNvPr>
          <p:cNvSpPr/>
          <p:nvPr/>
        </p:nvSpPr>
        <p:spPr>
          <a:xfrm>
            <a:off x="2499495" y="48347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200;p21">
            <a:extLst>
              <a:ext uri="{FF2B5EF4-FFF2-40B4-BE49-F238E27FC236}">
                <a16:creationId xmlns:a16="http://schemas.microsoft.com/office/drawing/2014/main" id="{4FE34C4F-1D19-92DD-4B37-CD0E6773540C}"/>
              </a:ext>
            </a:extLst>
          </p:cNvPr>
          <p:cNvSpPr/>
          <p:nvPr/>
        </p:nvSpPr>
        <p:spPr>
          <a:xfrm>
            <a:off x="2728095" y="48347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201;p21">
            <a:extLst>
              <a:ext uri="{FF2B5EF4-FFF2-40B4-BE49-F238E27FC236}">
                <a16:creationId xmlns:a16="http://schemas.microsoft.com/office/drawing/2014/main" id="{962A5587-BAFA-F9C9-71D6-09D01D687975}"/>
              </a:ext>
            </a:extLst>
          </p:cNvPr>
          <p:cNvSpPr/>
          <p:nvPr/>
        </p:nvSpPr>
        <p:spPr>
          <a:xfrm>
            <a:off x="2956695" y="48347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202;p21">
            <a:extLst>
              <a:ext uri="{FF2B5EF4-FFF2-40B4-BE49-F238E27FC236}">
                <a16:creationId xmlns:a16="http://schemas.microsoft.com/office/drawing/2014/main" id="{BD453828-A3AA-F813-EB33-84F52BA32448}"/>
              </a:ext>
            </a:extLst>
          </p:cNvPr>
          <p:cNvSpPr/>
          <p:nvPr/>
        </p:nvSpPr>
        <p:spPr>
          <a:xfrm>
            <a:off x="2270895" y="50633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203;p21">
            <a:extLst>
              <a:ext uri="{FF2B5EF4-FFF2-40B4-BE49-F238E27FC236}">
                <a16:creationId xmlns:a16="http://schemas.microsoft.com/office/drawing/2014/main" id="{FC7268A2-4756-8B16-3FFB-FAED4159503C}"/>
              </a:ext>
            </a:extLst>
          </p:cNvPr>
          <p:cNvSpPr/>
          <p:nvPr/>
        </p:nvSpPr>
        <p:spPr>
          <a:xfrm>
            <a:off x="2499495" y="50633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204;p21">
            <a:extLst>
              <a:ext uri="{FF2B5EF4-FFF2-40B4-BE49-F238E27FC236}">
                <a16:creationId xmlns:a16="http://schemas.microsoft.com/office/drawing/2014/main" id="{FB848E86-7017-7F4C-A77F-92D46611F193}"/>
              </a:ext>
            </a:extLst>
          </p:cNvPr>
          <p:cNvSpPr/>
          <p:nvPr/>
        </p:nvSpPr>
        <p:spPr>
          <a:xfrm>
            <a:off x="2728095" y="50633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205;p21">
            <a:extLst>
              <a:ext uri="{FF2B5EF4-FFF2-40B4-BE49-F238E27FC236}">
                <a16:creationId xmlns:a16="http://schemas.microsoft.com/office/drawing/2014/main" id="{F9B83366-A8F4-25D0-95AB-25061618C50C}"/>
              </a:ext>
            </a:extLst>
          </p:cNvPr>
          <p:cNvSpPr/>
          <p:nvPr/>
        </p:nvSpPr>
        <p:spPr>
          <a:xfrm>
            <a:off x="2956695" y="50633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206;p21">
            <a:extLst>
              <a:ext uri="{FF2B5EF4-FFF2-40B4-BE49-F238E27FC236}">
                <a16:creationId xmlns:a16="http://schemas.microsoft.com/office/drawing/2014/main" id="{097AC01C-A89D-AAD9-1117-0EC363D8C2EF}"/>
              </a:ext>
            </a:extLst>
          </p:cNvPr>
          <p:cNvSpPr/>
          <p:nvPr/>
        </p:nvSpPr>
        <p:spPr>
          <a:xfrm>
            <a:off x="2270895" y="52919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207;p21">
            <a:extLst>
              <a:ext uri="{FF2B5EF4-FFF2-40B4-BE49-F238E27FC236}">
                <a16:creationId xmlns:a16="http://schemas.microsoft.com/office/drawing/2014/main" id="{5B818001-EEF6-C2F1-3370-8ED9F2A79E0C}"/>
              </a:ext>
            </a:extLst>
          </p:cNvPr>
          <p:cNvSpPr/>
          <p:nvPr/>
        </p:nvSpPr>
        <p:spPr>
          <a:xfrm>
            <a:off x="2499495" y="52919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208;p21">
            <a:extLst>
              <a:ext uri="{FF2B5EF4-FFF2-40B4-BE49-F238E27FC236}">
                <a16:creationId xmlns:a16="http://schemas.microsoft.com/office/drawing/2014/main" id="{F739C5AD-18B3-61C7-F98D-388079C74A59}"/>
              </a:ext>
            </a:extLst>
          </p:cNvPr>
          <p:cNvSpPr/>
          <p:nvPr/>
        </p:nvSpPr>
        <p:spPr>
          <a:xfrm>
            <a:off x="2728095" y="52919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209;p21">
            <a:extLst>
              <a:ext uri="{FF2B5EF4-FFF2-40B4-BE49-F238E27FC236}">
                <a16:creationId xmlns:a16="http://schemas.microsoft.com/office/drawing/2014/main" id="{540E6E5A-C384-2CD8-1959-66D551096D2E}"/>
              </a:ext>
            </a:extLst>
          </p:cNvPr>
          <p:cNvSpPr/>
          <p:nvPr/>
        </p:nvSpPr>
        <p:spPr>
          <a:xfrm>
            <a:off x="2956695" y="52919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210;p21">
            <a:extLst>
              <a:ext uri="{FF2B5EF4-FFF2-40B4-BE49-F238E27FC236}">
                <a16:creationId xmlns:a16="http://schemas.microsoft.com/office/drawing/2014/main" id="{CF27054A-4F17-536D-C93D-B483DF6FF7B6}"/>
              </a:ext>
            </a:extLst>
          </p:cNvPr>
          <p:cNvSpPr/>
          <p:nvPr/>
        </p:nvSpPr>
        <p:spPr>
          <a:xfrm>
            <a:off x="2270895" y="55205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211;p21">
            <a:extLst>
              <a:ext uri="{FF2B5EF4-FFF2-40B4-BE49-F238E27FC236}">
                <a16:creationId xmlns:a16="http://schemas.microsoft.com/office/drawing/2014/main" id="{D116856B-CC98-2E8D-5F9D-FEC86EDFCB5A}"/>
              </a:ext>
            </a:extLst>
          </p:cNvPr>
          <p:cNvSpPr/>
          <p:nvPr/>
        </p:nvSpPr>
        <p:spPr>
          <a:xfrm>
            <a:off x="2499495" y="55205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212;p21">
            <a:extLst>
              <a:ext uri="{FF2B5EF4-FFF2-40B4-BE49-F238E27FC236}">
                <a16:creationId xmlns:a16="http://schemas.microsoft.com/office/drawing/2014/main" id="{9F0CE127-0691-8B26-A6B7-9F11C5B3A28E}"/>
              </a:ext>
            </a:extLst>
          </p:cNvPr>
          <p:cNvSpPr/>
          <p:nvPr/>
        </p:nvSpPr>
        <p:spPr>
          <a:xfrm>
            <a:off x="2728095" y="55205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213;p21">
            <a:extLst>
              <a:ext uri="{FF2B5EF4-FFF2-40B4-BE49-F238E27FC236}">
                <a16:creationId xmlns:a16="http://schemas.microsoft.com/office/drawing/2014/main" id="{7AEAF183-7196-B550-7D17-B3A70544F353}"/>
              </a:ext>
            </a:extLst>
          </p:cNvPr>
          <p:cNvSpPr/>
          <p:nvPr/>
        </p:nvSpPr>
        <p:spPr>
          <a:xfrm>
            <a:off x="2956695" y="55205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214;p21">
            <a:extLst>
              <a:ext uri="{FF2B5EF4-FFF2-40B4-BE49-F238E27FC236}">
                <a16:creationId xmlns:a16="http://schemas.microsoft.com/office/drawing/2014/main" id="{74BC4CE7-294B-CF62-E402-878B6E88CC61}"/>
              </a:ext>
            </a:extLst>
          </p:cNvPr>
          <p:cNvSpPr/>
          <p:nvPr/>
        </p:nvSpPr>
        <p:spPr>
          <a:xfrm>
            <a:off x="3473695" y="51092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215;p21">
            <a:extLst>
              <a:ext uri="{FF2B5EF4-FFF2-40B4-BE49-F238E27FC236}">
                <a16:creationId xmlns:a16="http://schemas.microsoft.com/office/drawing/2014/main" id="{20027F67-DE67-E2D0-248B-B90756C8D6DC}"/>
              </a:ext>
            </a:extLst>
          </p:cNvPr>
          <p:cNvSpPr/>
          <p:nvPr/>
        </p:nvSpPr>
        <p:spPr>
          <a:xfrm>
            <a:off x="3702295" y="51092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216;p21">
            <a:extLst>
              <a:ext uri="{FF2B5EF4-FFF2-40B4-BE49-F238E27FC236}">
                <a16:creationId xmlns:a16="http://schemas.microsoft.com/office/drawing/2014/main" id="{0F6A4E72-AFD7-FB91-52BD-8387F75A2540}"/>
              </a:ext>
            </a:extLst>
          </p:cNvPr>
          <p:cNvSpPr/>
          <p:nvPr/>
        </p:nvSpPr>
        <p:spPr>
          <a:xfrm>
            <a:off x="3930895" y="51092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217;p21">
            <a:extLst>
              <a:ext uri="{FF2B5EF4-FFF2-40B4-BE49-F238E27FC236}">
                <a16:creationId xmlns:a16="http://schemas.microsoft.com/office/drawing/2014/main" id="{2CE2E2A8-06FC-C996-54E0-A20E565E11B0}"/>
              </a:ext>
            </a:extLst>
          </p:cNvPr>
          <p:cNvSpPr/>
          <p:nvPr/>
        </p:nvSpPr>
        <p:spPr>
          <a:xfrm>
            <a:off x="4159495" y="51092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218;p21">
            <a:extLst>
              <a:ext uri="{FF2B5EF4-FFF2-40B4-BE49-F238E27FC236}">
                <a16:creationId xmlns:a16="http://schemas.microsoft.com/office/drawing/2014/main" id="{4AC74B46-9496-5664-E43F-17142E52C77F}"/>
              </a:ext>
            </a:extLst>
          </p:cNvPr>
          <p:cNvSpPr/>
          <p:nvPr/>
        </p:nvSpPr>
        <p:spPr>
          <a:xfrm>
            <a:off x="3473695" y="53378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219;p21">
            <a:extLst>
              <a:ext uri="{FF2B5EF4-FFF2-40B4-BE49-F238E27FC236}">
                <a16:creationId xmlns:a16="http://schemas.microsoft.com/office/drawing/2014/main" id="{79A9506D-F101-A64F-19F7-22472E29837E}"/>
              </a:ext>
            </a:extLst>
          </p:cNvPr>
          <p:cNvSpPr/>
          <p:nvPr/>
        </p:nvSpPr>
        <p:spPr>
          <a:xfrm>
            <a:off x="3702295" y="53378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220;p21">
            <a:extLst>
              <a:ext uri="{FF2B5EF4-FFF2-40B4-BE49-F238E27FC236}">
                <a16:creationId xmlns:a16="http://schemas.microsoft.com/office/drawing/2014/main" id="{D4A0AAEB-1AA0-AB4C-4E30-D2CA7A804EB6}"/>
              </a:ext>
            </a:extLst>
          </p:cNvPr>
          <p:cNvSpPr/>
          <p:nvPr/>
        </p:nvSpPr>
        <p:spPr>
          <a:xfrm>
            <a:off x="3930895" y="53378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221;p21">
            <a:extLst>
              <a:ext uri="{FF2B5EF4-FFF2-40B4-BE49-F238E27FC236}">
                <a16:creationId xmlns:a16="http://schemas.microsoft.com/office/drawing/2014/main" id="{087A6F9F-5420-EFB5-6976-7C99BFE0DBF9}"/>
              </a:ext>
            </a:extLst>
          </p:cNvPr>
          <p:cNvSpPr/>
          <p:nvPr/>
        </p:nvSpPr>
        <p:spPr>
          <a:xfrm>
            <a:off x="4159495" y="53378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222;p21">
            <a:extLst>
              <a:ext uri="{FF2B5EF4-FFF2-40B4-BE49-F238E27FC236}">
                <a16:creationId xmlns:a16="http://schemas.microsoft.com/office/drawing/2014/main" id="{5B8E3BAE-29EC-1DFB-0F55-254CA3B586D6}"/>
              </a:ext>
            </a:extLst>
          </p:cNvPr>
          <p:cNvSpPr/>
          <p:nvPr/>
        </p:nvSpPr>
        <p:spPr>
          <a:xfrm>
            <a:off x="3473695" y="55664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223;p21">
            <a:extLst>
              <a:ext uri="{FF2B5EF4-FFF2-40B4-BE49-F238E27FC236}">
                <a16:creationId xmlns:a16="http://schemas.microsoft.com/office/drawing/2014/main" id="{7059188F-368A-D6D5-AED7-84181EA06B1B}"/>
              </a:ext>
            </a:extLst>
          </p:cNvPr>
          <p:cNvSpPr/>
          <p:nvPr/>
        </p:nvSpPr>
        <p:spPr>
          <a:xfrm>
            <a:off x="3702295" y="55664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224;p21">
            <a:extLst>
              <a:ext uri="{FF2B5EF4-FFF2-40B4-BE49-F238E27FC236}">
                <a16:creationId xmlns:a16="http://schemas.microsoft.com/office/drawing/2014/main" id="{96EAE398-EA95-C40D-A197-ED6CB85C757F}"/>
              </a:ext>
            </a:extLst>
          </p:cNvPr>
          <p:cNvSpPr/>
          <p:nvPr/>
        </p:nvSpPr>
        <p:spPr>
          <a:xfrm>
            <a:off x="3930895" y="55664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225;p21">
            <a:extLst>
              <a:ext uri="{FF2B5EF4-FFF2-40B4-BE49-F238E27FC236}">
                <a16:creationId xmlns:a16="http://schemas.microsoft.com/office/drawing/2014/main" id="{645B50C7-4328-ADDA-DDD2-80A54E2C9C49}"/>
              </a:ext>
            </a:extLst>
          </p:cNvPr>
          <p:cNvSpPr/>
          <p:nvPr/>
        </p:nvSpPr>
        <p:spPr>
          <a:xfrm>
            <a:off x="4159495" y="556645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226;p21">
            <a:extLst>
              <a:ext uri="{FF2B5EF4-FFF2-40B4-BE49-F238E27FC236}">
                <a16:creationId xmlns:a16="http://schemas.microsoft.com/office/drawing/2014/main" id="{461C9974-DDA4-0706-B5BA-75895DA818A8}"/>
              </a:ext>
            </a:extLst>
          </p:cNvPr>
          <p:cNvSpPr/>
          <p:nvPr/>
        </p:nvSpPr>
        <p:spPr>
          <a:xfrm>
            <a:off x="4240845" y="400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227;p21">
            <a:extLst>
              <a:ext uri="{FF2B5EF4-FFF2-40B4-BE49-F238E27FC236}">
                <a16:creationId xmlns:a16="http://schemas.microsoft.com/office/drawing/2014/main" id="{D1DD0070-26A6-C0ED-EEAD-31A96B46DBE9}"/>
              </a:ext>
            </a:extLst>
          </p:cNvPr>
          <p:cNvSpPr/>
          <p:nvPr/>
        </p:nvSpPr>
        <p:spPr>
          <a:xfrm>
            <a:off x="4469445" y="400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228;p21">
            <a:extLst>
              <a:ext uri="{FF2B5EF4-FFF2-40B4-BE49-F238E27FC236}">
                <a16:creationId xmlns:a16="http://schemas.microsoft.com/office/drawing/2014/main" id="{F95B7A2E-8584-0220-E262-C405F3B14CA6}"/>
              </a:ext>
            </a:extLst>
          </p:cNvPr>
          <p:cNvSpPr/>
          <p:nvPr/>
        </p:nvSpPr>
        <p:spPr>
          <a:xfrm>
            <a:off x="4698045" y="400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229;p21">
            <a:extLst>
              <a:ext uri="{FF2B5EF4-FFF2-40B4-BE49-F238E27FC236}">
                <a16:creationId xmlns:a16="http://schemas.microsoft.com/office/drawing/2014/main" id="{D5EDF21B-07C2-DDD5-667F-C769D9019596}"/>
              </a:ext>
            </a:extLst>
          </p:cNvPr>
          <p:cNvSpPr/>
          <p:nvPr/>
        </p:nvSpPr>
        <p:spPr>
          <a:xfrm>
            <a:off x="4926645" y="400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230;p21">
            <a:extLst>
              <a:ext uri="{FF2B5EF4-FFF2-40B4-BE49-F238E27FC236}">
                <a16:creationId xmlns:a16="http://schemas.microsoft.com/office/drawing/2014/main" id="{A3361C65-BF9C-6F6D-2F79-7D2A3D830C17}"/>
              </a:ext>
            </a:extLst>
          </p:cNvPr>
          <p:cNvSpPr/>
          <p:nvPr/>
        </p:nvSpPr>
        <p:spPr>
          <a:xfrm>
            <a:off x="4240845" y="4229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231;p21">
            <a:extLst>
              <a:ext uri="{FF2B5EF4-FFF2-40B4-BE49-F238E27FC236}">
                <a16:creationId xmlns:a16="http://schemas.microsoft.com/office/drawing/2014/main" id="{8FC77C52-CFAC-1801-7FC8-FAEDFAAF90A0}"/>
              </a:ext>
            </a:extLst>
          </p:cNvPr>
          <p:cNvSpPr/>
          <p:nvPr/>
        </p:nvSpPr>
        <p:spPr>
          <a:xfrm>
            <a:off x="4469445" y="4229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232;p21">
            <a:extLst>
              <a:ext uri="{FF2B5EF4-FFF2-40B4-BE49-F238E27FC236}">
                <a16:creationId xmlns:a16="http://schemas.microsoft.com/office/drawing/2014/main" id="{5BC2CB2A-8941-A48D-F341-A2CB248FFCED}"/>
              </a:ext>
            </a:extLst>
          </p:cNvPr>
          <p:cNvSpPr/>
          <p:nvPr/>
        </p:nvSpPr>
        <p:spPr>
          <a:xfrm>
            <a:off x="4698045" y="4229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233;p21">
            <a:extLst>
              <a:ext uri="{FF2B5EF4-FFF2-40B4-BE49-F238E27FC236}">
                <a16:creationId xmlns:a16="http://schemas.microsoft.com/office/drawing/2014/main" id="{F2847E81-3F44-EDE9-1EDD-12FC13EBF6F0}"/>
              </a:ext>
            </a:extLst>
          </p:cNvPr>
          <p:cNvSpPr/>
          <p:nvPr/>
        </p:nvSpPr>
        <p:spPr>
          <a:xfrm>
            <a:off x="4926645" y="4229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234;p21">
            <a:extLst>
              <a:ext uri="{FF2B5EF4-FFF2-40B4-BE49-F238E27FC236}">
                <a16:creationId xmlns:a16="http://schemas.microsoft.com/office/drawing/2014/main" id="{8A0FC7AC-8A2C-0CF7-D64C-B8E7CC375926}"/>
              </a:ext>
            </a:extLst>
          </p:cNvPr>
          <p:cNvSpPr/>
          <p:nvPr/>
        </p:nvSpPr>
        <p:spPr>
          <a:xfrm>
            <a:off x="4240845" y="4457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235;p21">
            <a:extLst>
              <a:ext uri="{FF2B5EF4-FFF2-40B4-BE49-F238E27FC236}">
                <a16:creationId xmlns:a16="http://schemas.microsoft.com/office/drawing/2014/main" id="{3D846E3A-2703-9FEC-6A93-FE342E0886B1}"/>
              </a:ext>
            </a:extLst>
          </p:cNvPr>
          <p:cNvSpPr/>
          <p:nvPr/>
        </p:nvSpPr>
        <p:spPr>
          <a:xfrm>
            <a:off x="4469445" y="4457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36;p21">
            <a:extLst>
              <a:ext uri="{FF2B5EF4-FFF2-40B4-BE49-F238E27FC236}">
                <a16:creationId xmlns:a16="http://schemas.microsoft.com/office/drawing/2014/main" id="{1C404CBB-DD53-3AC0-8767-DF391E562BF4}"/>
              </a:ext>
            </a:extLst>
          </p:cNvPr>
          <p:cNvSpPr/>
          <p:nvPr/>
        </p:nvSpPr>
        <p:spPr>
          <a:xfrm>
            <a:off x="4698045" y="4457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37;p21">
            <a:extLst>
              <a:ext uri="{FF2B5EF4-FFF2-40B4-BE49-F238E27FC236}">
                <a16:creationId xmlns:a16="http://schemas.microsoft.com/office/drawing/2014/main" id="{3907DCF1-44FF-9C28-B835-2449D98EC035}"/>
              </a:ext>
            </a:extLst>
          </p:cNvPr>
          <p:cNvSpPr/>
          <p:nvPr/>
        </p:nvSpPr>
        <p:spPr>
          <a:xfrm>
            <a:off x="4926645" y="4457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38;p21">
            <a:extLst>
              <a:ext uri="{FF2B5EF4-FFF2-40B4-BE49-F238E27FC236}">
                <a16:creationId xmlns:a16="http://schemas.microsoft.com/office/drawing/2014/main" id="{F1C23360-BA32-44B1-42D0-1A82BC572E45}"/>
              </a:ext>
            </a:extLst>
          </p:cNvPr>
          <p:cNvSpPr/>
          <p:nvPr/>
        </p:nvSpPr>
        <p:spPr>
          <a:xfrm>
            <a:off x="4240845" y="4686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239;p21">
            <a:extLst>
              <a:ext uri="{FF2B5EF4-FFF2-40B4-BE49-F238E27FC236}">
                <a16:creationId xmlns:a16="http://schemas.microsoft.com/office/drawing/2014/main" id="{93672DF2-F4B5-A5F6-E87A-BDCFDF6FE09A}"/>
              </a:ext>
            </a:extLst>
          </p:cNvPr>
          <p:cNvSpPr/>
          <p:nvPr/>
        </p:nvSpPr>
        <p:spPr>
          <a:xfrm>
            <a:off x="4469445" y="4686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240;p21">
            <a:extLst>
              <a:ext uri="{FF2B5EF4-FFF2-40B4-BE49-F238E27FC236}">
                <a16:creationId xmlns:a16="http://schemas.microsoft.com/office/drawing/2014/main" id="{3FA3E08B-2A3A-3B92-69B1-C668153EB096}"/>
              </a:ext>
            </a:extLst>
          </p:cNvPr>
          <p:cNvSpPr/>
          <p:nvPr/>
        </p:nvSpPr>
        <p:spPr>
          <a:xfrm>
            <a:off x="4698045" y="4686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241;p21">
            <a:extLst>
              <a:ext uri="{FF2B5EF4-FFF2-40B4-BE49-F238E27FC236}">
                <a16:creationId xmlns:a16="http://schemas.microsoft.com/office/drawing/2014/main" id="{0827E151-49FD-DE7D-B4FF-F202AB7EB8F9}"/>
              </a:ext>
            </a:extLst>
          </p:cNvPr>
          <p:cNvSpPr/>
          <p:nvPr/>
        </p:nvSpPr>
        <p:spPr>
          <a:xfrm>
            <a:off x="4926645" y="4686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242;p21">
            <a:extLst>
              <a:ext uri="{FF2B5EF4-FFF2-40B4-BE49-F238E27FC236}">
                <a16:creationId xmlns:a16="http://schemas.microsoft.com/office/drawing/2014/main" id="{819AA28D-9083-010D-94E4-4CCE215A495E}"/>
              </a:ext>
            </a:extLst>
          </p:cNvPr>
          <p:cNvSpPr/>
          <p:nvPr/>
        </p:nvSpPr>
        <p:spPr>
          <a:xfrm>
            <a:off x="3484470" y="4034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243;p21">
            <a:extLst>
              <a:ext uri="{FF2B5EF4-FFF2-40B4-BE49-F238E27FC236}">
                <a16:creationId xmlns:a16="http://schemas.microsoft.com/office/drawing/2014/main" id="{287ADD92-A9C0-61E0-09E6-1A3A02AAE0D3}"/>
              </a:ext>
            </a:extLst>
          </p:cNvPr>
          <p:cNvSpPr/>
          <p:nvPr/>
        </p:nvSpPr>
        <p:spPr>
          <a:xfrm>
            <a:off x="3713070" y="4034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244;p21">
            <a:extLst>
              <a:ext uri="{FF2B5EF4-FFF2-40B4-BE49-F238E27FC236}">
                <a16:creationId xmlns:a16="http://schemas.microsoft.com/office/drawing/2014/main" id="{DBF71B93-BD11-5853-9F32-FC6173825B1F}"/>
              </a:ext>
            </a:extLst>
          </p:cNvPr>
          <p:cNvSpPr/>
          <p:nvPr/>
        </p:nvSpPr>
        <p:spPr>
          <a:xfrm>
            <a:off x="3484470" y="4263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245;p21">
            <a:extLst>
              <a:ext uri="{FF2B5EF4-FFF2-40B4-BE49-F238E27FC236}">
                <a16:creationId xmlns:a16="http://schemas.microsoft.com/office/drawing/2014/main" id="{15AA2FA7-3D6D-CAB7-6EAB-9AB4DA8F270A}"/>
              </a:ext>
            </a:extLst>
          </p:cNvPr>
          <p:cNvSpPr/>
          <p:nvPr/>
        </p:nvSpPr>
        <p:spPr>
          <a:xfrm>
            <a:off x="3713070" y="42632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246;p21">
            <a:extLst>
              <a:ext uri="{FF2B5EF4-FFF2-40B4-BE49-F238E27FC236}">
                <a16:creationId xmlns:a16="http://schemas.microsoft.com/office/drawing/2014/main" id="{65E46CCB-EB7E-6DD3-7A29-035092C9D984}"/>
              </a:ext>
            </a:extLst>
          </p:cNvPr>
          <p:cNvSpPr/>
          <p:nvPr/>
        </p:nvSpPr>
        <p:spPr>
          <a:xfrm>
            <a:off x="3484470" y="4491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247;p21">
            <a:extLst>
              <a:ext uri="{FF2B5EF4-FFF2-40B4-BE49-F238E27FC236}">
                <a16:creationId xmlns:a16="http://schemas.microsoft.com/office/drawing/2014/main" id="{528FC1FC-E558-9834-22D1-2B15006830B1}"/>
              </a:ext>
            </a:extLst>
          </p:cNvPr>
          <p:cNvSpPr/>
          <p:nvPr/>
        </p:nvSpPr>
        <p:spPr>
          <a:xfrm>
            <a:off x="3713070" y="4491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248;p21">
            <a:extLst>
              <a:ext uri="{FF2B5EF4-FFF2-40B4-BE49-F238E27FC236}">
                <a16:creationId xmlns:a16="http://schemas.microsoft.com/office/drawing/2014/main" id="{CF03A162-6C24-F2B8-361E-B951762D5D67}"/>
              </a:ext>
            </a:extLst>
          </p:cNvPr>
          <p:cNvSpPr/>
          <p:nvPr/>
        </p:nvSpPr>
        <p:spPr>
          <a:xfrm>
            <a:off x="3484470" y="472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249;p21">
            <a:extLst>
              <a:ext uri="{FF2B5EF4-FFF2-40B4-BE49-F238E27FC236}">
                <a16:creationId xmlns:a16="http://schemas.microsoft.com/office/drawing/2014/main" id="{E55B227A-8890-8E83-8BC7-11D210FCA00C}"/>
              </a:ext>
            </a:extLst>
          </p:cNvPr>
          <p:cNvSpPr/>
          <p:nvPr/>
        </p:nvSpPr>
        <p:spPr>
          <a:xfrm>
            <a:off x="3713070" y="4720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250;p21">
            <a:extLst>
              <a:ext uri="{FF2B5EF4-FFF2-40B4-BE49-F238E27FC236}">
                <a16:creationId xmlns:a16="http://schemas.microsoft.com/office/drawing/2014/main" id="{E8C06F56-882B-E3DE-4D4C-D61E600400E9}"/>
              </a:ext>
            </a:extLst>
          </p:cNvPr>
          <p:cNvSpPr/>
          <p:nvPr/>
        </p:nvSpPr>
        <p:spPr>
          <a:xfrm>
            <a:off x="7084495" y="1514706"/>
            <a:ext cx="11430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251;p21">
            <a:extLst>
              <a:ext uri="{FF2B5EF4-FFF2-40B4-BE49-F238E27FC236}">
                <a16:creationId xmlns:a16="http://schemas.microsoft.com/office/drawing/2014/main" id="{B39C7778-8332-499D-D2C9-D68A8F99EBA1}"/>
              </a:ext>
            </a:extLst>
          </p:cNvPr>
          <p:cNvSpPr/>
          <p:nvPr/>
        </p:nvSpPr>
        <p:spPr>
          <a:xfrm>
            <a:off x="7313095" y="2371931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252;p21">
            <a:extLst>
              <a:ext uri="{FF2B5EF4-FFF2-40B4-BE49-F238E27FC236}">
                <a16:creationId xmlns:a16="http://schemas.microsoft.com/office/drawing/2014/main" id="{D8784479-89C8-8B66-A74A-7E4AF7FBDC89}"/>
              </a:ext>
            </a:extLst>
          </p:cNvPr>
          <p:cNvSpPr/>
          <p:nvPr/>
        </p:nvSpPr>
        <p:spPr>
          <a:xfrm>
            <a:off x="8515895" y="2646468"/>
            <a:ext cx="9144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253;p21">
            <a:extLst>
              <a:ext uri="{FF2B5EF4-FFF2-40B4-BE49-F238E27FC236}">
                <a16:creationId xmlns:a16="http://schemas.microsoft.com/office/drawing/2014/main" id="{20F28022-8060-C574-047B-B0060E880C01}"/>
              </a:ext>
            </a:extLst>
          </p:cNvPr>
          <p:cNvSpPr/>
          <p:nvPr/>
        </p:nvSpPr>
        <p:spPr>
          <a:xfrm>
            <a:off x="8523317" y="1571856"/>
            <a:ext cx="4572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254;p21">
            <a:extLst>
              <a:ext uri="{FF2B5EF4-FFF2-40B4-BE49-F238E27FC236}">
                <a16:creationId xmlns:a16="http://schemas.microsoft.com/office/drawing/2014/main" id="{7068D6C4-54F2-D0E1-B196-6402BE4A9A45}"/>
              </a:ext>
            </a:extLst>
          </p:cNvPr>
          <p:cNvSpPr/>
          <p:nvPr/>
        </p:nvSpPr>
        <p:spPr>
          <a:xfrm>
            <a:off x="9283033" y="1537681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255;p21">
            <a:extLst>
              <a:ext uri="{FF2B5EF4-FFF2-40B4-BE49-F238E27FC236}">
                <a16:creationId xmlns:a16="http://schemas.microsoft.com/office/drawing/2014/main" id="{29BE0B5E-3767-E000-821F-94E2D4E29FBF}"/>
              </a:ext>
            </a:extLst>
          </p:cNvPr>
          <p:cNvSpPr/>
          <p:nvPr/>
        </p:nvSpPr>
        <p:spPr>
          <a:xfrm>
            <a:off x="7084495" y="15147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256;p21">
            <a:extLst>
              <a:ext uri="{FF2B5EF4-FFF2-40B4-BE49-F238E27FC236}">
                <a16:creationId xmlns:a16="http://schemas.microsoft.com/office/drawing/2014/main" id="{0D8C643A-75D0-078E-475D-A778CD9BD6D4}"/>
              </a:ext>
            </a:extLst>
          </p:cNvPr>
          <p:cNvSpPr/>
          <p:nvPr/>
        </p:nvSpPr>
        <p:spPr>
          <a:xfrm>
            <a:off x="7313095" y="15147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257;p21">
            <a:extLst>
              <a:ext uri="{FF2B5EF4-FFF2-40B4-BE49-F238E27FC236}">
                <a16:creationId xmlns:a16="http://schemas.microsoft.com/office/drawing/2014/main" id="{EA61C811-439A-6FAF-9E98-8460CABBA6FD}"/>
              </a:ext>
            </a:extLst>
          </p:cNvPr>
          <p:cNvSpPr/>
          <p:nvPr/>
        </p:nvSpPr>
        <p:spPr>
          <a:xfrm>
            <a:off x="7541695" y="1514706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258;p21">
            <a:extLst>
              <a:ext uri="{FF2B5EF4-FFF2-40B4-BE49-F238E27FC236}">
                <a16:creationId xmlns:a16="http://schemas.microsoft.com/office/drawing/2014/main" id="{FB6FD558-1FEF-5315-2284-CBE13C552EFE}"/>
              </a:ext>
            </a:extLst>
          </p:cNvPr>
          <p:cNvSpPr/>
          <p:nvPr/>
        </p:nvSpPr>
        <p:spPr>
          <a:xfrm>
            <a:off x="7770295" y="15147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259;p21">
            <a:extLst>
              <a:ext uri="{FF2B5EF4-FFF2-40B4-BE49-F238E27FC236}">
                <a16:creationId xmlns:a16="http://schemas.microsoft.com/office/drawing/2014/main" id="{397AD587-F45D-6756-1F36-8BE4147FC1D0}"/>
              </a:ext>
            </a:extLst>
          </p:cNvPr>
          <p:cNvSpPr/>
          <p:nvPr/>
        </p:nvSpPr>
        <p:spPr>
          <a:xfrm>
            <a:off x="7998895" y="1514706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260;p21">
            <a:extLst>
              <a:ext uri="{FF2B5EF4-FFF2-40B4-BE49-F238E27FC236}">
                <a16:creationId xmlns:a16="http://schemas.microsoft.com/office/drawing/2014/main" id="{F0742C38-1160-8754-70C8-057E21979215}"/>
              </a:ext>
            </a:extLst>
          </p:cNvPr>
          <p:cNvSpPr/>
          <p:nvPr/>
        </p:nvSpPr>
        <p:spPr>
          <a:xfrm>
            <a:off x="7084495" y="17433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261;p21">
            <a:extLst>
              <a:ext uri="{FF2B5EF4-FFF2-40B4-BE49-F238E27FC236}">
                <a16:creationId xmlns:a16="http://schemas.microsoft.com/office/drawing/2014/main" id="{CCCBB128-9A8E-8280-59CE-2B762B1830A1}"/>
              </a:ext>
            </a:extLst>
          </p:cNvPr>
          <p:cNvSpPr/>
          <p:nvPr/>
        </p:nvSpPr>
        <p:spPr>
          <a:xfrm>
            <a:off x="7313095" y="1743306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262;p21">
            <a:extLst>
              <a:ext uri="{FF2B5EF4-FFF2-40B4-BE49-F238E27FC236}">
                <a16:creationId xmlns:a16="http://schemas.microsoft.com/office/drawing/2014/main" id="{D46B475B-BE8A-A017-C22E-232E49AD5C26}"/>
              </a:ext>
            </a:extLst>
          </p:cNvPr>
          <p:cNvSpPr/>
          <p:nvPr/>
        </p:nvSpPr>
        <p:spPr>
          <a:xfrm>
            <a:off x="7541695" y="1743306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263;p21">
            <a:extLst>
              <a:ext uri="{FF2B5EF4-FFF2-40B4-BE49-F238E27FC236}">
                <a16:creationId xmlns:a16="http://schemas.microsoft.com/office/drawing/2014/main" id="{E48B3353-F6ED-88E4-A553-2D2AE737EFC5}"/>
              </a:ext>
            </a:extLst>
          </p:cNvPr>
          <p:cNvSpPr/>
          <p:nvPr/>
        </p:nvSpPr>
        <p:spPr>
          <a:xfrm>
            <a:off x="7770295" y="17433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264;p21">
            <a:extLst>
              <a:ext uri="{FF2B5EF4-FFF2-40B4-BE49-F238E27FC236}">
                <a16:creationId xmlns:a16="http://schemas.microsoft.com/office/drawing/2014/main" id="{CA876016-A8AF-18A0-23EA-0E26CD956957}"/>
              </a:ext>
            </a:extLst>
          </p:cNvPr>
          <p:cNvSpPr/>
          <p:nvPr/>
        </p:nvSpPr>
        <p:spPr>
          <a:xfrm>
            <a:off x="7998895" y="17433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265;p21">
            <a:extLst>
              <a:ext uri="{FF2B5EF4-FFF2-40B4-BE49-F238E27FC236}">
                <a16:creationId xmlns:a16="http://schemas.microsoft.com/office/drawing/2014/main" id="{7018FC57-5E59-04C8-5E0A-9B2429A248B2}"/>
              </a:ext>
            </a:extLst>
          </p:cNvPr>
          <p:cNvSpPr/>
          <p:nvPr/>
        </p:nvSpPr>
        <p:spPr>
          <a:xfrm>
            <a:off x="7084495" y="19719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266;p21">
            <a:extLst>
              <a:ext uri="{FF2B5EF4-FFF2-40B4-BE49-F238E27FC236}">
                <a16:creationId xmlns:a16="http://schemas.microsoft.com/office/drawing/2014/main" id="{EE9F40F2-3EE7-195B-C281-E654958738E8}"/>
              </a:ext>
            </a:extLst>
          </p:cNvPr>
          <p:cNvSpPr/>
          <p:nvPr/>
        </p:nvSpPr>
        <p:spPr>
          <a:xfrm>
            <a:off x="7313095" y="19719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267;p21">
            <a:extLst>
              <a:ext uri="{FF2B5EF4-FFF2-40B4-BE49-F238E27FC236}">
                <a16:creationId xmlns:a16="http://schemas.microsoft.com/office/drawing/2014/main" id="{95565765-5782-B122-FDB2-429DE3E8967E}"/>
              </a:ext>
            </a:extLst>
          </p:cNvPr>
          <p:cNvSpPr/>
          <p:nvPr/>
        </p:nvSpPr>
        <p:spPr>
          <a:xfrm>
            <a:off x="7541695" y="19719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268;p21">
            <a:extLst>
              <a:ext uri="{FF2B5EF4-FFF2-40B4-BE49-F238E27FC236}">
                <a16:creationId xmlns:a16="http://schemas.microsoft.com/office/drawing/2014/main" id="{10DCE3CA-A3C1-C77C-E6B5-5980DBCB6472}"/>
              </a:ext>
            </a:extLst>
          </p:cNvPr>
          <p:cNvSpPr/>
          <p:nvPr/>
        </p:nvSpPr>
        <p:spPr>
          <a:xfrm>
            <a:off x="7770295" y="1971906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269;p21">
            <a:extLst>
              <a:ext uri="{FF2B5EF4-FFF2-40B4-BE49-F238E27FC236}">
                <a16:creationId xmlns:a16="http://schemas.microsoft.com/office/drawing/2014/main" id="{6D569EA2-DDEE-2C83-1BD8-356DCCDA3510}"/>
              </a:ext>
            </a:extLst>
          </p:cNvPr>
          <p:cNvSpPr/>
          <p:nvPr/>
        </p:nvSpPr>
        <p:spPr>
          <a:xfrm>
            <a:off x="7998895" y="1971906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270;p21">
            <a:extLst>
              <a:ext uri="{FF2B5EF4-FFF2-40B4-BE49-F238E27FC236}">
                <a16:creationId xmlns:a16="http://schemas.microsoft.com/office/drawing/2014/main" id="{D2DAAF67-CB78-D82F-3080-3405B2BFC6A0}"/>
              </a:ext>
            </a:extLst>
          </p:cNvPr>
          <p:cNvSpPr/>
          <p:nvPr/>
        </p:nvSpPr>
        <p:spPr>
          <a:xfrm>
            <a:off x="7313095" y="23719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271;p21">
            <a:extLst>
              <a:ext uri="{FF2B5EF4-FFF2-40B4-BE49-F238E27FC236}">
                <a16:creationId xmlns:a16="http://schemas.microsoft.com/office/drawing/2014/main" id="{C06D18BE-E50F-646A-FC7E-B4109BFE40CF}"/>
              </a:ext>
            </a:extLst>
          </p:cNvPr>
          <p:cNvSpPr/>
          <p:nvPr/>
        </p:nvSpPr>
        <p:spPr>
          <a:xfrm>
            <a:off x="7541695" y="237193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272;p21">
            <a:extLst>
              <a:ext uri="{FF2B5EF4-FFF2-40B4-BE49-F238E27FC236}">
                <a16:creationId xmlns:a16="http://schemas.microsoft.com/office/drawing/2014/main" id="{4FB6E3A8-A35D-D3C5-8938-EC2A944FC70F}"/>
              </a:ext>
            </a:extLst>
          </p:cNvPr>
          <p:cNvSpPr/>
          <p:nvPr/>
        </p:nvSpPr>
        <p:spPr>
          <a:xfrm>
            <a:off x="7770295" y="23719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273;p21">
            <a:extLst>
              <a:ext uri="{FF2B5EF4-FFF2-40B4-BE49-F238E27FC236}">
                <a16:creationId xmlns:a16="http://schemas.microsoft.com/office/drawing/2014/main" id="{21A15D8E-0E37-2E66-8A57-6DA43CE75353}"/>
              </a:ext>
            </a:extLst>
          </p:cNvPr>
          <p:cNvSpPr/>
          <p:nvPr/>
        </p:nvSpPr>
        <p:spPr>
          <a:xfrm>
            <a:off x="7998895" y="23719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274;p21">
            <a:extLst>
              <a:ext uri="{FF2B5EF4-FFF2-40B4-BE49-F238E27FC236}">
                <a16:creationId xmlns:a16="http://schemas.microsoft.com/office/drawing/2014/main" id="{00A2214C-18A4-E343-1ADF-BAB1C9B83158}"/>
              </a:ext>
            </a:extLst>
          </p:cNvPr>
          <p:cNvSpPr/>
          <p:nvPr/>
        </p:nvSpPr>
        <p:spPr>
          <a:xfrm>
            <a:off x="7313095" y="26005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275;p21">
            <a:extLst>
              <a:ext uri="{FF2B5EF4-FFF2-40B4-BE49-F238E27FC236}">
                <a16:creationId xmlns:a16="http://schemas.microsoft.com/office/drawing/2014/main" id="{5803BE01-303B-8101-4CF1-272285E3FAE3}"/>
              </a:ext>
            </a:extLst>
          </p:cNvPr>
          <p:cNvSpPr/>
          <p:nvPr/>
        </p:nvSpPr>
        <p:spPr>
          <a:xfrm>
            <a:off x="7541695" y="26005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276;p21">
            <a:extLst>
              <a:ext uri="{FF2B5EF4-FFF2-40B4-BE49-F238E27FC236}">
                <a16:creationId xmlns:a16="http://schemas.microsoft.com/office/drawing/2014/main" id="{03BB3659-31E3-9A8C-AE02-7EAB2A1CCF91}"/>
              </a:ext>
            </a:extLst>
          </p:cNvPr>
          <p:cNvSpPr/>
          <p:nvPr/>
        </p:nvSpPr>
        <p:spPr>
          <a:xfrm>
            <a:off x="7770295" y="26005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277;p21">
            <a:extLst>
              <a:ext uri="{FF2B5EF4-FFF2-40B4-BE49-F238E27FC236}">
                <a16:creationId xmlns:a16="http://schemas.microsoft.com/office/drawing/2014/main" id="{767ACA63-B907-784F-F46E-EEDA3F4AC37A}"/>
              </a:ext>
            </a:extLst>
          </p:cNvPr>
          <p:cNvSpPr/>
          <p:nvPr/>
        </p:nvSpPr>
        <p:spPr>
          <a:xfrm>
            <a:off x="7998895" y="26005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278;p21">
            <a:extLst>
              <a:ext uri="{FF2B5EF4-FFF2-40B4-BE49-F238E27FC236}">
                <a16:creationId xmlns:a16="http://schemas.microsoft.com/office/drawing/2014/main" id="{36EAB53C-BA34-5697-8915-E3E8A567A9E7}"/>
              </a:ext>
            </a:extLst>
          </p:cNvPr>
          <p:cNvSpPr/>
          <p:nvPr/>
        </p:nvSpPr>
        <p:spPr>
          <a:xfrm>
            <a:off x="7313095" y="28291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279;p21">
            <a:extLst>
              <a:ext uri="{FF2B5EF4-FFF2-40B4-BE49-F238E27FC236}">
                <a16:creationId xmlns:a16="http://schemas.microsoft.com/office/drawing/2014/main" id="{527BEDC9-F7F6-39CA-FF02-4F6935305189}"/>
              </a:ext>
            </a:extLst>
          </p:cNvPr>
          <p:cNvSpPr/>
          <p:nvPr/>
        </p:nvSpPr>
        <p:spPr>
          <a:xfrm>
            <a:off x="7541695" y="28291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280;p21">
            <a:extLst>
              <a:ext uri="{FF2B5EF4-FFF2-40B4-BE49-F238E27FC236}">
                <a16:creationId xmlns:a16="http://schemas.microsoft.com/office/drawing/2014/main" id="{F73B23BA-AF14-B5CB-59BA-A10E50F165F6}"/>
              </a:ext>
            </a:extLst>
          </p:cNvPr>
          <p:cNvSpPr/>
          <p:nvPr/>
        </p:nvSpPr>
        <p:spPr>
          <a:xfrm>
            <a:off x="7770295" y="282913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281;p21">
            <a:extLst>
              <a:ext uri="{FF2B5EF4-FFF2-40B4-BE49-F238E27FC236}">
                <a16:creationId xmlns:a16="http://schemas.microsoft.com/office/drawing/2014/main" id="{8B17F859-D01E-FF44-CDAA-22C9106259D8}"/>
              </a:ext>
            </a:extLst>
          </p:cNvPr>
          <p:cNvSpPr/>
          <p:nvPr/>
        </p:nvSpPr>
        <p:spPr>
          <a:xfrm>
            <a:off x="7998895" y="282913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282;p21">
            <a:extLst>
              <a:ext uri="{FF2B5EF4-FFF2-40B4-BE49-F238E27FC236}">
                <a16:creationId xmlns:a16="http://schemas.microsoft.com/office/drawing/2014/main" id="{DCCB395C-D5C7-9AB5-84C9-A2361DF6D8DE}"/>
              </a:ext>
            </a:extLst>
          </p:cNvPr>
          <p:cNvSpPr/>
          <p:nvPr/>
        </p:nvSpPr>
        <p:spPr>
          <a:xfrm>
            <a:off x="7313095" y="30577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283;p21">
            <a:extLst>
              <a:ext uri="{FF2B5EF4-FFF2-40B4-BE49-F238E27FC236}">
                <a16:creationId xmlns:a16="http://schemas.microsoft.com/office/drawing/2014/main" id="{2ACA43EA-2B19-D438-EF26-BADBB9A68F6B}"/>
              </a:ext>
            </a:extLst>
          </p:cNvPr>
          <p:cNvSpPr/>
          <p:nvPr/>
        </p:nvSpPr>
        <p:spPr>
          <a:xfrm>
            <a:off x="7541695" y="305773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284;p21">
            <a:extLst>
              <a:ext uri="{FF2B5EF4-FFF2-40B4-BE49-F238E27FC236}">
                <a16:creationId xmlns:a16="http://schemas.microsoft.com/office/drawing/2014/main" id="{E0F22F1F-FCE1-7B74-A063-BBE209AA4D80}"/>
              </a:ext>
            </a:extLst>
          </p:cNvPr>
          <p:cNvSpPr/>
          <p:nvPr/>
        </p:nvSpPr>
        <p:spPr>
          <a:xfrm>
            <a:off x="7770295" y="305773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285;p21">
            <a:extLst>
              <a:ext uri="{FF2B5EF4-FFF2-40B4-BE49-F238E27FC236}">
                <a16:creationId xmlns:a16="http://schemas.microsoft.com/office/drawing/2014/main" id="{991BE9FD-0819-6359-1DF4-B3C9029FD5CC}"/>
              </a:ext>
            </a:extLst>
          </p:cNvPr>
          <p:cNvSpPr/>
          <p:nvPr/>
        </p:nvSpPr>
        <p:spPr>
          <a:xfrm>
            <a:off x="7998895" y="305773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286;p21">
            <a:extLst>
              <a:ext uri="{FF2B5EF4-FFF2-40B4-BE49-F238E27FC236}">
                <a16:creationId xmlns:a16="http://schemas.microsoft.com/office/drawing/2014/main" id="{9223B5DB-D98C-E139-165D-2F7B29605C83}"/>
              </a:ext>
            </a:extLst>
          </p:cNvPr>
          <p:cNvSpPr/>
          <p:nvPr/>
        </p:nvSpPr>
        <p:spPr>
          <a:xfrm>
            <a:off x="8515895" y="2646468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287;p21">
            <a:extLst>
              <a:ext uri="{FF2B5EF4-FFF2-40B4-BE49-F238E27FC236}">
                <a16:creationId xmlns:a16="http://schemas.microsoft.com/office/drawing/2014/main" id="{C04BF83D-1E27-D4DE-43C1-E58FFC4FB066}"/>
              </a:ext>
            </a:extLst>
          </p:cNvPr>
          <p:cNvSpPr/>
          <p:nvPr/>
        </p:nvSpPr>
        <p:spPr>
          <a:xfrm>
            <a:off x="8744495" y="2646468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288;p21">
            <a:extLst>
              <a:ext uri="{FF2B5EF4-FFF2-40B4-BE49-F238E27FC236}">
                <a16:creationId xmlns:a16="http://schemas.microsoft.com/office/drawing/2014/main" id="{13E0ECF2-3329-5CE0-7A63-C0BFF9ED10EF}"/>
              </a:ext>
            </a:extLst>
          </p:cNvPr>
          <p:cNvSpPr/>
          <p:nvPr/>
        </p:nvSpPr>
        <p:spPr>
          <a:xfrm>
            <a:off x="8973095" y="2646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289;p21">
            <a:extLst>
              <a:ext uri="{FF2B5EF4-FFF2-40B4-BE49-F238E27FC236}">
                <a16:creationId xmlns:a16="http://schemas.microsoft.com/office/drawing/2014/main" id="{628A8874-29E4-ECF5-0DDD-BF0846B30EB0}"/>
              </a:ext>
            </a:extLst>
          </p:cNvPr>
          <p:cNvSpPr/>
          <p:nvPr/>
        </p:nvSpPr>
        <p:spPr>
          <a:xfrm>
            <a:off x="9201695" y="2646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290;p21">
            <a:extLst>
              <a:ext uri="{FF2B5EF4-FFF2-40B4-BE49-F238E27FC236}">
                <a16:creationId xmlns:a16="http://schemas.microsoft.com/office/drawing/2014/main" id="{40E760FF-130E-D09C-D02C-F26DDE305077}"/>
              </a:ext>
            </a:extLst>
          </p:cNvPr>
          <p:cNvSpPr/>
          <p:nvPr/>
        </p:nvSpPr>
        <p:spPr>
          <a:xfrm>
            <a:off x="8515895" y="2875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291;p21">
            <a:extLst>
              <a:ext uri="{FF2B5EF4-FFF2-40B4-BE49-F238E27FC236}">
                <a16:creationId xmlns:a16="http://schemas.microsoft.com/office/drawing/2014/main" id="{3D2BCE3F-70F1-3D4D-9DCB-06EF3330AED0}"/>
              </a:ext>
            </a:extLst>
          </p:cNvPr>
          <p:cNvSpPr/>
          <p:nvPr/>
        </p:nvSpPr>
        <p:spPr>
          <a:xfrm>
            <a:off x="8744495" y="2875068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292;p21">
            <a:extLst>
              <a:ext uri="{FF2B5EF4-FFF2-40B4-BE49-F238E27FC236}">
                <a16:creationId xmlns:a16="http://schemas.microsoft.com/office/drawing/2014/main" id="{3B46FD8F-8050-C31D-0773-18FC04E9F5BD}"/>
              </a:ext>
            </a:extLst>
          </p:cNvPr>
          <p:cNvSpPr/>
          <p:nvPr/>
        </p:nvSpPr>
        <p:spPr>
          <a:xfrm>
            <a:off x="8973095" y="2875068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293;p21">
            <a:extLst>
              <a:ext uri="{FF2B5EF4-FFF2-40B4-BE49-F238E27FC236}">
                <a16:creationId xmlns:a16="http://schemas.microsoft.com/office/drawing/2014/main" id="{49079813-96AC-62A4-3E4F-9E1BBEE84644}"/>
              </a:ext>
            </a:extLst>
          </p:cNvPr>
          <p:cNvSpPr/>
          <p:nvPr/>
        </p:nvSpPr>
        <p:spPr>
          <a:xfrm>
            <a:off x="9201695" y="2875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294;p21">
            <a:extLst>
              <a:ext uri="{FF2B5EF4-FFF2-40B4-BE49-F238E27FC236}">
                <a16:creationId xmlns:a16="http://schemas.microsoft.com/office/drawing/2014/main" id="{268E509B-B1F5-53DA-B3A2-3EF5BA1BC788}"/>
              </a:ext>
            </a:extLst>
          </p:cNvPr>
          <p:cNvSpPr/>
          <p:nvPr/>
        </p:nvSpPr>
        <p:spPr>
          <a:xfrm>
            <a:off x="8515895" y="3103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295;p21">
            <a:extLst>
              <a:ext uri="{FF2B5EF4-FFF2-40B4-BE49-F238E27FC236}">
                <a16:creationId xmlns:a16="http://schemas.microsoft.com/office/drawing/2014/main" id="{9A29A628-4DCF-59AA-511B-F56F1D2859DE}"/>
              </a:ext>
            </a:extLst>
          </p:cNvPr>
          <p:cNvSpPr/>
          <p:nvPr/>
        </p:nvSpPr>
        <p:spPr>
          <a:xfrm>
            <a:off x="8744495" y="3103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296;p21">
            <a:extLst>
              <a:ext uri="{FF2B5EF4-FFF2-40B4-BE49-F238E27FC236}">
                <a16:creationId xmlns:a16="http://schemas.microsoft.com/office/drawing/2014/main" id="{56E4E14D-6F0B-2F37-B7C8-1D0EBD11C2AD}"/>
              </a:ext>
            </a:extLst>
          </p:cNvPr>
          <p:cNvSpPr/>
          <p:nvPr/>
        </p:nvSpPr>
        <p:spPr>
          <a:xfrm>
            <a:off x="8973095" y="3103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297;p21">
            <a:extLst>
              <a:ext uri="{FF2B5EF4-FFF2-40B4-BE49-F238E27FC236}">
                <a16:creationId xmlns:a16="http://schemas.microsoft.com/office/drawing/2014/main" id="{66B5AABC-1889-1BAF-EC82-85E4E1B815F8}"/>
              </a:ext>
            </a:extLst>
          </p:cNvPr>
          <p:cNvSpPr/>
          <p:nvPr/>
        </p:nvSpPr>
        <p:spPr>
          <a:xfrm>
            <a:off x="9201695" y="3103668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298;p21">
            <a:extLst>
              <a:ext uri="{FF2B5EF4-FFF2-40B4-BE49-F238E27FC236}">
                <a16:creationId xmlns:a16="http://schemas.microsoft.com/office/drawing/2014/main" id="{DFE63D5E-6EAD-093B-013A-5E4A77E6E216}"/>
              </a:ext>
            </a:extLst>
          </p:cNvPr>
          <p:cNvSpPr/>
          <p:nvPr/>
        </p:nvSpPr>
        <p:spPr>
          <a:xfrm>
            <a:off x="9283045" y="15376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299;p21">
            <a:extLst>
              <a:ext uri="{FF2B5EF4-FFF2-40B4-BE49-F238E27FC236}">
                <a16:creationId xmlns:a16="http://schemas.microsoft.com/office/drawing/2014/main" id="{E78966FB-6FD5-C299-9050-74C4D1212E2B}"/>
              </a:ext>
            </a:extLst>
          </p:cNvPr>
          <p:cNvSpPr/>
          <p:nvPr/>
        </p:nvSpPr>
        <p:spPr>
          <a:xfrm>
            <a:off x="9511645" y="15376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300;p21">
            <a:extLst>
              <a:ext uri="{FF2B5EF4-FFF2-40B4-BE49-F238E27FC236}">
                <a16:creationId xmlns:a16="http://schemas.microsoft.com/office/drawing/2014/main" id="{ACD0E653-D996-F963-70FC-E36DD92F7DDF}"/>
              </a:ext>
            </a:extLst>
          </p:cNvPr>
          <p:cNvSpPr/>
          <p:nvPr/>
        </p:nvSpPr>
        <p:spPr>
          <a:xfrm>
            <a:off x="9740245" y="15376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301;p21">
            <a:extLst>
              <a:ext uri="{FF2B5EF4-FFF2-40B4-BE49-F238E27FC236}">
                <a16:creationId xmlns:a16="http://schemas.microsoft.com/office/drawing/2014/main" id="{4EF29574-AA4F-120F-7B3A-CC7769C9E0D2}"/>
              </a:ext>
            </a:extLst>
          </p:cNvPr>
          <p:cNvSpPr/>
          <p:nvPr/>
        </p:nvSpPr>
        <p:spPr>
          <a:xfrm>
            <a:off x="9968845" y="15376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302;p21">
            <a:extLst>
              <a:ext uri="{FF2B5EF4-FFF2-40B4-BE49-F238E27FC236}">
                <a16:creationId xmlns:a16="http://schemas.microsoft.com/office/drawing/2014/main" id="{95B3F830-16A4-2E8A-914B-12D8C9AC90AC}"/>
              </a:ext>
            </a:extLst>
          </p:cNvPr>
          <p:cNvSpPr/>
          <p:nvPr/>
        </p:nvSpPr>
        <p:spPr>
          <a:xfrm>
            <a:off x="9283045" y="17662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303;p21">
            <a:extLst>
              <a:ext uri="{FF2B5EF4-FFF2-40B4-BE49-F238E27FC236}">
                <a16:creationId xmlns:a16="http://schemas.microsoft.com/office/drawing/2014/main" id="{E9B080B1-273C-C6B9-54ED-EEF09953CF2E}"/>
              </a:ext>
            </a:extLst>
          </p:cNvPr>
          <p:cNvSpPr/>
          <p:nvPr/>
        </p:nvSpPr>
        <p:spPr>
          <a:xfrm>
            <a:off x="9511645" y="17662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304;p21">
            <a:extLst>
              <a:ext uri="{FF2B5EF4-FFF2-40B4-BE49-F238E27FC236}">
                <a16:creationId xmlns:a16="http://schemas.microsoft.com/office/drawing/2014/main" id="{4F0175BF-5C6D-78C1-7FDE-440A292CE9B4}"/>
              </a:ext>
            </a:extLst>
          </p:cNvPr>
          <p:cNvSpPr/>
          <p:nvPr/>
        </p:nvSpPr>
        <p:spPr>
          <a:xfrm>
            <a:off x="9740245" y="17662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305;p21">
            <a:extLst>
              <a:ext uri="{FF2B5EF4-FFF2-40B4-BE49-F238E27FC236}">
                <a16:creationId xmlns:a16="http://schemas.microsoft.com/office/drawing/2014/main" id="{475DA45E-1897-4F27-AD1F-17E8DED49C71}"/>
              </a:ext>
            </a:extLst>
          </p:cNvPr>
          <p:cNvSpPr/>
          <p:nvPr/>
        </p:nvSpPr>
        <p:spPr>
          <a:xfrm>
            <a:off x="9968845" y="17662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306;p21">
            <a:extLst>
              <a:ext uri="{FF2B5EF4-FFF2-40B4-BE49-F238E27FC236}">
                <a16:creationId xmlns:a16="http://schemas.microsoft.com/office/drawing/2014/main" id="{28FE76BC-6DAF-6B44-FF0C-3FBF87CD728A}"/>
              </a:ext>
            </a:extLst>
          </p:cNvPr>
          <p:cNvSpPr/>
          <p:nvPr/>
        </p:nvSpPr>
        <p:spPr>
          <a:xfrm>
            <a:off x="9283045" y="19948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307;p21">
            <a:extLst>
              <a:ext uri="{FF2B5EF4-FFF2-40B4-BE49-F238E27FC236}">
                <a16:creationId xmlns:a16="http://schemas.microsoft.com/office/drawing/2014/main" id="{AA52341E-D53C-DDE6-D820-5280D1EBACC6}"/>
              </a:ext>
            </a:extLst>
          </p:cNvPr>
          <p:cNvSpPr/>
          <p:nvPr/>
        </p:nvSpPr>
        <p:spPr>
          <a:xfrm>
            <a:off x="9511645" y="19948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308;p21">
            <a:extLst>
              <a:ext uri="{FF2B5EF4-FFF2-40B4-BE49-F238E27FC236}">
                <a16:creationId xmlns:a16="http://schemas.microsoft.com/office/drawing/2014/main" id="{58647996-34B6-5AAC-54C2-37CB7E1ABBDD}"/>
              </a:ext>
            </a:extLst>
          </p:cNvPr>
          <p:cNvSpPr/>
          <p:nvPr/>
        </p:nvSpPr>
        <p:spPr>
          <a:xfrm>
            <a:off x="9740245" y="19948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309;p21">
            <a:extLst>
              <a:ext uri="{FF2B5EF4-FFF2-40B4-BE49-F238E27FC236}">
                <a16:creationId xmlns:a16="http://schemas.microsoft.com/office/drawing/2014/main" id="{7D1AF5F0-B0C5-03D2-D2DD-B2466E1B304D}"/>
              </a:ext>
            </a:extLst>
          </p:cNvPr>
          <p:cNvSpPr/>
          <p:nvPr/>
        </p:nvSpPr>
        <p:spPr>
          <a:xfrm>
            <a:off x="9968845" y="19948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310;p21">
            <a:extLst>
              <a:ext uri="{FF2B5EF4-FFF2-40B4-BE49-F238E27FC236}">
                <a16:creationId xmlns:a16="http://schemas.microsoft.com/office/drawing/2014/main" id="{5E8D5D01-9FB6-9705-FA1B-C2F5E2A297CD}"/>
              </a:ext>
            </a:extLst>
          </p:cNvPr>
          <p:cNvSpPr/>
          <p:nvPr/>
        </p:nvSpPr>
        <p:spPr>
          <a:xfrm>
            <a:off x="9283045" y="22234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311;p21">
            <a:extLst>
              <a:ext uri="{FF2B5EF4-FFF2-40B4-BE49-F238E27FC236}">
                <a16:creationId xmlns:a16="http://schemas.microsoft.com/office/drawing/2014/main" id="{F2902A61-E2BA-CAA1-A958-530D0FD91560}"/>
              </a:ext>
            </a:extLst>
          </p:cNvPr>
          <p:cNvSpPr/>
          <p:nvPr/>
        </p:nvSpPr>
        <p:spPr>
          <a:xfrm>
            <a:off x="9511645" y="22234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312;p21">
            <a:extLst>
              <a:ext uri="{FF2B5EF4-FFF2-40B4-BE49-F238E27FC236}">
                <a16:creationId xmlns:a16="http://schemas.microsoft.com/office/drawing/2014/main" id="{55D65A37-2D02-B7C8-B62E-4B2B39BC926A}"/>
              </a:ext>
            </a:extLst>
          </p:cNvPr>
          <p:cNvSpPr/>
          <p:nvPr/>
        </p:nvSpPr>
        <p:spPr>
          <a:xfrm>
            <a:off x="9740245" y="22234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313;p21">
            <a:extLst>
              <a:ext uri="{FF2B5EF4-FFF2-40B4-BE49-F238E27FC236}">
                <a16:creationId xmlns:a16="http://schemas.microsoft.com/office/drawing/2014/main" id="{413D9683-773D-8B7B-EFD4-D5122F2E9894}"/>
              </a:ext>
            </a:extLst>
          </p:cNvPr>
          <p:cNvSpPr/>
          <p:nvPr/>
        </p:nvSpPr>
        <p:spPr>
          <a:xfrm>
            <a:off x="9968845" y="22234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314;p21">
            <a:extLst>
              <a:ext uri="{FF2B5EF4-FFF2-40B4-BE49-F238E27FC236}">
                <a16:creationId xmlns:a16="http://schemas.microsoft.com/office/drawing/2014/main" id="{164FC876-AC13-4693-3718-AC2E8FCD12F4}"/>
              </a:ext>
            </a:extLst>
          </p:cNvPr>
          <p:cNvSpPr/>
          <p:nvPr/>
        </p:nvSpPr>
        <p:spPr>
          <a:xfrm>
            <a:off x="8526670" y="15718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315;p21">
            <a:extLst>
              <a:ext uri="{FF2B5EF4-FFF2-40B4-BE49-F238E27FC236}">
                <a16:creationId xmlns:a16="http://schemas.microsoft.com/office/drawing/2014/main" id="{A2953AE2-62D4-3179-AA89-755BE52B3687}"/>
              </a:ext>
            </a:extLst>
          </p:cNvPr>
          <p:cNvSpPr/>
          <p:nvPr/>
        </p:nvSpPr>
        <p:spPr>
          <a:xfrm>
            <a:off x="8755270" y="15718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316;p21">
            <a:extLst>
              <a:ext uri="{FF2B5EF4-FFF2-40B4-BE49-F238E27FC236}">
                <a16:creationId xmlns:a16="http://schemas.microsoft.com/office/drawing/2014/main" id="{29816594-FD92-915A-73B6-566DDA9D1419}"/>
              </a:ext>
            </a:extLst>
          </p:cNvPr>
          <p:cNvSpPr/>
          <p:nvPr/>
        </p:nvSpPr>
        <p:spPr>
          <a:xfrm>
            <a:off x="8526670" y="18004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317;p21">
            <a:extLst>
              <a:ext uri="{FF2B5EF4-FFF2-40B4-BE49-F238E27FC236}">
                <a16:creationId xmlns:a16="http://schemas.microsoft.com/office/drawing/2014/main" id="{9C3DD914-5F29-FDFF-0E97-22C5A4F76BD8}"/>
              </a:ext>
            </a:extLst>
          </p:cNvPr>
          <p:cNvSpPr/>
          <p:nvPr/>
        </p:nvSpPr>
        <p:spPr>
          <a:xfrm>
            <a:off x="8755270" y="18004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318;p21">
            <a:extLst>
              <a:ext uri="{FF2B5EF4-FFF2-40B4-BE49-F238E27FC236}">
                <a16:creationId xmlns:a16="http://schemas.microsoft.com/office/drawing/2014/main" id="{A63DA8BA-0417-677A-9DD8-BB0BB149C36E}"/>
              </a:ext>
            </a:extLst>
          </p:cNvPr>
          <p:cNvSpPr/>
          <p:nvPr/>
        </p:nvSpPr>
        <p:spPr>
          <a:xfrm>
            <a:off x="8526670" y="2029081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319;p21">
            <a:extLst>
              <a:ext uri="{FF2B5EF4-FFF2-40B4-BE49-F238E27FC236}">
                <a16:creationId xmlns:a16="http://schemas.microsoft.com/office/drawing/2014/main" id="{F6073568-1F85-316F-CC71-A2BD6782A441}"/>
              </a:ext>
            </a:extLst>
          </p:cNvPr>
          <p:cNvSpPr/>
          <p:nvPr/>
        </p:nvSpPr>
        <p:spPr>
          <a:xfrm>
            <a:off x="8755270" y="20290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320;p21">
            <a:extLst>
              <a:ext uri="{FF2B5EF4-FFF2-40B4-BE49-F238E27FC236}">
                <a16:creationId xmlns:a16="http://schemas.microsoft.com/office/drawing/2014/main" id="{6ADDC70C-8A05-2D99-1AB8-15056AB69005}"/>
              </a:ext>
            </a:extLst>
          </p:cNvPr>
          <p:cNvSpPr/>
          <p:nvPr/>
        </p:nvSpPr>
        <p:spPr>
          <a:xfrm>
            <a:off x="8526670" y="22576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321;p21">
            <a:extLst>
              <a:ext uri="{FF2B5EF4-FFF2-40B4-BE49-F238E27FC236}">
                <a16:creationId xmlns:a16="http://schemas.microsoft.com/office/drawing/2014/main" id="{E9865494-8538-97AB-2932-C98C098A13D6}"/>
              </a:ext>
            </a:extLst>
          </p:cNvPr>
          <p:cNvSpPr/>
          <p:nvPr/>
        </p:nvSpPr>
        <p:spPr>
          <a:xfrm>
            <a:off x="8755270" y="2257681"/>
            <a:ext cx="228600" cy="22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322;p21">
            <a:extLst>
              <a:ext uri="{FF2B5EF4-FFF2-40B4-BE49-F238E27FC236}">
                <a16:creationId xmlns:a16="http://schemas.microsoft.com/office/drawing/2014/main" id="{11A9DEEA-BBDE-2077-7056-F3FDB471522B}"/>
              </a:ext>
            </a:extLst>
          </p:cNvPr>
          <p:cNvSpPr/>
          <p:nvPr/>
        </p:nvSpPr>
        <p:spPr>
          <a:xfrm>
            <a:off x="7023995" y="3949643"/>
            <a:ext cx="1143000" cy="6858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323;p21">
            <a:extLst>
              <a:ext uri="{FF2B5EF4-FFF2-40B4-BE49-F238E27FC236}">
                <a16:creationId xmlns:a16="http://schemas.microsoft.com/office/drawing/2014/main" id="{4C5517F7-281D-705D-8B00-22D40EF992BD}"/>
              </a:ext>
            </a:extLst>
          </p:cNvPr>
          <p:cNvSpPr/>
          <p:nvPr/>
        </p:nvSpPr>
        <p:spPr>
          <a:xfrm>
            <a:off x="7252595" y="4806868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324;p21">
            <a:extLst>
              <a:ext uri="{FF2B5EF4-FFF2-40B4-BE49-F238E27FC236}">
                <a16:creationId xmlns:a16="http://schemas.microsoft.com/office/drawing/2014/main" id="{44B1DE96-EB1E-F6C9-C808-E6F98E1D833D}"/>
              </a:ext>
            </a:extLst>
          </p:cNvPr>
          <p:cNvSpPr/>
          <p:nvPr/>
        </p:nvSpPr>
        <p:spPr>
          <a:xfrm>
            <a:off x="8455395" y="5081406"/>
            <a:ext cx="914400" cy="6858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325;p21">
            <a:extLst>
              <a:ext uri="{FF2B5EF4-FFF2-40B4-BE49-F238E27FC236}">
                <a16:creationId xmlns:a16="http://schemas.microsoft.com/office/drawing/2014/main" id="{4CE74CFC-1701-8F82-DDB1-58D539A6B569}"/>
              </a:ext>
            </a:extLst>
          </p:cNvPr>
          <p:cNvSpPr/>
          <p:nvPr/>
        </p:nvSpPr>
        <p:spPr>
          <a:xfrm>
            <a:off x="8468453" y="4006793"/>
            <a:ext cx="457200" cy="9144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326;p21">
            <a:extLst>
              <a:ext uri="{FF2B5EF4-FFF2-40B4-BE49-F238E27FC236}">
                <a16:creationId xmlns:a16="http://schemas.microsoft.com/office/drawing/2014/main" id="{1274AB4B-D69A-3267-F17B-33D35E04431D}"/>
              </a:ext>
            </a:extLst>
          </p:cNvPr>
          <p:cNvSpPr/>
          <p:nvPr/>
        </p:nvSpPr>
        <p:spPr>
          <a:xfrm>
            <a:off x="9222533" y="3972618"/>
            <a:ext cx="914400" cy="9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327;p21">
            <a:extLst>
              <a:ext uri="{FF2B5EF4-FFF2-40B4-BE49-F238E27FC236}">
                <a16:creationId xmlns:a16="http://schemas.microsoft.com/office/drawing/2014/main" id="{27297934-5D67-DC06-2C89-EB3EDB6EC3D0}"/>
              </a:ext>
            </a:extLst>
          </p:cNvPr>
          <p:cNvSpPr/>
          <p:nvPr/>
        </p:nvSpPr>
        <p:spPr>
          <a:xfrm>
            <a:off x="7023995" y="39496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328;p21">
            <a:extLst>
              <a:ext uri="{FF2B5EF4-FFF2-40B4-BE49-F238E27FC236}">
                <a16:creationId xmlns:a16="http://schemas.microsoft.com/office/drawing/2014/main" id="{5937557E-FBC2-F18F-1DE9-EA403974BA62}"/>
              </a:ext>
            </a:extLst>
          </p:cNvPr>
          <p:cNvSpPr/>
          <p:nvPr/>
        </p:nvSpPr>
        <p:spPr>
          <a:xfrm>
            <a:off x="7252595" y="39496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329;p21">
            <a:extLst>
              <a:ext uri="{FF2B5EF4-FFF2-40B4-BE49-F238E27FC236}">
                <a16:creationId xmlns:a16="http://schemas.microsoft.com/office/drawing/2014/main" id="{DE3A938D-08E4-36F2-8D5D-51470AFB35FA}"/>
              </a:ext>
            </a:extLst>
          </p:cNvPr>
          <p:cNvSpPr/>
          <p:nvPr/>
        </p:nvSpPr>
        <p:spPr>
          <a:xfrm>
            <a:off x="7481195" y="39496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330;p21">
            <a:extLst>
              <a:ext uri="{FF2B5EF4-FFF2-40B4-BE49-F238E27FC236}">
                <a16:creationId xmlns:a16="http://schemas.microsoft.com/office/drawing/2014/main" id="{9CF2654F-F464-2809-E958-96E664CEB86A}"/>
              </a:ext>
            </a:extLst>
          </p:cNvPr>
          <p:cNvSpPr/>
          <p:nvPr/>
        </p:nvSpPr>
        <p:spPr>
          <a:xfrm>
            <a:off x="7709795" y="39496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331;p21">
            <a:extLst>
              <a:ext uri="{FF2B5EF4-FFF2-40B4-BE49-F238E27FC236}">
                <a16:creationId xmlns:a16="http://schemas.microsoft.com/office/drawing/2014/main" id="{78FA030D-B4AA-1552-498E-23B2477C8744}"/>
              </a:ext>
            </a:extLst>
          </p:cNvPr>
          <p:cNvSpPr/>
          <p:nvPr/>
        </p:nvSpPr>
        <p:spPr>
          <a:xfrm>
            <a:off x="7938395" y="39496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332;p21">
            <a:extLst>
              <a:ext uri="{FF2B5EF4-FFF2-40B4-BE49-F238E27FC236}">
                <a16:creationId xmlns:a16="http://schemas.microsoft.com/office/drawing/2014/main" id="{3EADE71A-3CD0-EB13-8FAC-E112AA066600}"/>
              </a:ext>
            </a:extLst>
          </p:cNvPr>
          <p:cNvSpPr/>
          <p:nvPr/>
        </p:nvSpPr>
        <p:spPr>
          <a:xfrm>
            <a:off x="7023995" y="41782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333;p21">
            <a:extLst>
              <a:ext uri="{FF2B5EF4-FFF2-40B4-BE49-F238E27FC236}">
                <a16:creationId xmlns:a16="http://schemas.microsoft.com/office/drawing/2014/main" id="{2AC0A1DC-C465-5863-E2D1-267B056BDCF6}"/>
              </a:ext>
            </a:extLst>
          </p:cNvPr>
          <p:cNvSpPr/>
          <p:nvPr/>
        </p:nvSpPr>
        <p:spPr>
          <a:xfrm>
            <a:off x="7252595" y="41782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334;p21">
            <a:extLst>
              <a:ext uri="{FF2B5EF4-FFF2-40B4-BE49-F238E27FC236}">
                <a16:creationId xmlns:a16="http://schemas.microsoft.com/office/drawing/2014/main" id="{AE28A052-759E-E31D-41B6-2A77EA584773}"/>
              </a:ext>
            </a:extLst>
          </p:cNvPr>
          <p:cNvSpPr/>
          <p:nvPr/>
        </p:nvSpPr>
        <p:spPr>
          <a:xfrm>
            <a:off x="7481195" y="41782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335;p21">
            <a:extLst>
              <a:ext uri="{FF2B5EF4-FFF2-40B4-BE49-F238E27FC236}">
                <a16:creationId xmlns:a16="http://schemas.microsoft.com/office/drawing/2014/main" id="{BA42D9B4-4D83-1939-14E1-85544A431064}"/>
              </a:ext>
            </a:extLst>
          </p:cNvPr>
          <p:cNvSpPr/>
          <p:nvPr/>
        </p:nvSpPr>
        <p:spPr>
          <a:xfrm>
            <a:off x="7709795" y="41782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336;p21">
            <a:extLst>
              <a:ext uri="{FF2B5EF4-FFF2-40B4-BE49-F238E27FC236}">
                <a16:creationId xmlns:a16="http://schemas.microsoft.com/office/drawing/2014/main" id="{4E13DBE6-A327-81C9-D144-1BD8D1D12FE7}"/>
              </a:ext>
            </a:extLst>
          </p:cNvPr>
          <p:cNvSpPr/>
          <p:nvPr/>
        </p:nvSpPr>
        <p:spPr>
          <a:xfrm>
            <a:off x="7938395" y="41782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337;p21">
            <a:extLst>
              <a:ext uri="{FF2B5EF4-FFF2-40B4-BE49-F238E27FC236}">
                <a16:creationId xmlns:a16="http://schemas.microsoft.com/office/drawing/2014/main" id="{086C7445-03BA-8456-5DF6-F29133791996}"/>
              </a:ext>
            </a:extLst>
          </p:cNvPr>
          <p:cNvSpPr/>
          <p:nvPr/>
        </p:nvSpPr>
        <p:spPr>
          <a:xfrm>
            <a:off x="7023995" y="44068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338;p21">
            <a:extLst>
              <a:ext uri="{FF2B5EF4-FFF2-40B4-BE49-F238E27FC236}">
                <a16:creationId xmlns:a16="http://schemas.microsoft.com/office/drawing/2014/main" id="{FBD6A2BA-4D2A-4B96-8518-9B70AA2D23E0}"/>
              </a:ext>
            </a:extLst>
          </p:cNvPr>
          <p:cNvSpPr/>
          <p:nvPr/>
        </p:nvSpPr>
        <p:spPr>
          <a:xfrm>
            <a:off x="7252595" y="44068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339;p21">
            <a:extLst>
              <a:ext uri="{FF2B5EF4-FFF2-40B4-BE49-F238E27FC236}">
                <a16:creationId xmlns:a16="http://schemas.microsoft.com/office/drawing/2014/main" id="{9695B8D3-DE3C-08AD-7FEC-67F23333B99B}"/>
              </a:ext>
            </a:extLst>
          </p:cNvPr>
          <p:cNvSpPr/>
          <p:nvPr/>
        </p:nvSpPr>
        <p:spPr>
          <a:xfrm>
            <a:off x="7481195" y="44068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340;p21">
            <a:extLst>
              <a:ext uri="{FF2B5EF4-FFF2-40B4-BE49-F238E27FC236}">
                <a16:creationId xmlns:a16="http://schemas.microsoft.com/office/drawing/2014/main" id="{C153A533-B81A-4ABF-DA0A-431CADCF2C8A}"/>
              </a:ext>
            </a:extLst>
          </p:cNvPr>
          <p:cNvSpPr/>
          <p:nvPr/>
        </p:nvSpPr>
        <p:spPr>
          <a:xfrm>
            <a:off x="7709795" y="44068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341;p21">
            <a:extLst>
              <a:ext uri="{FF2B5EF4-FFF2-40B4-BE49-F238E27FC236}">
                <a16:creationId xmlns:a16="http://schemas.microsoft.com/office/drawing/2014/main" id="{F5EAA42C-FB94-C586-BB9F-BCF175ABE0A2}"/>
              </a:ext>
            </a:extLst>
          </p:cNvPr>
          <p:cNvSpPr/>
          <p:nvPr/>
        </p:nvSpPr>
        <p:spPr>
          <a:xfrm>
            <a:off x="7938395" y="4406843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342;p21">
            <a:extLst>
              <a:ext uri="{FF2B5EF4-FFF2-40B4-BE49-F238E27FC236}">
                <a16:creationId xmlns:a16="http://schemas.microsoft.com/office/drawing/2014/main" id="{41BBBA37-B34B-1EE4-3F10-F26916450EEE}"/>
              </a:ext>
            </a:extLst>
          </p:cNvPr>
          <p:cNvSpPr/>
          <p:nvPr/>
        </p:nvSpPr>
        <p:spPr>
          <a:xfrm>
            <a:off x="7252595" y="4806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343;p21">
            <a:extLst>
              <a:ext uri="{FF2B5EF4-FFF2-40B4-BE49-F238E27FC236}">
                <a16:creationId xmlns:a16="http://schemas.microsoft.com/office/drawing/2014/main" id="{C9FFEFA2-2A2F-5646-999B-C5C07EC5AE88}"/>
              </a:ext>
            </a:extLst>
          </p:cNvPr>
          <p:cNvSpPr/>
          <p:nvPr/>
        </p:nvSpPr>
        <p:spPr>
          <a:xfrm>
            <a:off x="7481195" y="4806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344;p21">
            <a:extLst>
              <a:ext uri="{FF2B5EF4-FFF2-40B4-BE49-F238E27FC236}">
                <a16:creationId xmlns:a16="http://schemas.microsoft.com/office/drawing/2014/main" id="{65F697D6-2DDF-D663-8B00-A6FC530DC2D6}"/>
              </a:ext>
            </a:extLst>
          </p:cNvPr>
          <p:cNvSpPr/>
          <p:nvPr/>
        </p:nvSpPr>
        <p:spPr>
          <a:xfrm>
            <a:off x="7709795" y="4806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345;p21">
            <a:extLst>
              <a:ext uri="{FF2B5EF4-FFF2-40B4-BE49-F238E27FC236}">
                <a16:creationId xmlns:a16="http://schemas.microsoft.com/office/drawing/2014/main" id="{F2F9EDAA-0172-6394-BB85-8F421F8626F9}"/>
              </a:ext>
            </a:extLst>
          </p:cNvPr>
          <p:cNvSpPr/>
          <p:nvPr/>
        </p:nvSpPr>
        <p:spPr>
          <a:xfrm>
            <a:off x="7938395" y="48068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346;p21">
            <a:extLst>
              <a:ext uri="{FF2B5EF4-FFF2-40B4-BE49-F238E27FC236}">
                <a16:creationId xmlns:a16="http://schemas.microsoft.com/office/drawing/2014/main" id="{6B3EA31D-6600-2766-6F59-B068C89F6377}"/>
              </a:ext>
            </a:extLst>
          </p:cNvPr>
          <p:cNvSpPr/>
          <p:nvPr/>
        </p:nvSpPr>
        <p:spPr>
          <a:xfrm>
            <a:off x="7252595" y="5035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347;p21">
            <a:extLst>
              <a:ext uri="{FF2B5EF4-FFF2-40B4-BE49-F238E27FC236}">
                <a16:creationId xmlns:a16="http://schemas.microsoft.com/office/drawing/2014/main" id="{866FF84E-B3D8-B593-A796-6E1B45A76F37}"/>
              </a:ext>
            </a:extLst>
          </p:cNvPr>
          <p:cNvSpPr/>
          <p:nvPr/>
        </p:nvSpPr>
        <p:spPr>
          <a:xfrm>
            <a:off x="7481195" y="5035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348;p21">
            <a:extLst>
              <a:ext uri="{FF2B5EF4-FFF2-40B4-BE49-F238E27FC236}">
                <a16:creationId xmlns:a16="http://schemas.microsoft.com/office/drawing/2014/main" id="{57842972-EC04-F37B-A9EE-4B9087DC01A0}"/>
              </a:ext>
            </a:extLst>
          </p:cNvPr>
          <p:cNvSpPr/>
          <p:nvPr/>
        </p:nvSpPr>
        <p:spPr>
          <a:xfrm>
            <a:off x="7709795" y="5035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349;p21">
            <a:extLst>
              <a:ext uri="{FF2B5EF4-FFF2-40B4-BE49-F238E27FC236}">
                <a16:creationId xmlns:a16="http://schemas.microsoft.com/office/drawing/2014/main" id="{E3B35D03-DA6B-EDBE-87A9-913214359C6F}"/>
              </a:ext>
            </a:extLst>
          </p:cNvPr>
          <p:cNvSpPr/>
          <p:nvPr/>
        </p:nvSpPr>
        <p:spPr>
          <a:xfrm>
            <a:off x="7938395" y="50354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350;p21">
            <a:extLst>
              <a:ext uri="{FF2B5EF4-FFF2-40B4-BE49-F238E27FC236}">
                <a16:creationId xmlns:a16="http://schemas.microsoft.com/office/drawing/2014/main" id="{BE53F9E9-27F5-EF8D-3E6A-A1C0CEF9BD46}"/>
              </a:ext>
            </a:extLst>
          </p:cNvPr>
          <p:cNvSpPr/>
          <p:nvPr/>
        </p:nvSpPr>
        <p:spPr>
          <a:xfrm>
            <a:off x="7252595" y="5264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351;p21">
            <a:extLst>
              <a:ext uri="{FF2B5EF4-FFF2-40B4-BE49-F238E27FC236}">
                <a16:creationId xmlns:a16="http://schemas.microsoft.com/office/drawing/2014/main" id="{0092C793-1D6C-6C37-03E6-11FF0B8F77EA}"/>
              </a:ext>
            </a:extLst>
          </p:cNvPr>
          <p:cNvSpPr/>
          <p:nvPr/>
        </p:nvSpPr>
        <p:spPr>
          <a:xfrm>
            <a:off x="7481195" y="5264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352;p21">
            <a:extLst>
              <a:ext uri="{FF2B5EF4-FFF2-40B4-BE49-F238E27FC236}">
                <a16:creationId xmlns:a16="http://schemas.microsoft.com/office/drawing/2014/main" id="{F5F2D0BF-7C2D-88DE-EB61-63828948A1EE}"/>
              </a:ext>
            </a:extLst>
          </p:cNvPr>
          <p:cNvSpPr/>
          <p:nvPr/>
        </p:nvSpPr>
        <p:spPr>
          <a:xfrm>
            <a:off x="7709795" y="5264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353;p21">
            <a:extLst>
              <a:ext uri="{FF2B5EF4-FFF2-40B4-BE49-F238E27FC236}">
                <a16:creationId xmlns:a16="http://schemas.microsoft.com/office/drawing/2014/main" id="{52E4AB8B-290A-8057-093F-A759E77D7CA8}"/>
              </a:ext>
            </a:extLst>
          </p:cNvPr>
          <p:cNvSpPr/>
          <p:nvPr/>
        </p:nvSpPr>
        <p:spPr>
          <a:xfrm>
            <a:off x="7938395" y="52640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354;p21">
            <a:extLst>
              <a:ext uri="{FF2B5EF4-FFF2-40B4-BE49-F238E27FC236}">
                <a16:creationId xmlns:a16="http://schemas.microsoft.com/office/drawing/2014/main" id="{FF56A1B2-AAA2-AE02-C081-3750FCE65289}"/>
              </a:ext>
            </a:extLst>
          </p:cNvPr>
          <p:cNvSpPr/>
          <p:nvPr/>
        </p:nvSpPr>
        <p:spPr>
          <a:xfrm>
            <a:off x="7252595" y="5492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355;p21">
            <a:extLst>
              <a:ext uri="{FF2B5EF4-FFF2-40B4-BE49-F238E27FC236}">
                <a16:creationId xmlns:a16="http://schemas.microsoft.com/office/drawing/2014/main" id="{8711534E-A237-A712-1E57-0A6F89B330C1}"/>
              </a:ext>
            </a:extLst>
          </p:cNvPr>
          <p:cNvSpPr/>
          <p:nvPr/>
        </p:nvSpPr>
        <p:spPr>
          <a:xfrm>
            <a:off x="7481195" y="5492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356;p21">
            <a:extLst>
              <a:ext uri="{FF2B5EF4-FFF2-40B4-BE49-F238E27FC236}">
                <a16:creationId xmlns:a16="http://schemas.microsoft.com/office/drawing/2014/main" id="{07B52A5E-536F-AB29-3CF3-3A30C559DEE5}"/>
              </a:ext>
            </a:extLst>
          </p:cNvPr>
          <p:cNvSpPr/>
          <p:nvPr/>
        </p:nvSpPr>
        <p:spPr>
          <a:xfrm>
            <a:off x="7709795" y="5492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357;p21">
            <a:extLst>
              <a:ext uri="{FF2B5EF4-FFF2-40B4-BE49-F238E27FC236}">
                <a16:creationId xmlns:a16="http://schemas.microsoft.com/office/drawing/2014/main" id="{DFBBFF7D-7A1A-A3D4-3CD3-146B9822DE9D}"/>
              </a:ext>
            </a:extLst>
          </p:cNvPr>
          <p:cNvSpPr/>
          <p:nvPr/>
        </p:nvSpPr>
        <p:spPr>
          <a:xfrm>
            <a:off x="7938395" y="549266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358;p21">
            <a:extLst>
              <a:ext uri="{FF2B5EF4-FFF2-40B4-BE49-F238E27FC236}">
                <a16:creationId xmlns:a16="http://schemas.microsoft.com/office/drawing/2014/main" id="{5A02D6C2-4D6E-1018-2037-ABCB1D5A2EA7}"/>
              </a:ext>
            </a:extLst>
          </p:cNvPr>
          <p:cNvSpPr/>
          <p:nvPr/>
        </p:nvSpPr>
        <p:spPr>
          <a:xfrm>
            <a:off x="8455395" y="50814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359;p21">
            <a:extLst>
              <a:ext uri="{FF2B5EF4-FFF2-40B4-BE49-F238E27FC236}">
                <a16:creationId xmlns:a16="http://schemas.microsoft.com/office/drawing/2014/main" id="{25E2A1B2-92B1-3311-0585-3316C4E687B3}"/>
              </a:ext>
            </a:extLst>
          </p:cNvPr>
          <p:cNvSpPr/>
          <p:nvPr/>
        </p:nvSpPr>
        <p:spPr>
          <a:xfrm>
            <a:off x="8683995" y="50814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360;p21">
            <a:extLst>
              <a:ext uri="{FF2B5EF4-FFF2-40B4-BE49-F238E27FC236}">
                <a16:creationId xmlns:a16="http://schemas.microsoft.com/office/drawing/2014/main" id="{571349B7-9534-0572-0122-DD0E3F9A1376}"/>
              </a:ext>
            </a:extLst>
          </p:cNvPr>
          <p:cNvSpPr/>
          <p:nvPr/>
        </p:nvSpPr>
        <p:spPr>
          <a:xfrm>
            <a:off x="8912595" y="50814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361;p21">
            <a:extLst>
              <a:ext uri="{FF2B5EF4-FFF2-40B4-BE49-F238E27FC236}">
                <a16:creationId xmlns:a16="http://schemas.microsoft.com/office/drawing/2014/main" id="{858BF2BB-1BAB-B431-20F5-DC239BDF3E2D}"/>
              </a:ext>
            </a:extLst>
          </p:cNvPr>
          <p:cNvSpPr/>
          <p:nvPr/>
        </p:nvSpPr>
        <p:spPr>
          <a:xfrm>
            <a:off x="9141195" y="50814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362;p21">
            <a:extLst>
              <a:ext uri="{FF2B5EF4-FFF2-40B4-BE49-F238E27FC236}">
                <a16:creationId xmlns:a16="http://schemas.microsoft.com/office/drawing/2014/main" id="{D7A2EF2A-7D84-5569-A5FA-ADD1C5CF7E64}"/>
              </a:ext>
            </a:extLst>
          </p:cNvPr>
          <p:cNvSpPr/>
          <p:nvPr/>
        </p:nvSpPr>
        <p:spPr>
          <a:xfrm>
            <a:off x="8455395" y="53100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363;p21">
            <a:extLst>
              <a:ext uri="{FF2B5EF4-FFF2-40B4-BE49-F238E27FC236}">
                <a16:creationId xmlns:a16="http://schemas.microsoft.com/office/drawing/2014/main" id="{8643194B-7CF3-183D-93E7-D5DF72A1A679}"/>
              </a:ext>
            </a:extLst>
          </p:cNvPr>
          <p:cNvSpPr/>
          <p:nvPr/>
        </p:nvSpPr>
        <p:spPr>
          <a:xfrm>
            <a:off x="8683995" y="53100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364;p21">
            <a:extLst>
              <a:ext uri="{FF2B5EF4-FFF2-40B4-BE49-F238E27FC236}">
                <a16:creationId xmlns:a16="http://schemas.microsoft.com/office/drawing/2014/main" id="{28BC2BCF-CB0C-CA80-C4D3-4BEFD1EBCD17}"/>
              </a:ext>
            </a:extLst>
          </p:cNvPr>
          <p:cNvSpPr/>
          <p:nvPr/>
        </p:nvSpPr>
        <p:spPr>
          <a:xfrm>
            <a:off x="8912595" y="53100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365;p21">
            <a:extLst>
              <a:ext uri="{FF2B5EF4-FFF2-40B4-BE49-F238E27FC236}">
                <a16:creationId xmlns:a16="http://schemas.microsoft.com/office/drawing/2014/main" id="{A6B3A7F5-5D16-3E2E-E3D1-6C5779806AC3}"/>
              </a:ext>
            </a:extLst>
          </p:cNvPr>
          <p:cNvSpPr/>
          <p:nvPr/>
        </p:nvSpPr>
        <p:spPr>
          <a:xfrm>
            <a:off x="9141195" y="53100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366;p21">
            <a:extLst>
              <a:ext uri="{FF2B5EF4-FFF2-40B4-BE49-F238E27FC236}">
                <a16:creationId xmlns:a16="http://schemas.microsoft.com/office/drawing/2014/main" id="{53C091B6-3DE3-1283-B664-8DAC5EFEC82E}"/>
              </a:ext>
            </a:extLst>
          </p:cNvPr>
          <p:cNvSpPr/>
          <p:nvPr/>
        </p:nvSpPr>
        <p:spPr>
          <a:xfrm>
            <a:off x="8455395" y="55386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367;p21">
            <a:extLst>
              <a:ext uri="{FF2B5EF4-FFF2-40B4-BE49-F238E27FC236}">
                <a16:creationId xmlns:a16="http://schemas.microsoft.com/office/drawing/2014/main" id="{9965EA5F-DF06-B43F-8230-CFB60DC5B383}"/>
              </a:ext>
            </a:extLst>
          </p:cNvPr>
          <p:cNvSpPr/>
          <p:nvPr/>
        </p:nvSpPr>
        <p:spPr>
          <a:xfrm>
            <a:off x="8683995" y="55386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368;p21">
            <a:extLst>
              <a:ext uri="{FF2B5EF4-FFF2-40B4-BE49-F238E27FC236}">
                <a16:creationId xmlns:a16="http://schemas.microsoft.com/office/drawing/2014/main" id="{FA4E30DA-9A95-9873-09B0-72BE61533F07}"/>
              </a:ext>
            </a:extLst>
          </p:cNvPr>
          <p:cNvSpPr/>
          <p:nvPr/>
        </p:nvSpPr>
        <p:spPr>
          <a:xfrm>
            <a:off x="8912595" y="55386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369;p21">
            <a:extLst>
              <a:ext uri="{FF2B5EF4-FFF2-40B4-BE49-F238E27FC236}">
                <a16:creationId xmlns:a16="http://schemas.microsoft.com/office/drawing/2014/main" id="{F04A6FCC-E0D6-0760-29A1-D5716F90B76E}"/>
              </a:ext>
            </a:extLst>
          </p:cNvPr>
          <p:cNvSpPr/>
          <p:nvPr/>
        </p:nvSpPr>
        <p:spPr>
          <a:xfrm>
            <a:off x="9141195" y="5538606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370;p21">
            <a:extLst>
              <a:ext uri="{FF2B5EF4-FFF2-40B4-BE49-F238E27FC236}">
                <a16:creationId xmlns:a16="http://schemas.microsoft.com/office/drawing/2014/main" id="{BA96BE26-EE91-A09D-1F91-6B19508616C7}"/>
              </a:ext>
            </a:extLst>
          </p:cNvPr>
          <p:cNvSpPr/>
          <p:nvPr/>
        </p:nvSpPr>
        <p:spPr>
          <a:xfrm>
            <a:off x="9222545" y="39726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371;p21">
            <a:extLst>
              <a:ext uri="{FF2B5EF4-FFF2-40B4-BE49-F238E27FC236}">
                <a16:creationId xmlns:a16="http://schemas.microsoft.com/office/drawing/2014/main" id="{9BDA63FE-85C5-CB24-3945-1B12487FD952}"/>
              </a:ext>
            </a:extLst>
          </p:cNvPr>
          <p:cNvSpPr/>
          <p:nvPr/>
        </p:nvSpPr>
        <p:spPr>
          <a:xfrm>
            <a:off x="9451145" y="39726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372;p21">
            <a:extLst>
              <a:ext uri="{FF2B5EF4-FFF2-40B4-BE49-F238E27FC236}">
                <a16:creationId xmlns:a16="http://schemas.microsoft.com/office/drawing/2014/main" id="{B63AA2AB-DF61-527C-4357-E2F52D7BC468}"/>
              </a:ext>
            </a:extLst>
          </p:cNvPr>
          <p:cNvSpPr/>
          <p:nvPr/>
        </p:nvSpPr>
        <p:spPr>
          <a:xfrm>
            <a:off x="9679745" y="39726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373;p21">
            <a:extLst>
              <a:ext uri="{FF2B5EF4-FFF2-40B4-BE49-F238E27FC236}">
                <a16:creationId xmlns:a16="http://schemas.microsoft.com/office/drawing/2014/main" id="{3CB1E040-C6F6-37CF-BDDF-8B9C0F42716B}"/>
              </a:ext>
            </a:extLst>
          </p:cNvPr>
          <p:cNvSpPr/>
          <p:nvPr/>
        </p:nvSpPr>
        <p:spPr>
          <a:xfrm>
            <a:off x="9908345" y="39726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374;p21">
            <a:extLst>
              <a:ext uri="{FF2B5EF4-FFF2-40B4-BE49-F238E27FC236}">
                <a16:creationId xmlns:a16="http://schemas.microsoft.com/office/drawing/2014/main" id="{170ABC3F-D17A-C78D-50FC-A7D0A2BEFFAD}"/>
              </a:ext>
            </a:extLst>
          </p:cNvPr>
          <p:cNvSpPr/>
          <p:nvPr/>
        </p:nvSpPr>
        <p:spPr>
          <a:xfrm>
            <a:off x="9222545" y="4201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375;p21">
            <a:extLst>
              <a:ext uri="{FF2B5EF4-FFF2-40B4-BE49-F238E27FC236}">
                <a16:creationId xmlns:a16="http://schemas.microsoft.com/office/drawing/2014/main" id="{6ED12B02-E8E4-71C1-7A9E-61BFA362361E}"/>
              </a:ext>
            </a:extLst>
          </p:cNvPr>
          <p:cNvSpPr/>
          <p:nvPr/>
        </p:nvSpPr>
        <p:spPr>
          <a:xfrm>
            <a:off x="9451145" y="4201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376;p21">
            <a:extLst>
              <a:ext uri="{FF2B5EF4-FFF2-40B4-BE49-F238E27FC236}">
                <a16:creationId xmlns:a16="http://schemas.microsoft.com/office/drawing/2014/main" id="{F29C1437-CAF2-7DD9-2441-83CD68021583}"/>
              </a:ext>
            </a:extLst>
          </p:cNvPr>
          <p:cNvSpPr/>
          <p:nvPr/>
        </p:nvSpPr>
        <p:spPr>
          <a:xfrm>
            <a:off x="9679745" y="4201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377;p21">
            <a:extLst>
              <a:ext uri="{FF2B5EF4-FFF2-40B4-BE49-F238E27FC236}">
                <a16:creationId xmlns:a16="http://schemas.microsoft.com/office/drawing/2014/main" id="{1583DA90-DAF0-E021-A99B-5326B6ED7592}"/>
              </a:ext>
            </a:extLst>
          </p:cNvPr>
          <p:cNvSpPr/>
          <p:nvPr/>
        </p:nvSpPr>
        <p:spPr>
          <a:xfrm>
            <a:off x="9908345" y="42012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378;p21">
            <a:extLst>
              <a:ext uri="{FF2B5EF4-FFF2-40B4-BE49-F238E27FC236}">
                <a16:creationId xmlns:a16="http://schemas.microsoft.com/office/drawing/2014/main" id="{168F5A2A-C1E4-B4AC-EA9A-E475F8673F81}"/>
              </a:ext>
            </a:extLst>
          </p:cNvPr>
          <p:cNvSpPr/>
          <p:nvPr/>
        </p:nvSpPr>
        <p:spPr>
          <a:xfrm>
            <a:off x="9222545" y="4429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379;p21">
            <a:extLst>
              <a:ext uri="{FF2B5EF4-FFF2-40B4-BE49-F238E27FC236}">
                <a16:creationId xmlns:a16="http://schemas.microsoft.com/office/drawing/2014/main" id="{91073029-E584-2E72-F668-1800993E46F4}"/>
              </a:ext>
            </a:extLst>
          </p:cNvPr>
          <p:cNvSpPr/>
          <p:nvPr/>
        </p:nvSpPr>
        <p:spPr>
          <a:xfrm>
            <a:off x="9451145" y="4429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380;p21">
            <a:extLst>
              <a:ext uri="{FF2B5EF4-FFF2-40B4-BE49-F238E27FC236}">
                <a16:creationId xmlns:a16="http://schemas.microsoft.com/office/drawing/2014/main" id="{709A42F9-8A45-9196-A797-1B8C70199740}"/>
              </a:ext>
            </a:extLst>
          </p:cNvPr>
          <p:cNvSpPr/>
          <p:nvPr/>
        </p:nvSpPr>
        <p:spPr>
          <a:xfrm>
            <a:off x="9679745" y="4429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381;p21">
            <a:extLst>
              <a:ext uri="{FF2B5EF4-FFF2-40B4-BE49-F238E27FC236}">
                <a16:creationId xmlns:a16="http://schemas.microsoft.com/office/drawing/2014/main" id="{D025190E-9F1E-DED5-23AD-2333CE624C7A}"/>
              </a:ext>
            </a:extLst>
          </p:cNvPr>
          <p:cNvSpPr/>
          <p:nvPr/>
        </p:nvSpPr>
        <p:spPr>
          <a:xfrm>
            <a:off x="9908345" y="44298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382;p21">
            <a:extLst>
              <a:ext uri="{FF2B5EF4-FFF2-40B4-BE49-F238E27FC236}">
                <a16:creationId xmlns:a16="http://schemas.microsoft.com/office/drawing/2014/main" id="{4A0149F9-1722-BCFF-418A-AFDE4F51DFC3}"/>
              </a:ext>
            </a:extLst>
          </p:cNvPr>
          <p:cNvSpPr/>
          <p:nvPr/>
        </p:nvSpPr>
        <p:spPr>
          <a:xfrm>
            <a:off x="9222545" y="4658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383;p21">
            <a:extLst>
              <a:ext uri="{FF2B5EF4-FFF2-40B4-BE49-F238E27FC236}">
                <a16:creationId xmlns:a16="http://schemas.microsoft.com/office/drawing/2014/main" id="{A2CDB9A3-AA59-97EB-E2DB-8F1F98CBAE5C}"/>
              </a:ext>
            </a:extLst>
          </p:cNvPr>
          <p:cNvSpPr/>
          <p:nvPr/>
        </p:nvSpPr>
        <p:spPr>
          <a:xfrm>
            <a:off x="9451145" y="4658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384;p21">
            <a:extLst>
              <a:ext uri="{FF2B5EF4-FFF2-40B4-BE49-F238E27FC236}">
                <a16:creationId xmlns:a16="http://schemas.microsoft.com/office/drawing/2014/main" id="{77F123EF-749D-7DEE-61E0-CF1937301DD9}"/>
              </a:ext>
            </a:extLst>
          </p:cNvPr>
          <p:cNvSpPr/>
          <p:nvPr/>
        </p:nvSpPr>
        <p:spPr>
          <a:xfrm>
            <a:off x="9679745" y="4658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385;p21">
            <a:extLst>
              <a:ext uri="{FF2B5EF4-FFF2-40B4-BE49-F238E27FC236}">
                <a16:creationId xmlns:a16="http://schemas.microsoft.com/office/drawing/2014/main" id="{76301B36-A31C-C1F1-E448-B6585AA296D9}"/>
              </a:ext>
            </a:extLst>
          </p:cNvPr>
          <p:cNvSpPr/>
          <p:nvPr/>
        </p:nvSpPr>
        <p:spPr>
          <a:xfrm>
            <a:off x="9908345" y="4658418"/>
            <a:ext cx="228600" cy="22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386;p21">
            <a:extLst>
              <a:ext uri="{FF2B5EF4-FFF2-40B4-BE49-F238E27FC236}">
                <a16:creationId xmlns:a16="http://schemas.microsoft.com/office/drawing/2014/main" id="{83204BBC-F97E-82F7-2310-1F4586A0C071}"/>
              </a:ext>
            </a:extLst>
          </p:cNvPr>
          <p:cNvSpPr/>
          <p:nvPr/>
        </p:nvSpPr>
        <p:spPr>
          <a:xfrm>
            <a:off x="8466170" y="40068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387;p21">
            <a:extLst>
              <a:ext uri="{FF2B5EF4-FFF2-40B4-BE49-F238E27FC236}">
                <a16:creationId xmlns:a16="http://schemas.microsoft.com/office/drawing/2014/main" id="{C49734DF-0FE8-391B-69A7-1DBFC150DC14}"/>
              </a:ext>
            </a:extLst>
          </p:cNvPr>
          <p:cNvSpPr/>
          <p:nvPr/>
        </p:nvSpPr>
        <p:spPr>
          <a:xfrm>
            <a:off x="8694770" y="40068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388;p21">
            <a:extLst>
              <a:ext uri="{FF2B5EF4-FFF2-40B4-BE49-F238E27FC236}">
                <a16:creationId xmlns:a16="http://schemas.microsoft.com/office/drawing/2014/main" id="{201E7A2B-729A-76ED-6201-98F3007D066B}"/>
              </a:ext>
            </a:extLst>
          </p:cNvPr>
          <p:cNvSpPr/>
          <p:nvPr/>
        </p:nvSpPr>
        <p:spPr>
          <a:xfrm>
            <a:off x="8466170" y="42354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389;p21">
            <a:extLst>
              <a:ext uri="{FF2B5EF4-FFF2-40B4-BE49-F238E27FC236}">
                <a16:creationId xmlns:a16="http://schemas.microsoft.com/office/drawing/2014/main" id="{E435BDE2-07D6-B597-585B-33CF430BEDB4}"/>
              </a:ext>
            </a:extLst>
          </p:cNvPr>
          <p:cNvSpPr/>
          <p:nvPr/>
        </p:nvSpPr>
        <p:spPr>
          <a:xfrm>
            <a:off x="8694770" y="42354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390;p21">
            <a:extLst>
              <a:ext uri="{FF2B5EF4-FFF2-40B4-BE49-F238E27FC236}">
                <a16:creationId xmlns:a16="http://schemas.microsoft.com/office/drawing/2014/main" id="{AE940370-556E-CBFD-A9B0-87A2D707945F}"/>
              </a:ext>
            </a:extLst>
          </p:cNvPr>
          <p:cNvSpPr/>
          <p:nvPr/>
        </p:nvSpPr>
        <p:spPr>
          <a:xfrm>
            <a:off x="8466170" y="44640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391;p21">
            <a:extLst>
              <a:ext uri="{FF2B5EF4-FFF2-40B4-BE49-F238E27FC236}">
                <a16:creationId xmlns:a16="http://schemas.microsoft.com/office/drawing/2014/main" id="{FC72F8F4-63A0-9E9E-0F60-15A54E025954}"/>
              </a:ext>
            </a:extLst>
          </p:cNvPr>
          <p:cNvSpPr/>
          <p:nvPr/>
        </p:nvSpPr>
        <p:spPr>
          <a:xfrm>
            <a:off x="8694770" y="44640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392;p21">
            <a:extLst>
              <a:ext uri="{FF2B5EF4-FFF2-40B4-BE49-F238E27FC236}">
                <a16:creationId xmlns:a16="http://schemas.microsoft.com/office/drawing/2014/main" id="{B75152C3-71F6-BB86-718B-FD3E2BB7CEEE}"/>
              </a:ext>
            </a:extLst>
          </p:cNvPr>
          <p:cNvSpPr/>
          <p:nvPr/>
        </p:nvSpPr>
        <p:spPr>
          <a:xfrm>
            <a:off x="8466170" y="46926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393;p21">
            <a:extLst>
              <a:ext uri="{FF2B5EF4-FFF2-40B4-BE49-F238E27FC236}">
                <a16:creationId xmlns:a16="http://schemas.microsoft.com/office/drawing/2014/main" id="{0E3A3F05-B24B-CF2B-C48B-D2CE116506C3}"/>
              </a:ext>
            </a:extLst>
          </p:cNvPr>
          <p:cNvSpPr/>
          <p:nvPr/>
        </p:nvSpPr>
        <p:spPr>
          <a:xfrm>
            <a:off x="8694770" y="4692618"/>
            <a:ext cx="228600" cy="2286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394;p21">
            <a:extLst>
              <a:ext uri="{FF2B5EF4-FFF2-40B4-BE49-F238E27FC236}">
                <a16:creationId xmlns:a16="http://schemas.microsoft.com/office/drawing/2014/main" id="{3B799CEB-A492-6EC9-803C-3495835A4ADD}"/>
              </a:ext>
            </a:extLst>
          </p:cNvPr>
          <p:cNvSpPr/>
          <p:nvPr/>
        </p:nvSpPr>
        <p:spPr>
          <a:xfrm>
            <a:off x="5661820" y="1893043"/>
            <a:ext cx="894900" cy="5007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Stratified Sampling</a:t>
            </a:r>
            <a:endParaRPr sz="1100" b="1"/>
          </a:p>
        </p:txBody>
      </p:sp>
      <p:sp>
        <p:nvSpPr>
          <p:cNvPr id="294" name="Google Shape;395;p21">
            <a:extLst>
              <a:ext uri="{FF2B5EF4-FFF2-40B4-BE49-F238E27FC236}">
                <a16:creationId xmlns:a16="http://schemas.microsoft.com/office/drawing/2014/main" id="{4D80995C-7F67-1117-3ACF-7152B56F6807}"/>
              </a:ext>
            </a:extLst>
          </p:cNvPr>
          <p:cNvSpPr/>
          <p:nvPr/>
        </p:nvSpPr>
        <p:spPr>
          <a:xfrm>
            <a:off x="5717395" y="5095493"/>
            <a:ext cx="9144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396;p21">
            <a:extLst>
              <a:ext uri="{FF2B5EF4-FFF2-40B4-BE49-F238E27FC236}">
                <a16:creationId xmlns:a16="http://schemas.microsoft.com/office/drawing/2014/main" id="{CCECD9D4-9FF5-34C5-9CBA-891818403DF3}"/>
              </a:ext>
            </a:extLst>
          </p:cNvPr>
          <p:cNvSpPr/>
          <p:nvPr/>
        </p:nvSpPr>
        <p:spPr>
          <a:xfrm>
            <a:off x="5694682" y="4484943"/>
            <a:ext cx="894900" cy="500700"/>
          </a:xfrm>
          <a:prstGeom prst="roundRect">
            <a:avLst>
              <a:gd name="adj" fmla="val 16667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Cluster Sampling</a:t>
            </a:r>
            <a:endParaRPr sz="1100" b="1"/>
          </a:p>
        </p:txBody>
      </p:sp>
    </p:spTree>
    <p:extLst>
      <p:ext uri="{BB962C8B-B14F-4D97-AF65-F5344CB8AC3E}">
        <p14:creationId xmlns:p14="http://schemas.microsoft.com/office/powerpoint/2010/main" val="2584376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One-stage cluster sampling</a:t>
            </a:r>
            <a:endParaRPr b="1" dirty="0">
              <a:solidFill>
                <a:srgbClr val="00B05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random subset of PSUs (clusters) is sampled, and all SSUs within each sampled PSU are measured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Used when the cost of measuring SSUs is small compared with the cost of sampling PSUs</a:t>
            </a:r>
          </a:p>
        </p:txBody>
      </p:sp>
    </p:spTree>
    <p:extLst>
      <p:ext uri="{BB962C8B-B14F-4D97-AF65-F5344CB8AC3E}">
        <p14:creationId xmlns:p14="http://schemas.microsoft.com/office/powerpoint/2010/main" val="105961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total number of PSUs. Let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number of sampled PSUs. Let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represent the total for all elements in PSU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number of people in each cluster. In one stage cluster sampling with samples of equal size,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 = 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all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Interpretation: The number of people in each cluster (</a:t>
            </a:r>
            <a:r>
              <a:rPr lang="en-US" sz="25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18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 is the same for all clusters, and all units from each sampled cluster are measured (</a:t>
            </a:r>
            <a:r>
              <a:rPr lang="en-US" sz="25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18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182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PSU total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y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measurements from SSU (observational unit)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within PSU (cluster)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 The total measurement within PSU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is,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total across all PSUs can be estimated with, 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is a weighted sum of the total measurements from each individual cluster</a:t>
            </a: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420;p25" descr="\hat{t}=\frac{N}{n}\sum^n_{i=1}t_i">
            <a:extLst>
              <a:ext uri="{FF2B5EF4-FFF2-40B4-BE49-F238E27FC236}">
                <a16:creationId xmlns:a16="http://schemas.microsoft.com/office/drawing/2014/main" id="{5503AFAF-CB3D-5204-4BAB-E564F6BB2B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6383" y="4519301"/>
            <a:ext cx="1939233" cy="101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21;p25" descr="t_i=\sum^M_{j=1}y_{ij}">
            <a:extLst>
              <a:ext uri="{FF2B5EF4-FFF2-40B4-BE49-F238E27FC236}">
                <a16:creationId xmlns:a16="http://schemas.microsoft.com/office/drawing/2014/main" id="{DF00D0E8-73DD-8C9C-8C74-B820D34359C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962" y="2610075"/>
            <a:ext cx="1764075" cy="1258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70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Sample mean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 estimate the average per SSU (observational unit), divide the estimated total by the total number of SSUs: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   is an estimator for the sample mean    . Since the calculation involves the estimator for the population total, </a:t>
            </a: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is not a direct calculation of the sample mean.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Google Shape;428;p26" descr="\hat{\bar{y}} = \frac{\hat{t}}{NM}">
            <a:extLst>
              <a:ext uri="{FF2B5EF4-FFF2-40B4-BE49-F238E27FC236}">
                <a16:creationId xmlns:a16="http://schemas.microsoft.com/office/drawing/2014/main" id="{CBB649B0-6F68-EF90-D26D-AFDE37C843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837" y="2707556"/>
            <a:ext cx="1862325" cy="111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29;p26" descr="\hat{\bar{y}}&#10;">
            <a:extLst>
              <a:ext uri="{FF2B5EF4-FFF2-40B4-BE49-F238E27FC236}">
                <a16:creationId xmlns:a16="http://schemas.microsoft.com/office/drawing/2014/main" id="{6C6C46DD-DDF5-FBC9-74D2-837F2202D6F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177" y="4307890"/>
            <a:ext cx="183100" cy="404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30;p26" descr="\bar{y}&#10;">
            <a:extLst>
              <a:ext uri="{FF2B5EF4-FFF2-40B4-BE49-F238E27FC236}">
                <a16:creationId xmlns:a16="http://schemas.microsoft.com/office/drawing/2014/main" id="{A7AA4531-6EDE-0B3B-2712-79D0CCCF167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2013" y="4403226"/>
            <a:ext cx="183100" cy="30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53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Sample variance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sample variance of the PSU totals is,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</a:t>
            </a:r>
            <a:r>
              <a:rPr lang="en-US" sz="24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can then be used to compute the standard error of the estimated sample mean:</a:t>
            </a:r>
          </a:p>
        </p:txBody>
      </p:sp>
      <p:pic>
        <p:nvPicPr>
          <p:cNvPr id="2" name="Google Shape;437;p27" descr="s_t^2 = \frac{1}{n-1}\sum^N_{i=1}(t_i - \frac{\hat{t}}{N})^2">
            <a:extLst>
              <a:ext uri="{FF2B5EF4-FFF2-40B4-BE49-F238E27FC236}">
                <a16:creationId xmlns:a16="http://schemas.microsoft.com/office/drawing/2014/main" id="{EB5AEF72-BFA7-C970-278B-3E15C0E656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3" y="2308568"/>
            <a:ext cx="4250993" cy="131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38;p27" descr="SE(\hat{\overline{y}})=\frac{1}{M}\sqrt{(1-\frac{n}{N})\frac{s_t^2}{n}}">
            <a:extLst>
              <a:ext uri="{FF2B5EF4-FFF2-40B4-BE49-F238E27FC236}">
                <a16:creationId xmlns:a16="http://schemas.microsoft.com/office/drawing/2014/main" id="{DB0D2C96-A381-B8F7-E2C5-B39BFBD8462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032" y="4767056"/>
            <a:ext cx="4547933" cy="1319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32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Weights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One-stage cluster sampling with clusters of equal sizes produces a self-weighting sample, with weights,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These weights can be used to </a:t>
            </a: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estimate the sample total and mean directly from SSU measurements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y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</a:p>
        </p:txBody>
      </p:sp>
      <p:pic>
        <p:nvPicPr>
          <p:cNvPr id="4" name="Google Shape;445;p28" descr="w_{ij}=\frac{N}{n}">
            <a:extLst>
              <a:ext uri="{FF2B5EF4-FFF2-40B4-BE49-F238E27FC236}">
                <a16:creationId xmlns:a16="http://schemas.microsoft.com/office/drawing/2014/main" id="{3C2FA18D-A700-2388-134B-A20D76E96F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87" y="2618130"/>
            <a:ext cx="1781226" cy="10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46;p28" descr="\hat{t}=\sum^N_{i=1}\sum^M_{j=1}w_{ij}y_{ij}">
            <a:extLst>
              <a:ext uri="{FF2B5EF4-FFF2-40B4-BE49-F238E27FC236}">
                <a16:creationId xmlns:a16="http://schemas.microsoft.com/office/drawing/2014/main" id="{95B256EC-F8E2-2218-4766-5EC6C44F7D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101" y="5103850"/>
            <a:ext cx="2561450" cy="114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47;p28" descr="\hat{\bar{y}}=\frac{\hat{t}}{NM}=\frac{\sum^N_{i=1}\sum^M_{j=1}w_{ij}y_{ij}}{\sum^N_{i=1}\sum^M_{j=1}w_{ij}}">
            <a:extLst>
              <a:ext uri="{FF2B5EF4-FFF2-40B4-BE49-F238E27FC236}">
                <a16:creationId xmlns:a16="http://schemas.microsoft.com/office/drawing/2014/main" id="{CA5A6E69-DD1F-ECBD-1491-751A1287632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5103850"/>
            <a:ext cx="4646618" cy="116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16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definitions for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n, 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and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are the same as previously.</a:t>
            </a:r>
          </a:p>
          <a:p>
            <a:pPr marL="575731" indent="-457200">
              <a:lnSpc>
                <a:spcPct val="100000"/>
              </a:lnSpc>
              <a:buSzPts val="2200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Mi represent the number of individuals in PSU (cluster)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 For clusters of unequal sizes, it is now possible that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≠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j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≠ 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marL="575731" indent="-457200">
              <a:lnSpc>
                <a:spcPct val="100000"/>
              </a:lnSpc>
              <a:buSzPts val="2200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575731" indent="-457200">
              <a:lnSpc>
                <a:spcPct val="100000"/>
              </a:lnSpc>
              <a:buSzPts val="2200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One-stage sampling means that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still (all SSUs in each cluster are sampled).</a:t>
            </a:r>
          </a:p>
        </p:txBody>
      </p:sp>
    </p:spTree>
    <p:extLst>
      <p:ext uri="{BB962C8B-B14F-4D97-AF65-F5344CB8AC3E}">
        <p14:creationId xmlns:p14="http://schemas.microsoft.com/office/powerpoint/2010/main" val="3753879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SSU total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total number of SSUs in the population is defined as,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can be computed directly when the size of every PSU is known. However, this is not always possible.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0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can thus be estimated:</a:t>
            </a:r>
          </a:p>
        </p:txBody>
      </p:sp>
      <p:pic>
        <p:nvPicPr>
          <p:cNvPr id="2" name="Google Shape;460;p30" descr="M_0=\sum^N_{i=1}M_i">
            <a:extLst>
              <a:ext uri="{FF2B5EF4-FFF2-40B4-BE49-F238E27FC236}">
                <a16:creationId xmlns:a16="http://schemas.microsoft.com/office/drawing/2014/main" id="{7C1961F2-A8F0-82FF-4541-DA02232E80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36" y="2456080"/>
            <a:ext cx="2782927" cy="122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61;p30" descr="\hat{M}_0=\frac{N}{n}\sum^n_{i=1}M_i">
            <a:extLst>
              <a:ext uri="{FF2B5EF4-FFF2-40B4-BE49-F238E27FC236}">
                <a16:creationId xmlns:a16="http://schemas.microsoft.com/office/drawing/2014/main" id="{E71342EB-977C-ED68-5E44-3BA33798069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84" y="5119657"/>
            <a:ext cx="3450830" cy="1144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6408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PSU total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total within each PSU can be estimated nearly the same way as for clusters of equal sizes, with the difference that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may be different for different clusters: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total across all PSUs can be estimated with, 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is the same as for clusters of equal sizes.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Google Shape;468;p31" descr="\hat{t}=\frac{N}{n}\sum^n_{i=1}t_i">
            <a:extLst>
              <a:ext uri="{FF2B5EF4-FFF2-40B4-BE49-F238E27FC236}">
                <a16:creationId xmlns:a16="http://schemas.microsoft.com/office/drawing/2014/main" id="{9B583D46-24EA-C1D3-DBAF-316DB0D6D4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392" y="4910820"/>
            <a:ext cx="1781214" cy="115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69;p31" descr="t_i=\sum_{j=1}^{M_i}y_{ij}">
            <a:extLst>
              <a:ext uri="{FF2B5EF4-FFF2-40B4-BE49-F238E27FC236}">
                <a16:creationId xmlns:a16="http://schemas.microsoft.com/office/drawing/2014/main" id="{97573B1C-63A3-F903-AE10-8141558CFF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9649" y="2908775"/>
            <a:ext cx="1952701" cy="1263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924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Recall: Choosing sample size in strata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Proportional Allocation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the same proportion of units from each stratum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weights (𝜋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</a:t>
            </a:r>
            <a:r>
              <a:rPr lang="en-US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 are the same for each sampled unit regardless of stratum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Optimal Allocation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Variation among larger sampling units may be greater than variation among smaller sampling units, so a higher proportion of large units should be sampled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Useful for businesses, cities, and institutions like schools or hospitals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Allocation for Precision with Strata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to reduce the variation in stratum-level estimates, not population-level estimates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Useful when the goal is comparing estimates between strata</a:t>
            </a:r>
          </a:p>
        </p:txBody>
      </p:sp>
    </p:spTree>
    <p:extLst>
      <p:ext uri="{BB962C8B-B14F-4D97-AF65-F5344CB8AC3E}">
        <p14:creationId xmlns:p14="http://schemas.microsoft.com/office/powerpoint/2010/main" val="1498759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Sample mean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sample mean can be calculated using the estimates for t and M0 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can also be calculated using weights, with the same weights and calculation as for clusters of equal sizes: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476;p32" descr="\hat{\bar{y}}=\frac{\hat{t}}{\hat{M}_0}=\frac{\sum^n_{i=1}t_i}{\sum^n_{i=1}M_i}">
            <a:extLst>
              <a:ext uri="{FF2B5EF4-FFF2-40B4-BE49-F238E27FC236}">
                <a16:creationId xmlns:a16="http://schemas.microsoft.com/office/drawing/2014/main" id="{D4CA3815-BA7F-3CF2-166A-AC103929F1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106" y="2504945"/>
            <a:ext cx="3411787" cy="1066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477;p32" descr="\hat{\bar{y}}=\frac{\hat{t}}{\hat{M}_0}=\frac{\sum^N_{i=1}\sum^{M_i}_{j=1}w_{ij}y_{ij}}{\sum^N_{i=1}\sum^{M_i}_{j=1}w_{ij}}">
            <a:extLst>
              <a:ext uri="{FF2B5EF4-FFF2-40B4-BE49-F238E27FC236}">
                <a16:creationId xmlns:a16="http://schemas.microsoft.com/office/drawing/2014/main" id="{F3D4A463-0145-29B2-417B-0B41B3B1F7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579" y="4997257"/>
            <a:ext cx="4432841" cy="1273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80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equal-sized clusters: Sample mean variance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standard error for the sample mean can be estimated as follows,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where      represents the sample mean within PSU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and      represents the mean number of SSUs in each PSU.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TAKEAWAY: If our clusters are different sizes, the ways that we estimate sample mean, error, and variance change. It matters!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Google Shape;484;p33" descr="SE(\hat{\overline{y}})=\sqrt{(1-\frac{n}{N})\frac{1}{n\overline{M}^2}\frac{\sum_{i=1}^NM_i^2(\overline{y}_i-\hat{\overline{y}})^2}{n-1}}">
            <a:extLst>
              <a:ext uri="{FF2B5EF4-FFF2-40B4-BE49-F238E27FC236}">
                <a16:creationId xmlns:a16="http://schemas.microsoft.com/office/drawing/2014/main" id="{78711F73-3471-79B2-50E9-688AF33851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624" y="2622197"/>
            <a:ext cx="7016752" cy="1166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85;p33" descr="\overline{M}">
            <a:extLst>
              <a:ext uri="{FF2B5EF4-FFF2-40B4-BE49-F238E27FC236}">
                <a16:creationId xmlns:a16="http://schemas.microsoft.com/office/drawing/2014/main" id="{5B89CC38-8F58-00C6-7E45-96D5D0D756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9188" y="4319955"/>
            <a:ext cx="482763" cy="38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86;p33" descr="\overline{y}_i">
            <a:extLst>
              <a:ext uri="{FF2B5EF4-FFF2-40B4-BE49-F238E27FC236}">
                <a16:creationId xmlns:a16="http://schemas.microsoft.com/office/drawing/2014/main" id="{03CF79F2-C954-386C-A6DE-5AA54633E17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6138" y="4332147"/>
            <a:ext cx="345513" cy="389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28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</a:t>
            </a:r>
            <a:endParaRPr b="1" dirty="0">
              <a:solidFill>
                <a:srgbClr val="00B050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random subset of PSUs (clusters) is selected, and then a random sample of the SSUs (observational units) within each PSU is selected for observation.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 stage sampling might be used if: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cost of sampling SSUs is relatively high compared with the cost of sampling PSUs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Elements in a cluster are very similar to each other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474887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085ADBA9-CD6A-A210-9530-9EAFA66B9278}"/>
              </a:ext>
            </a:extLst>
          </p:cNvPr>
          <p:cNvGrpSpPr/>
          <p:nvPr/>
        </p:nvGrpSpPr>
        <p:grpSpPr>
          <a:xfrm>
            <a:off x="1314471" y="1534377"/>
            <a:ext cx="9563058" cy="4946404"/>
            <a:chOff x="1702350" y="1156425"/>
            <a:chExt cx="8787300" cy="4545150"/>
          </a:xfrm>
        </p:grpSpPr>
        <p:sp>
          <p:nvSpPr>
            <p:cNvPr id="7" name="Google Shape;503;p36">
              <a:extLst>
                <a:ext uri="{FF2B5EF4-FFF2-40B4-BE49-F238E27FC236}">
                  <a16:creationId xmlns:a16="http://schemas.microsoft.com/office/drawing/2014/main" id="{B5376B62-893B-2959-11D8-8528C2AF8E39}"/>
                </a:ext>
              </a:extLst>
            </p:cNvPr>
            <p:cNvSpPr/>
            <p:nvPr/>
          </p:nvSpPr>
          <p:spPr>
            <a:xfrm>
              <a:off x="1786866" y="1587025"/>
              <a:ext cx="9264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504;p36">
              <a:extLst>
                <a:ext uri="{FF2B5EF4-FFF2-40B4-BE49-F238E27FC236}">
                  <a16:creationId xmlns:a16="http://schemas.microsoft.com/office/drawing/2014/main" id="{A572FC87-5232-F298-A7D7-CB1E20DA65F8}"/>
                </a:ext>
              </a:extLst>
            </p:cNvPr>
            <p:cNvCxnSpPr/>
            <p:nvPr/>
          </p:nvCxnSpPr>
          <p:spPr>
            <a:xfrm rot="10800000" flipH="1">
              <a:off x="1702350" y="3350415"/>
              <a:ext cx="8787300" cy="4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505;p36">
              <a:extLst>
                <a:ext uri="{FF2B5EF4-FFF2-40B4-BE49-F238E27FC236}">
                  <a16:creationId xmlns:a16="http://schemas.microsoft.com/office/drawing/2014/main" id="{94D7E70A-A899-2596-DEDC-F1ADEFD0344C}"/>
                </a:ext>
              </a:extLst>
            </p:cNvPr>
            <p:cNvSpPr/>
            <p:nvPr/>
          </p:nvSpPr>
          <p:spPr>
            <a:xfrm>
              <a:off x="1972160" y="2337380"/>
              <a:ext cx="7413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6;p36">
              <a:extLst>
                <a:ext uri="{FF2B5EF4-FFF2-40B4-BE49-F238E27FC236}">
                  <a16:creationId xmlns:a16="http://schemas.microsoft.com/office/drawing/2014/main" id="{6885208A-2EBF-5351-8A06-390397EF766B}"/>
                </a:ext>
              </a:extLst>
            </p:cNvPr>
            <p:cNvSpPr/>
            <p:nvPr/>
          </p:nvSpPr>
          <p:spPr>
            <a:xfrm>
              <a:off x="2947098" y="2577692"/>
              <a:ext cx="7413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7;p36">
              <a:extLst>
                <a:ext uri="{FF2B5EF4-FFF2-40B4-BE49-F238E27FC236}">
                  <a16:creationId xmlns:a16="http://schemas.microsoft.com/office/drawing/2014/main" id="{4DBA1BAC-4F5C-A74E-290E-11757AFB73A8}"/>
                </a:ext>
              </a:extLst>
            </p:cNvPr>
            <p:cNvSpPr/>
            <p:nvPr/>
          </p:nvSpPr>
          <p:spPr>
            <a:xfrm>
              <a:off x="2958624" y="1637050"/>
              <a:ext cx="3705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8;p36">
              <a:extLst>
                <a:ext uri="{FF2B5EF4-FFF2-40B4-BE49-F238E27FC236}">
                  <a16:creationId xmlns:a16="http://schemas.microsoft.com/office/drawing/2014/main" id="{2052B7EF-EF6A-4C4B-E388-0A6D5BC5F8F6}"/>
                </a:ext>
              </a:extLst>
            </p:cNvPr>
            <p:cNvSpPr/>
            <p:nvPr/>
          </p:nvSpPr>
          <p:spPr>
            <a:xfrm>
              <a:off x="3568908" y="1607136"/>
              <a:ext cx="7413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9;p36">
              <a:extLst>
                <a:ext uri="{FF2B5EF4-FFF2-40B4-BE49-F238E27FC236}">
                  <a16:creationId xmlns:a16="http://schemas.microsoft.com/office/drawing/2014/main" id="{12422C6D-5AE2-752F-A34D-F98A6C3A3F39}"/>
                </a:ext>
              </a:extLst>
            </p:cNvPr>
            <p:cNvSpPr/>
            <p:nvPr/>
          </p:nvSpPr>
          <p:spPr>
            <a:xfrm>
              <a:off x="1786866" y="15870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0;p36">
              <a:extLst>
                <a:ext uri="{FF2B5EF4-FFF2-40B4-BE49-F238E27FC236}">
                  <a16:creationId xmlns:a16="http://schemas.microsoft.com/office/drawing/2014/main" id="{22D52802-6F9E-F2BE-0EC6-44F7EAA14F15}"/>
                </a:ext>
              </a:extLst>
            </p:cNvPr>
            <p:cNvSpPr/>
            <p:nvPr/>
          </p:nvSpPr>
          <p:spPr>
            <a:xfrm>
              <a:off x="1972160" y="15870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1;p36">
              <a:extLst>
                <a:ext uri="{FF2B5EF4-FFF2-40B4-BE49-F238E27FC236}">
                  <a16:creationId xmlns:a16="http://schemas.microsoft.com/office/drawing/2014/main" id="{DFE1F945-4894-48EF-8835-20AEEAB3CDA5}"/>
                </a:ext>
              </a:extLst>
            </p:cNvPr>
            <p:cNvSpPr/>
            <p:nvPr/>
          </p:nvSpPr>
          <p:spPr>
            <a:xfrm>
              <a:off x="2157453" y="15870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12;p36">
              <a:extLst>
                <a:ext uri="{FF2B5EF4-FFF2-40B4-BE49-F238E27FC236}">
                  <a16:creationId xmlns:a16="http://schemas.microsoft.com/office/drawing/2014/main" id="{7B5FFCA5-51B4-BE26-FDA5-44538F420B5B}"/>
                </a:ext>
              </a:extLst>
            </p:cNvPr>
            <p:cNvSpPr/>
            <p:nvPr/>
          </p:nvSpPr>
          <p:spPr>
            <a:xfrm>
              <a:off x="2342747" y="15870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13;p36">
              <a:extLst>
                <a:ext uri="{FF2B5EF4-FFF2-40B4-BE49-F238E27FC236}">
                  <a16:creationId xmlns:a16="http://schemas.microsoft.com/office/drawing/2014/main" id="{54DD4078-76EE-3682-2B2C-0F08B7AC89F9}"/>
                </a:ext>
              </a:extLst>
            </p:cNvPr>
            <p:cNvSpPr/>
            <p:nvPr/>
          </p:nvSpPr>
          <p:spPr>
            <a:xfrm>
              <a:off x="2528040" y="15870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36">
              <a:extLst>
                <a:ext uri="{FF2B5EF4-FFF2-40B4-BE49-F238E27FC236}">
                  <a16:creationId xmlns:a16="http://schemas.microsoft.com/office/drawing/2014/main" id="{F3D1B13D-79FC-E2C0-24B8-192A0CD817FB}"/>
                </a:ext>
              </a:extLst>
            </p:cNvPr>
            <p:cNvSpPr/>
            <p:nvPr/>
          </p:nvSpPr>
          <p:spPr>
            <a:xfrm>
              <a:off x="1786866" y="17871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15;p36">
              <a:extLst>
                <a:ext uri="{FF2B5EF4-FFF2-40B4-BE49-F238E27FC236}">
                  <a16:creationId xmlns:a16="http://schemas.microsoft.com/office/drawing/2014/main" id="{A360AEC4-30B8-AFD5-F673-11E5D0EF5787}"/>
                </a:ext>
              </a:extLst>
            </p:cNvPr>
            <p:cNvSpPr/>
            <p:nvPr/>
          </p:nvSpPr>
          <p:spPr>
            <a:xfrm>
              <a:off x="1972160" y="17871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16;p36">
              <a:extLst>
                <a:ext uri="{FF2B5EF4-FFF2-40B4-BE49-F238E27FC236}">
                  <a16:creationId xmlns:a16="http://schemas.microsoft.com/office/drawing/2014/main" id="{5DA52A08-B648-E3C6-B54A-0F0ABB58262C}"/>
                </a:ext>
              </a:extLst>
            </p:cNvPr>
            <p:cNvSpPr/>
            <p:nvPr/>
          </p:nvSpPr>
          <p:spPr>
            <a:xfrm>
              <a:off x="2157453" y="17871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7;p36">
              <a:extLst>
                <a:ext uri="{FF2B5EF4-FFF2-40B4-BE49-F238E27FC236}">
                  <a16:creationId xmlns:a16="http://schemas.microsoft.com/office/drawing/2014/main" id="{989C2ACC-9514-D8DB-718F-2CC7105DD7B1}"/>
                </a:ext>
              </a:extLst>
            </p:cNvPr>
            <p:cNvSpPr/>
            <p:nvPr/>
          </p:nvSpPr>
          <p:spPr>
            <a:xfrm>
              <a:off x="2342747" y="17871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8;p36">
              <a:extLst>
                <a:ext uri="{FF2B5EF4-FFF2-40B4-BE49-F238E27FC236}">
                  <a16:creationId xmlns:a16="http://schemas.microsoft.com/office/drawing/2014/main" id="{A8A23DC6-95BE-9F8F-7EF0-9F97C0EE0521}"/>
                </a:ext>
              </a:extLst>
            </p:cNvPr>
            <p:cNvSpPr/>
            <p:nvPr/>
          </p:nvSpPr>
          <p:spPr>
            <a:xfrm>
              <a:off x="2528040" y="17871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9;p36">
              <a:extLst>
                <a:ext uri="{FF2B5EF4-FFF2-40B4-BE49-F238E27FC236}">
                  <a16:creationId xmlns:a16="http://schemas.microsoft.com/office/drawing/2014/main" id="{44D668C3-78B4-D679-6FD5-A02F32ED5178}"/>
                </a:ext>
              </a:extLst>
            </p:cNvPr>
            <p:cNvSpPr/>
            <p:nvPr/>
          </p:nvSpPr>
          <p:spPr>
            <a:xfrm>
              <a:off x="1786866" y="19872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0;p36">
              <a:extLst>
                <a:ext uri="{FF2B5EF4-FFF2-40B4-BE49-F238E27FC236}">
                  <a16:creationId xmlns:a16="http://schemas.microsoft.com/office/drawing/2014/main" id="{6007B1B3-DF86-188B-43FF-A8B59641DE55}"/>
                </a:ext>
              </a:extLst>
            </p:cNvPr>
            <p:cNvSpPr/>
            <p:nvPr/>
          </p:nvSpPr>
          <p:spPr>
            <a:xfrm>
              <a:off x="1972160" y="19872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21;p36">
              <a:extLst>
                <a:ext uri="{FF2B5EF4-FFF2-40B4-BE49-F238E27FC236}">
                  <a16:creationId xmlns:a16="http://schemas.microsoft.com/office/drawing/2014/main" id="{A7DAFE8A-6EFA-4118-2405-39343973248F}"/>
                </a:ext>
              </a:extLst>
            </p:cNvPr>
            <p:cNvSpPr/>
            <p:nvPr/>
          </p:nvSpPr>
          <p:spPr>
            <a:xfrm>
              <a:off x="2157453" y="19872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22;p36">
              <a:extLst>
                <a:ext uri="{FF2B5EF4-FFF2-40B4-BE49-F238E27FC236}">
                  <a16:creationId xmlns:a16="http://schemas.microsoft.com/office/drawing/2014/main" id="{DC73EEE1-D3AE-4387-6FC8-0E51F6142BBA}"/>
                </a:ext>
              </a:extLst>
            </p:cNvPr>
            <p:cNvSpPr/>
            <p:nvPr/>
          </p:nvSpPr>
          <p:spPr>
            <a:xfrm>
              <a:off x="2342747" y="19872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23;p36">
              <a:extLst>
                <a:ext uri="{FF2B5EF4-FFF2-40B4-BE49-F238E27FC236}">
                  <a16:creationId xmlns:a16="http://schemas.microsoft.com/office/drawing/2014/main" id="{67B505A0-0305-C3B3-ED02-0C1DD3DC1221}"/>
                </a:ext>
              </a:extLst>
            </p:cNvPr>
            <p:cNvSpPr/>
            <p:nvPr/>
          </p:nvSpPr>
          <p:spPr>
            <a:xfrm>
              <a:off x="2528040" y="19872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24;p36">
              <a:extLst>
                <a:ext uri="{FF2B5EF4-FFF2-40B4-BE49-F238E27FC236}">
                  <a16:creationId xmlns:a16="http://schemas.microsoft.com/office/drawing/2014/main" id="{806C5DB9-F003-418C-73A2-BFDF98C3A54D}"/>
                </a:ext>
              </a:extLst>
            </p:cNvPr>
            <p:cNvSpPr/>
            <p:nvPr/>
          </p:nvSpPr>
          <p:spPr>
            <a:xfrm>
              <a:off x="1972160" y="23373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25;p36">
              <a:extLst>
                <a:ext uri="{FF2B5EF4-FFF2-40B4-BE49-F238E27FC236}">
                  <a16:creationId xmlns:a16="http://schemas.microsoft.com/office/drawing/2014/main" id="{ADCD2234-2285-559D-22AC-E4A5C00C3E80}"/>
                </a:ext>
              </a:extLst>
            </p:cNvPr>
            <p:cNvSpPr/>
            <p:nvPr/>
          </p:nvSpPr>
          <p:spPr>
            <a:xfrm>
              <a:off x="2157453" y="23373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26;p36">
              <a:extLst>
                <a:ext uri="{FF2B5EF4-FFF2-40B4-BE49-F238E27FC236}">
                  <a16:creationId xmlns:a16="http://schemas.microsoft.com/office/drawing/2014/main" id="{BD2B40AC-A559-5AA5-76A8-FBA1B1DCE8DE}"/>
                </a:ext>
              </a:extLst>
            </p:cNvPr>
            <p:cNvSpPr/>
            <p:nvPr/>
          </p:nvSpPr>
          <p:spPr>
            <a:xfrm>
              <a:off x="2342747" y="23373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27;p36">
              <a:extLst>
                <a:ext uri="{FF2B5EF4-FFF2-40B4-BE49-F238E27FC236}">
                  <a16:creationId xmlns:a16="http://schemas.microsoft.com/office/drawing/2014/main" id="{B5D7731C-D1F6-2F3C-4C93-2431F9827573}"/>
                </a:ext>
              </a:extLst>
            </p:cNvPr>
            <p:cNvSpPr/>
            <p:nvPr/>
          </p:nvSpPr>
          <p:spPr>
            <a:xfrm>
              <a:off x="2528040" y="23373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28;p36">
              <a:extLst>
                <a:ext uri="{FF2B5EF4-FFF2-40B4-BE49-F238E27FC236}">
                  <a16:creationId xmlns:a16="http://schemas.microsoft.com/office/drawing/2014/main" id="{F68DAB39-52B9-BE1F-CE26-4E6903849BA5}"/>
                </a:ext>
              </a:extLst>
            </p:cNvPr>
            <p:cNvSpPr/>
            <p:nvPr/>
          </p:nvSpPr>
          <p:spPr>
            <a:xfrm>
              <a:off x="1972160" y="25374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29;p36">
              <a:extLst>
                <a:ext uri="{FF2B5EF4-FFF2-40B4-BE49-F238E27FC236}">
                  <a16:creationId xmlns:a16="http://schemas.microsoft.com/office/drawing/2014/main" id="{364CE5EE-FC34-AE26-E6D8-2E18FC105D1C}"/>
                </a:ext>
              </a:extLst>
            </p:cNvPr>
            <p:cNvSpPr/>
            <p:nvPr/>
          </p:nvSpPr>
          <p:spPr>
            <a:xfrm>
              <a:off x="2157453" y="25374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0;p36">
              <a:extLst>
                <a:ext uri="{FF2B5EF4-FFF2-40B4-BE49-F238E27FC236}">
                  <a16:creationId xmlns:a16="http://schemas.microsoft.com/office/drawing/2014/main" id="{D2A97437-FC33-46D8-84BD-57E5CF3D8FBA}"/>
                </a:ext>
              </a:extLst>
            </p:cNvPr>
            <p:cNvSpPr/>
            <p:nvPr/>
          </p:nvSpPr>
          <p:spPr>
            <a:xfrm>
              <a:off x="2342747" y="25374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1;p36">
              <a:extLst>
                <a:ext uri="{FF2B5EF4-FFF2-40B4-BE49-F238E27FC236}">
                  <a16:creationId xmlns:a16="http://schemas.microsoft.com/office/drawing/2014/main" id="{1A50167D-1E3F-255C-EB9F-3A8148763451}"/>
                </a:ext>
              </a:extLst>
            </p:cNvPr>
            <p:cNvSpPr/>
            <p:nvPr/>
          </p:nvSpPr>
          <p:spPr>
            <a:xfrm>
              <a:off x="2528040" y="25374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32;p36">
              <a:extLst>
                <a:ext uri="{FF2B5EF4-FFF2-40B4-BE49-F238E27FC236}">
                  <a16:creationId xmlns:a16="http://schemas.microsoft.com/office/drawing/2014/main" id="{47FB0BB9-D96E-187A-EC90-4FBA066F3838}"/>
                </a:ext>
              </a:extLst>
            </p:cNvPr>
            <p:cNvSpPr/>
            <p:nvPr/>
          </p:nvSpPr>
          <p:spPr>
            <a:xfrm>
              <a:off x="1972160" y="27375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33;p36">
              <a:extLst>
                <a:ext uri="{FF2B5EF4-FFF2-40B4-BE49-F238E27FC236}">
                  <a16:creationId xmlns:a16="http://schemas.microsoft.com/office/drawing/2014/main" id="{BCA78D7F-661B-A5E9-3D05-DB3C5CDEBB28}"/>
                </a:ext>
              </a:extLst>
            </p:cNvPr>
            <p:cNvSpPr/>
            <p:nvPr/>
          </p:nvSpPr>
          <p:spPr>
            <a:xfrm>
              <a:off x="2157453" y="27375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34;p36">
              <a:extLst>
                <a:ext uri="{FF2B5EF4-FFF2-40B4-BE49-F238E27FC236}">
                  <a16:creationId xmlns:a16="http://schemas.microsoft.com/office/drawing/2014/main" id="{69BBF6C6-EC20-BBA3-92D8-6BB37DD398CF}"/>
                </a:ext>
              </a:extLst>
            </p:cNvPr>
            <p:cNvSpPr/>
            <p:nvPr/>
          </p:nvSpPr>
          <p:spPr>
            <a:xfrm>
              <a:off x="2342747" y="27375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35;p36">
              <a:extLst>
                <a:ext uri="{FF2B5EF4-FFF2-40B4-BE49-F238E27FC236}">
                  <a16:creationId xmlns:a16="http://schemas.microsoft.com/office/drawing/2014/main" id="{B67BEEC1-C3A3-B571-A746-D94F025DE3CC}"/>
                </a:ext>
              </a:extLst>
            </p:cNvPr>
            <p:cNvSpPr/>
            <p:nvPr/>
          </p:nvSpPr>
          <p:spPr>
            <a:xfrm>
              <a:off x="2528040" y="27375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36;p36">
              <a:extLst>
                <a:ext uri="{FF2B5EF4-FFF2-40B4-BE49-F238E27FC236}">
                  <a16:creationId xmlns:a16="http://schemas.microsoft.com/office/drawing/2014/main" id="{3CC51392-778C-CEE8-1259-CBB46691DD75}"/>
                </a:ext>
              </a:extLst>
            </p:cNvPr>
            <p:cNvSpPr/>
            <p:nvPr/>
          </p:nvSpPr>
          <p:spPr>
            <a:xfrm>
              <a:off x="1972160" y="29376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37;p36">
              <a:extLst>
                <a:ext uri="{FF2B5EF4-FFF2-40B4-BE49-F238E27FC236}">
                  <a16:creationId xmlns:a16="http://schemas.microsoft.com/office/drawing/2014/main" id="{95D238AB-31B4-FB69-F14E-77254DF260EB}"/>
                </a:ext>
              </a:extLst>
            </p:cNvPr>
            <p:cNvSpPr/>
            <p:nvPr/>
          </p:nvSpPr>
          <p:spPr>
            <a:xfrm>
              <a:off x="2157453" y="29376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38;p36">
              <a:extLst>
                <a:ext uri="{FF2B5EF4-FFF2-40B4-BE49-F238E27FC236}">
                  <a16:creationId xmlns:a16="http://schemas.microsoft.com/office/drawing/2014/main" id="{AF7F55C6-4EBB-82AC-E55A-B2138730DE75}"/>
                </a:ext>
              </a:extLst>
            </p:cNvPr>
            <p:cNvSpPr/>
            <p:nvPr/>
          </p:nvSpPr>
          <p:spPr>
            <a:xfrm>
              <a:off x="2342747" y="29376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39;p36">
              <a:extLst>
                <a:ext uri="{FF2B5EF4-FFF2-40B4-BE49-F238E27FC236}">
                  <a16:creationId xmlns:a16="http://schemas.microsoft.com/office/drawing/2014/main" id="{743E544B-06B8-1F8D-A316-E702CD73D235}"/>
                </a:ext>
              </a:extLst>
            </p:cNvPr>
            <p:cNvSpPr/>
            <p:nvPr/>
          </p:nvSpPr>
          <p:spPr>
            <a:xfrm>
              <a:off x="2528040" y="29376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0;p36">
              <a:extLst>
                <a:ext uri="{FF2B5EF4-FFF2-40B4-BE49-F238E27FC236}">
                  <a16:creationId xmlns:a16="http://schemas.microsoft.com/office/drawing/2014/main" id="{B754014F-DA56-E3DB-BDBE-AF1FCD35B21A}"/>
                </a:ext>
              </a:extLst>
            </p:cNvPr>
            <p:cNvSpPr/>
            <p:nvPr/>
          </p:nvSpPr>
          <p:spPr>
            <a:xfrm>
              <a:off x="2947098" y="25776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1;p36">
              <a:extLst>
                <a:ext uri="{FF2B5EF4-FFF2-40B4-BE49-F238E27FC236}">
                  <a16:creationId xmlns:a16="http://schemas.microsoft.com/office/drawing/2014/main" id="{A9B8A432-3363-73F0-9EB5-8B64A8DC60BB}"/>
                </a:ext>
              </a:extLst>
            </p:cNvPr>
            <p:cNvSpPr/>
            <p:nvPr/>
          </p:nvSpPr>
          <p:spPr>
            <a:xfrm>
              <a:off x="3132392" y="25776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42;p36">
              <a:extLst>
                <a:ext uri="{FF2B5EF4-FFF2-40B4-BE49-F238E27FC236}">
                  <a16:creationId xmlns:a16="http://schemas.microsoft.com/office/drawing/2014/main" id="{6FCB8C25-C98B-C08F-9026-611255E5ABEB}"/>
                </a:ext>
              </a:extLst>
            </p:cNvPr>
            <p:cNvSpPr/>
            <p:nvPr/>
          </p:nvSpPr>
          <p:spPr>
            <a:xfrm>
              <a:off x="3317685" y="25776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43;p36">
              <a:extLst>
                <a:ext uri="{FF2B5EF4-FFF2-40B4-BE49-F238E27FC236}">
                  <a16:creationId xmlns:a16="http://schemas.microsoft.com/office/drawing/2014/main" id="{DEE71303-8DFF-23BC-45CE-D8B7A586F3DF}"/>
                </a:ext>
              </a:extLst>
            </p:cNvPr>
            <p:cNvSpPr/>
            <p:nvPr/>
          </p:nvSpPr>
          <p:spPr>
            <a:xfrm>
              <a:off x="3502979" y="25776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44;p36">
              <a:extLst>
                <a:ext uri="{FF2B5EF4-FFF2-40B4-BE49-F238E27FC236}">
                  <a16:creationId xmlns:a16="http://schemas.microsoft.com/office/drawing/2014/main" id="{B8267E25-1ECA-4A69-35FA-4DEC512C8849}"/>
                </a:ext>
              </a:extLst>
            </p:cNvPr>
            <p:cNvSpPr/>
            <p:nvPr/>
          </p:nvSpPr>
          <p:spPr>
            <a:xfrm>
              <a:off x="2947098" y="27777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45;p36">
              <a:extLst>
                <a:ext uri="{FF2B5EF4-FFF2-40B4-BE49-F238E27FC236}">
                  <a16:creationId xmlns:a16="http://schemas.microsoft.com/office/drawing/2014/main" id="{BD3CD0A1-32A7-DA4A-D12A-E50AE7D31017}"/>
                </a:ext>
              </a:extLst>
            </p:cNvPr>
            <p:cNvSpPr/>
            <p:nvPr/>
          </p:nvSpPr>
          <p:spPr>
            <a:xfrm>
              <a:off x="3132392" y="27777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46;p36">
              <a:extLst>
                <a:ext uri="{FF2B5EF4-FFF2-40B4-BE49-F238E27FC236}">
                  <a16:creationId xmlns:a16="http://schemas.microsoft.com/office/drawing/2014/main" id="{979EFC6B-740E-1904-939B-EB9F22C51BAD}"/>
                </a:ext>
              </a:extLst>
            </p:cNvPr>
            <p:cNvSpPr/>
            <p:nvPr/>
          </p:nvSpPr>
          <p:spPr>
            <a:xfrm>
              <a:off x="3317685" y="27777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47;p36">
              <a:extLst>
                <a:ext uri="{FF2B5EF4-FFF2-40B4-BE49-F238E27FC236}">
                  <a16:creationId xmlns:a16="http://schemas.microsoft.com/office/drawing/2014/main" id="{07EF1FF6-F8DA-3C7C-0BCC-6F5FC3A8C5B1}"/>
                </a:ext>
              </a:extLst>
            </p:cNvPr>
            <p:cNvSpPr/>
            <p:nvPr/>
          </p:nvSpPr>
          <p:spPr>
            <a:xfrm>
              <a:off x="3502979" y="27777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48;p36">
              <a:extLst>
                <a:ext uri="{FF2B5EF4-FFF2-40B4-BE49-F238E27FC236}">
                  <a16:creationId xmlns:a16="http://schemas.microsoft.com/office/drawing/2014/main" id="{F0AAE14E-1E28-4EE2-0436-14413A6F21C9}"/>
                </a:ext>
              </a:extLst>
            </p:cNvPr>
            <p:cNvSpPr/>
            <p:nvPr/>
          </p:nvSpPr>
          <p:spPr>
            <a:xfrm>
              <a:off x="2947098" y="29778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49;p36">
              <a:extLst>
                <a:ext uri="{FF2B5EF4-FFF2-40B4-BE49-F238E27FC236}">
                  <a16:creationId xmlns:a16="http://schemas.microsoft.com/office/drawing/2014/main" id="{7F50BF2B-FBF5-733E-954E-3A606E4B82CB}"/>
                </a:ext>
              </a:extLst>
            </p:cNvPr>
            <p:cNvSpPr/>
            <p:nvPr/>
          </p:nvSpPr>
          <p:spPr>
            <a:xfrm>
              <a:off x="3132392" y="29778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0;p36">
              <a:extLst>
                <a:ext uri="{FF2B5EF4-FFF2-40B4-BE49-F238E27FC236}">
                  <a16:creationId xmlns:a16="http://schemas.microsoft.com/office/drawing/2014/main" id="{07E4055F-3162-F8FA-EC59-0535CA1F91E5}"/>
                </a:ext>
              </a:extLst>
            </p:cNvPr>
            <p:cNvSpPr/>
            <p:nvPr/>
          </p:nvSpPr>
          <p:spPr>
            <a:xfrm>
              <a:off x="3317685" y="29778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1;p36">
              <a:extLst>
                <a:ext uri="{FF2B5EF4-FFF2-40B4-BE49-F238E27FC236}">
                  <a16:creationId xmlns:a16="http://schemas.microsoft.com/office/drawing/2014/main" id="{F786E658-726B-704F-7C45-77A7F463ADE7}"/>
                </a:ext>
              </a:extLst>
            </p:cNvPr>
            <p:cNvSpPr/>
            <p:nvPr/>
          </p:nvSpPr>
          <p:spPr>
            <a:xfrm>
              <a:off x="3502979" y="29778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2;p36">
              <a:extLst>
                <a:ext uri="{FF2B5EF4-FFF2-40B4-BE49-F238E27FC236}">
                  <a16:creationId xmlns:a16="http://schemas.microsoft.com/office/drawing/2014/main" id="{EB655B90-3DD1-EE31-E1B7-C2FA87B62B74}"/>
                </a:ext>
              </a:extLst>
            </p:cNvPr>
            <p:cNvSpPr/>
            <p:nvPr/>
          </p:nvSpPr>
          <p:spPr>
            <a:xfrm>
              <a:off x="3568918" y="16071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53;p36">
              <a:extLst>
                <a:ext uri="{FF2B5EF4-FFF2-40B4-BE49-F238E27FC236}">
                  <a16:creationId xmlns:a16="http://schemas.microsoft.com/office/drawing/2014/main" id="{9878A22A-B044-1600-216C-761478AA7AC3}"/>
                </a:ext>
              </a:extLst>
            </p:cNvPr>
            <p:cNvSpPr/>
            <p:nvPr/>
          </p:nvSpPr>
          <p:spPr>
            <a:xfrm>
              <a:off x="3754211" y="16071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54;p36">
              <a:extLst>
                <a:ext uri="{FF2B5EF4-FFF2-40B4-BE49-F238E27FC236}">
                  <a16:creationId xmlns:a16="http://schemas.microsoft.com/office/drawing/2014/main" id="{6CBFC87F-DA63-8ACB-4DF0-609FB3B049D5}"/>
                </a:ext>
              </a:extLst>
            </p:cNvPr>
            <p:cNvSpPr/>
            <p:nvPr/>
          </p:nvSpPr>
          <p:spPr>
            <a:xfrm>
              <a:off x="3939505" y="16071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55;p36">
              <a:extLst>
                <a:ext uri="{FF2B5EF4-FFF2-40B4-BE49-F238E27FC236}">
                  <a16:creationId xmlns:a16="http://schemas.microsoft.com/office/drawing/2014/main" id="{E0218CA1-0674-5D97-C544-CFECA52EC4D1}"/>
                </a:ext>
              </a:extLst>
            </p:cNvPr>
            <p:cNvSpPr/>
            <p:nvPr/>
          </p:nvSpPr>
          <p:spPr>
            <a:xfrm>
              <a:off x="4124798" y="16071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56;p36">
              <a:extLst>
                <a:ext uri="{FF2B5EF4-FFF2-40B4-BE49-F238E27FC236}">
                  <a16:creationId xmlns:a16="http://schemas.microsoft.com/office/drawing/2014/main" id="{4BCC30DD-F5AF-0767-7A85-16F5610B98C3}"/>
                </a:ext>
              </a:extLst>
            </p:cNvPr>
            <p:cNvSpPr/>
            <p:nvPr/>
          </p:nvSpPr>
          <p:spPr>
            <a:xfrm>
              <a:off x="3568918" y="18072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57;p36">
              <a:extLst>
                <a:ext uri="{FF2B5EF4-FFF2-40B4-BE49-F238E27FC236}">
                  <a16:creationId xmlns:a16="http://schemas.microsoft.com/office/drawing/2014/main" id="{2803B4FE-1A1E-928D-7990-E5D7C5FA951A}"/>
                </a:ext>
              </a:extLst>
            </p:cNvPr>
            <p:cNvSpPr/>
            <p:nvPr/>
          </p:nvSpPr>
          <p:spPr>
            <a:xfrm>
              <a:off x="3754211" y="18072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58;p36">
              <a:extLst>
                <a:ext uri="{FF2B5EF4-FFF2-40B4-BE49-F238E27FC236}">
                  <a16:creationId xmlns:a16="http://schemas.microsoft.com/office/drawing/2014/main" id="{A1B39A13-2D1A-02D8-2525-B80C8D6D63B3}"/>
                </a:ext>
              </a:extLst>
            </p:cNvPr>
            <p:cNvSpPr/>
            <p:nvPr/>
          </p:nvSpPr>
          <p:spPr>
            <a:xfrm>
              <a:off x="3939505" y="18072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59;p36">
              <a:extLst>
                <a:ext uri="{FF2B5EF4-FFF2-40B4-BE49-F238E27FC236}">
                  <a16:creationId xmlns:a16="http://schemas.microsoft.com/office/drawing/2014/main" id="{BB7A3E65-F292-C3A8-8E72-83B248FEBA2C}"/>
                </a:ext>
              </a:extLst>
            </p:cNvPr>
            <p:cNvSpPr/>
            <p:nvPr/>
          </p:nvSpPr>
          <p:spPr>
            <a:xfrm>
              <a:off x="4124798" y="18072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60;p36">
              <a:extLst>
                <a:ext uri="{FF2B5EF4-FFF2-40B4-BE49-F238E27FC236}">
                  <a16:creationId xmlns:a16="http://schemas.microsoft.com/office/drawing/2014/main" id="{C2E0D603-AF70-A26B-A4D8-4E3BFBB96894}"/>
                </a:ext>
              </a:extLst>
            </p:cNvPr>
            <p:cNvSpPr/>
            <p:nvPr/>
          </p:nvSpPr>
          <p:spPr>
            <a:xfrm>
              <a:off x="3568918" y="20073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61;p36">
              <a:extLst>
                <a:ext uri="{FF2B5EF4-FFF2-40B4-BE49-F238E27FC236}">
                  <a16:creationId xmlns:a16="http://schemas.microsoft.com/office/drawing/2014/main" id="{37384BB2-4FFF-AD37-37AD-EC5E75E0AA68}"/>
                </a:ext>
              </a:extLst>
            </p:cNvPr>
            <p:cNvSpPr/>
            <p:nvPr/>
          </p:nvSpPr>
          <p:spPr>
            <a:xfrm>
              <a:off x="3754211" y="20073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62;p36">
              <a:extLst>
                <a:ext uri="{FF2B5EF4-FFF2-40B4-BE49-F238E27FC236}">
                  <a16:creationId xmlns:a16="http://schemas.microsoft.com/office/drawing/2014/main" id="{1BC17B2C-F232-1151-17DC-4FD98EEBB343}"/>
                </a:ext>
              </a:extLst>
            </p:cNvPr>
            <p:cNvSpPr/>
            <p:nvPr/>
          </p:nvSpPr>
          <p:spPr>
            <a:xfrm>
              <a:off x="3939505" y="20073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63;p36">
              <a:extLst>
                <a:ext uri="{FF2B5EF4-FFF2-40B4-BE49-F238E27FC236}">
                  <a16:creationId xmlns:a16="http://schemas.microsoft.com/office/drawing/2014/main" id="{D59179BA-6044-34ED-A8F1-0797E6E2CEEB}"/>
                </a:ext>
              </a:extLst>
            </p:cNvPr>
            <p:cNvSpPr/>
            <p:nvPr/>
          </p:nvSpPr>
          <p:spPr>
            <a:xfrm>
              <a:off x="4124798" y="20073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64;p36">
              <a:extLst>
                <a:ext uri="{FF2B5EF4-FFF2-40B4-BE49-F238E27FC236}">
                  <a16:creationId xmlns:a16="http://schemas.microsoft.com/office/drawing/2014/main" id="{1A602F0E-6D03-C6F3-6C71-DCFDB91EED31}"/>
                </a:ext>
              </a:extLst>
            </p:cNvPr>
            <p:cNvSpPr/>
            <p:nvPr/>
          </p:nvSpPr>
          <p:spPr>
            <a:xfrm>
              <a:off x="3568918" y="22074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65;p36">
              <a:extLst>
                <a:ext uri="{FF2B5EF4-FFF2-40B4-BE49-F238E27FC236}">
                  <a16:creationId xmlns:a16="http://schemas.microsoft.com/office/drawing/2014/main" id="{36E2461D-C5BB-38F3-8AF1-D863D4F2A36D}"/>
                </a:ext>
              </a:extLst>
            </p:cNvPr>
            <p:cNvSpPr/>
            <p:nvPr/>
          </p:nvSpPr>
          <p:spPr>
            <a:xfrm>
              <a:off x="3754211" y="22074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66;p36">
              <a:extLst>
                <a:ext uri="{FF2B5EF4-FFF2-40B4-BE49-F238E27FC236}">
                  <a16:creationId xmlns:a16="http://schemas.microsoft.com/office/drawing/2014/main" id="{09C7E41C-2850-9A62-B182-A4E25CE88333}"/>
                </a:ext>
              </a:extLst>
            </p:cNvPr>
            <p:cNvSpPr/>
            <p:nvPr/>
          </p:nvSpPr>
          <p:spPr>
            <a:xfrm>
              <a:off x="3939505" y="22074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67;p36">
              <a:extLst>
                <a:ext uri="{FF2B5EF4-FFF2-40B4-BE49-F238E27FC236}">
                  <a16:creationId xmlns:a16="http://schemas.microsoft.com/office/drawing/2014/main" id="{6B149A9E-EBEB-A8ED-6157-C094F9EA0EA0}"/>
                </a:ext>
              </a:extLst>
            </p:cNvPr>
            <p:cNvSpPr/>
            <p:nvPr/>
          </p:nvSpPr>
          <p:spPr>
            <a:xfrm>
              <a:off x="4124798" y="22074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68;p36">
              <a:extLst>
                <a:ext uri="{FF2B5EF4-FFF2-40B4-BE49-F238E27FC236}">
                  <a16:creationId xmlns:a16="http://schemas.microsoft.com/office/drawing/2014/main" id="{D2E27543-4760-1563-4C13-8A1EEC1AD7F9}"/>
                </a:ext>
              </a:extLst>
            </p:cNvPr>
            <p:cNvSpPr/>
            <p:nvPr/>
          </p:nvSpPr>
          <p:spPr>
            <a:xfrm>
              <a:off x="2955832" y="163707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69;p36">
              <a:extLst>
                <a:ext uri="{FF2B5EF4-FFF2-40B4-BE49-F238E27FC236}">
                  <a16:creationId xmlns:a16="http://schemas.microsoft.com/office/drawing/2014/main" id="{765AE860-9898-C7FC-8526-B15172619BB3}"/>
                </a:ext>
              </a:extLst>
            </p:cNvPr>
            <p:cNvSpPr/>
            <p:nvPr/>
          </p:nvSpPr>
          <p:spPr>
            <a:xfrm>
              <a:off x="3141126" y="163707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70;p36">
              <a:extLst>
                <a:ext uri="{FF2B5EF4-FFF2-40B4-BE49-F238E27FC236}">
                  <a16:creationId xmlns:a16="http://schemas.microsoft.com/office/drawing/2014/main" id="{3083F21C-A535-F296-8CD7-9C01A43F2D69}"/>
                </a:ext>
              </a:extLst>
            </p:cNvPr>
            <p:cNvSpPr/>
            <p:nvPr/>
          </p:nvSpPr>
          <p:spPr>
            <a:xfrm>
              <a:off x="2955832" y="18371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71;p36">
              <a:extLst>
                <a:ext uri="{FF2B5EF4-FFF2-40B4-BE49-F238E27FC236}">
                  <a16:creationId xmlns:a16="http://schemas.microsoft.com/office/drawing/2014/main" id="{7839BA6C-4D40-C435-3FC4-8FD63DA94178}"/>
                </a:ext>
              </a:extLst>
            </p:cNvPr>
            <p:cNvSpPr/>
            <p:nvPr/>
          </p:nvSpPr>
          <p:spPr>
            <a:xfrm>
              <a:off x="3141126" y="18371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72;p36">
              <a:extLst>
                <a:ext uri="{FF2B5EF4-FFF2-40B4-BE49-F238E27FC236}">
                  <a16:creationId xmlns:a16="http://schemas.microsoft.com/office/drawing/2014/main" id="{66439B7A-195C-8939-3A73-0DBAED4BD428}"/>
                </a:ext>
              </a:extLst>
            </p:cNvPr>
            <p:cNvSpPr/>
            <p:nvPr/>
          </p:nvSpPr>
          <p:spPr>
            <a:xfrm>
              <a:off x="2955832" y="20372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73;p36">
              <a:extLst>
                <a:ext uri="{FF2B5EF4-FFF2-40B4-BE49-F238E27FC236}">
                  <a16:creationId xmlns:a16="http://schemas.microsoft.com/office/drawing/2014/main" id="{48308AB1-29B5-E397-DC8F-10E7D7418FA1}"/>
                </a:ext>
              </a:extLst>
            </p:cNvPr>
            <p:cNvSpPr/>
            <p:nvPr/>
          </p:nvSpPr>
          <p:spPr>
            <a:xfrm>
              <a:off x="3141126" y="20372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74;p36">
              <a:extLst>
                <a:ext uri="{FF2B5EF4-FFF2-40B4-BE49-F238E27FC236}">
                  <a16:creationId xmlns:a16="http://schemas.microsoft.com/office/drawing/2014/main" id="{B4F8BCC2-FD71-76C2-2700-EE84B7F473DF}"/>
                </a:ext>
              </a:extLst>
            </p:cNvPr>
            <p:cNvSpPr/>
            <p:nvPr/>
          </p:nvSpPr>
          <p:spPr>
            <a:xfrm>
              <a:off x="2955832" y="223737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75;p36">
              <a:extLst>
                <a:ext uri="{FF2B5EF4-FFF2-40B4-BE49-F238E27FC236}">
                  <a16:creationId xmlns:a16="http://schemas.microsoft.com/office/drawing/2014/main" id="{D5BE2582-26D4-1BEE-0350-A565EDDD7EA8}"/>
                </a:ext>
              </a:extLst>
            </p:cNvPr>
            <p:cNvSpPr/>
            <p:nvPr/>
          </p:nvSpPr>
          <p:spPr>
            <a:xfrm>
              <a:off x="3141126" y="223737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76;p36">
              <a:extLst>
                <a:ext uri="{FF2B5EF4-FFF2-40B4-BE49-F238E27FC236}">
                  <a16:creationId xmlns:a16="http://schemas.microsoft.com/office/drawing/2014/main" id="{32100CDB-EE90-9923-8FC4-4A43C0F23269}"/>
                </a:ext>
              </a:extLst>
            </p:cNvPr>
            <p:cNvSpPr/>
            <p:nvPr/>
          </p:nvSpPr>
          <p:spPr>
            <a:xfrm>
              <a:off x="1882191" y="3933725"/>
              <a:ext cx="9264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77;p36">
              <a:extLst>
                <a:ext uri="{FF2B5EF4-FFF2-40B4-BE49-F238E27FC236}">
                  <a16:creationId xmlns:a16="http://schemas.microsoft.com/office/drawing/2014/main" id="{F9F2E2A7-E1F2-0372-EA15-AB8FDE2999A5}"/>
                </a:ext>
              </a:extLst>
            </p:cNvPr>
            <p:cNvSpPr/>
            <p:nvPr/>
          </p:nvSpPr>
          <p:spPr>
            <a:xfrm>
              <a:off x="2067485" y="4684080"/>
              <a:ext cx="7413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78;p36">
              <a:extLst>
                <a:ext uri="{FF2B5EF4-FFF2-40B4-BE49-F238E27FC236}">
                  <a16:creationId xmlns:a16="http://schemas.microsoft.com/office/drawing/2014/main" id="{3FE92149-0168-6739-FB3E-F9CF13C863C8}"/>
                </a:ext>
              </a:extLst>
            </p:cNvPr>
            <p:cNvSpPr/>
            <p:nvPr/>
          </p:nvSpPr>
          <p:spPr>
            <a:xfrm>
              <a:off x="3042423" y="4924392"/>
              <a:ext cx="7413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79;p36">
              <a:extLst>
                <a:ext uri="{FF2B5EF4-FFF2-40B4-BE49-F238E27FC236}">
                  <a16:creationId xmlns:a16="http://schemas.microsoft.com/office/drawing/2014/main" id="{1B257514-F1F7-FFC1-74F1-FB21E61805D7}"/>
                </a:ext>
              </a:extLst>
            </p:cNvPr>
            <p:cNvSpPr/>
            <p:nvPr/>
          </p:nvSpPr>
          <p:spPr>
            <a:xfrm>
              <a:off x="3053949" y="3983750"/>
              <a:ext cx="3705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80;p36">
              <a:extLst>
                <a:ext uri="{FF2B5EF4-FFF2-40B4-BE49-F238E27FC236}">
                  <a16:creationId xmlns:a16="http://schemas.microsoft.com/office/drawing/2014/main" id="{74152DC5-5FAE-6EA7-DC87-66A3DEF59F93}"/>
                </a:ext>
              </a:extLst>
            </p:cNvPr>
            <p:cNvSpPr/>
            <p:nvPr/>
          </p:nvSpPr>
          <p:spPr>
            <a:xfrm>
              <a:off x="3664233" y="3953836"/>
              <a:ext cx="7413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81;p36">
              <a:extLst>
                <a:ext uri="{FF2B5EF4-FFF2-40B4-BE49-F238E27FC236}">
                  <a16:creationId xmlns:a16="http://schemas.microsoft.com/office/drawing/2014/main" id="{1E7D6C01-F614-BAF0-DE72-139B03768E7A}"/>
                </a:ext>
              </a:extLst>
            </p:cNvPr>
            <p:cNvSpPr/>
            <p:nvPr/>
          </p:nvSpPr>
          <p:spPr>
            <a:xfrm>
              <a:off x="1882191" y="39337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82;p36">
              <a:extLst>
                <a:ext uri="{FF2B5EF4-FFF2-40B4-BE49-F238E27FC236}">
                  <a16:creationId xmlns:a16="http://schemas.microsoft.com/office/drawing/2014/main" id="{B3199E2D-E604-649F-5E5C-090F4D3CF8FB}"/>
                </a:ext>
              </a:extLst>
            </p:cNvPr>
            <p:cNvSpPr/>
            <p:nvPr/>
          </p:nvSpPr>
          <p:spPr>
            <a:xfrm>
              <a:off x="2067485" y="39337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83;p36">
              <a:extLst>
                <a:ext uri="{FF2B5EF4-FFF2-40B4-BE49-F238E27FC236}">
                  <a16:creationId xmlns:a16="http://schemas.microsoft.com/office/drawing/2014/main" id="{7F383A9D-7252-F80E-679C-32E96A0CC1EA}"/>
                </a:ext>
              </a:extLst>
            </p:cNvPr>
            <p:cNvSpPr/>
            <p:nvPr/>
          </p:nvSpPr>
          <p:spPr>
            <a:xfrm>
              <a:off x="2252778" y="39337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84;p36">
              <a:extLst>
                <a:ext uri="{FF2B5EF4-FFF2-40B4-BE49-F238E27FC236}">
                  <a16:creationId xmlns:a16="http://schemas.microsoft.com/office/drawing/2014/main" id="{847DA0D3-056B-AE46-E469-D4B9DC4D9965}"/>
                </a:ext>
              </a:extLst>
            </p:cNvPr>
            <p:cNvSpPr/>
            <p:nvPr/>
          </p:nvSpPr>
          <p:spPr>
            <a:xfrm>
              <a:off x="2438072" y="39337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85;p36">
              <a:extLst>
                <a:ext uri="{FF2B5EF4-FFF2-40B4-BE49-F238E27FC236}">
                  <a16:creationId xmlns:a16="http://schemas.microsoft.com/office/drawing/2014/main" id="{153E5BFE-57D1-80BA-35E4-D17F6A4D9499}"/>
                </a:ext>
              </a:extLst>
            </p:cNvPr>
            <p:cNvSpPr/>
            <p:nvPr/>
          </p:nvSpPr>
          <p:spPr>
            <a:xfrm>
              <a:off x="2623365" y="393372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86;p36">
              <a:extLst>
                <a:ext uri="{FF2B5EF4-FFF2-40B4-BE49-F238E27FC236}">
                  <a16:creationId xmlns:a16="http://schemas.microsoft.com/office/drawing/2014/main" id="{1AF8FE2C-916B-B39A-1D9A-E1C1112050B7}"/>
                </a:ext>
              </a:extLst>
            </p:cNvPr>
            <p:cNvSpPr/>
            <p:nvPr/>
          </p:nvSpPr>
          <p:spPr>
            <a:xfrm>
              <a:off x="1882191" y="41338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87;p36">
              <a:extLst>
                <a:ext uri="{FF2B5EF4-FFF2-40B4-BE49-F238E27FC236}">
                  <a16:creationId xmlns:a16="http://schemas.microsoft.com/office/drawing/2014/main" id="{4DB68F11-276B-17FA-7E4E-0B10FBC3D92A}"/>
                </a:ext>
              </a:extLst>
            </p:cNvPr>
            <p:cNvSpPr/>
            <p:nvPr/>
          </p:nvSpPr>
          <p:spPr>
            <a:xfrm>
              <a:off x="2067485" y="41338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88;p36">
              <a:extLst>
                <a:ext uri="{FF2B5EF4-FFF2-40B4-BE49-F238E27FC236}">
                  <a16:creationId xmlns:a16="http://schemas.microsoft.com/office/drawing/2014/main" id="{1EDB7FC3-AB6F-BC8A-E893-913B9AFBE260}"/>
                </a:ext>
              </a:extLst>
            </p:cNvPr>
            <p:cNvSpPr/>
            <p:nvPr/>
          </p:nvSpPr>
          <p:spPr>
            <a:xfrm>
              <a:off x="2252778" y="41338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89;p36">
              <a:extLst>
                <a:ext uri="{FF2B5EF4-FFF2-40B4-BE49-F238E27FC236}">
                  <a16:creationId xmlns:a16="http://schemas.microsoft.com/office/drawing/2014/main" id="{4FF77725-8C7D-0F55-48AD-4D54A231D8F0}"/>
                </a:ext>
              </a:extLst>
            </p:cNvPr>
            <p:cNvSpPr/>
            <p:nvPr/>
          </p:nvSpPr>
          <p:spPr>
            <a:xfrm>
              <a:off x="2438072" y="41338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90;p36">
              <a:extLst>
                <a:ext uri="{FF2B5EF4-FFF2-40B4-BE49-F238E27FC236}">
                  <a16:creationId xmlns:a16="http://schemas.microsoft.com/office/drawing/2014/main" id="{79F9828D-82FC-BDFF-4E98-98E763331B15}"/>
                </a:ext>
              </a:extLst>
            </p:cNvPr>
            <p:cNvSpPr/>
            <p:nvPr/>
          </p:nvSpPr>
          <p:spPr>
            <a:xfrm>
              <a:off x="2623365" y="41338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91;p36">
              <a:extLst>
                <a:ext uri="{FF2B5EF4-FFF2-40B4-BE49-F238E27FC236}">
                  <a16:creationId xmlns:a16="http://schemas.microsoft.com/office/drawing/2014/main" id="{77F23673-6B70-E105-5761-B7DF2A1D8A4B}"/>
                </a:ext>
              </a:extLst>
            </p:cNvPr>
            <p:cNvSpPr/>
            <p:nvPr/>
          </p:nvSpPr>
          <p:spPr>
            <a:xfrm>
              <a:off x="1882191" y="43339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92;p36">
              <a:extLst>
                <a:ext uri="{FF2B5EF4-FFF2-40B4-BE49-F238E27FC236}">
                  <a16:creationId xmlns:a16="http://schemas.microsoft.com/office/drawing/2014/main" id="{061B0500-1D19-3847-33DF-1F2A8C2AC0F2}"/>
                </a:ext>
              </a:extLst>
            </p:cNvPr>
            <p:cNvSpPr/>
            <p:nvPr/>
          </p:nvSpPr>
          <p:spPr>
            <a:xfrm>
              <a:off x="2067485" y="43339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93;p36">
              <a:extLst>
                <a:ext uri="{FF2B5EF4-FFF2-40B4-BE49-F238E27FC236}">
                  <a16:creationId xmlns:a16="http://schemas.microsoft.com/office/drawing/2014/main" id="{4E036327-D16C-58B8-F006-34756628992E}"/>
                </a:ext>
              </a:extLst>
            </p:cNvPr>
            <p:cNvSpPr/>
            <p:nvPr/>
          </p:nvSpPr>
          <p:spPr>
            <a:xfrm>
              <a:off x="2252778" y="43339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94;p36">
              <a:extLst>
                <a:ext uri="{FF2B5EF4-FFF2-40B4-BE49-F238E27FC236}">
                  <a16:creationId xmlns:a16="http://schemas.microsoft.com/office/drawing/2014/main" id="{D724A2B3-B31B-883B-E131-D1E58661490D}"/>
                </a:ext>
              </a:extLst>
            </p:cNvPr>
            <p:cNvSpPr/>
            <p:nvPr/>
          </p:nvSpPr>
          <p:spPr>
            <a:xfrm>
              <a:off x="2438072" y="43339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95;p36">
              <a:extLst>
                <a:ext uri="{FF2B5EF4-FFF2-40B4-BE49-F238E27FC236}">
                  <a16:creationId xmlns:a16="http://schemas.microsoft.com/office/drawing/2014/main" id="{4188B82C-4DB1-547C-9E4E-1B85A669D9D7}"/>
                </a:ext>
              </a:extLst>
            </p:cNvPr>
            <p:cNvSpPr/>
            <p:nvPr/>
          </p:nvSpPr>
          <p:spPr>
            <a:xfrm>
              <a:off x="2623365" y="433392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96;p36">
              <a:extLst>
                <a:ext uri="{FF2B5EF4-FFF2-40B4-BE49-F238E27FC236}">
                  <a16:creationId xmlns:a16="http://schemas.microsoft.com/office/drawing/2014/main" id="{1B2EFEAD-CE84-1D1E-5973-1185B21342B5}"/>
                </a:ext>
              </a:extLst>
            </p:cNvPr>
            <p:cNvSpPr/>
            <p:nvPr/>
          </p:nvSpPr>
          <p:spPr>
            <a:xfrm>
              <a:off x="2067485" y="46840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97;p36">
              <a:extLst>
                <a:ext uri="{FF2B5EF4-FFF2-40B4-BE49-F238E27FC236}">
                  <a16:creationId xmlns:a16="http://schemas.microsoft.com/office/drawing/2014/main" id="{C1B74887-4105-683F-C526-99790DE2A3B7}"/>
                </a:ext>
              </a:extLst>
            </p:cNvPr>
            <p:cNvSpPr/>
            <p:nvPr/>
          </p:nvSpPr>
          <p:spPr>
            <a:xfrm>
              <a:off x="2252778" y="46840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98;p36">
              <a:extLst>
                <a:ext uri="{FF2B5EF4-FFF2-40B4-BE49-F238E27FC236}">
                  <a16:creationId xmlns:a16="http://schemas.microsoft.com/office/drawing/2014/main" id="{07D09FA9-C9F8-C262-0E33-76CB4187B8A9}"/>
                </a:ext>
              </a:extLst>
            </p:cNvPr>
            <p:cNvSpPr/>
            <p:nvPr/>
          </p:nvSpPr>
          <p:spPr>
            <a:xfrm>
              <a:off x="2438072" y="46840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99;p36">
              <a:extLst>
                <a:ext uri="{FF2B5EF4-FFF2-40B4-BE49-F238E27FC236}">
                  <a16:creationId xmlns:a16="http://schemas.microsoft.com/office/drawing/2014/main" id="{7CFCBA68-8BCF-DF06-24F8-67EB49E31ECF}"/>
                </a:ext>
              </a:extLst>
            </p:cNvPr>
            <p:cNvSpPr/>
            <p:nvPr/>
          </p:nvSpPr>
          <p:spPr>
            <a:xfrm>
              <a:off x="2623365" y="46840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600;p36">
              <a:extLst>
                <a:ext uri="{FF2B5EF4-FFF2-40B4-BE49-F238E27FC236}">
                  <a16:creationId xmlns:a16="http://schemas.microsoft.com/office/drawing/2014/main" id="{BF88ADEA-7870-745F-BE72-AC46138BDB9E}"/>
                </a:ext>
              </a:extLst>
            </p:cNvPr>
            <p:cNvSpPr/>
            <p:nvPr/>
          </p:nvSpPr>
          <p:spPr>
            <a:xfrm>
              <a:off x="2067485" y="48841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601;p36">
              <a:extLst>
                <a:ext uri="{FF2B5EF4-FFF2-40B4-BE49-F238E27FC236}">
                  <a16:creationId xmlns:a16="http://schemas.microsoft.com/office/drawing/2014/main" id="{EBC43EB6-3148-B3BF-2CA8-FB3734901CF0}"/>
                </a:ext>
              </a:extLst>
            </p:cNvPr>
            <p:cNvSpPr/>
            <p:nvPr/>
          </p:nvSpPr>
          <p:spPr>
            <a:xfrm>
              <a:off x="2252778" y="48841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602;p36">
              <a:extLst>
                <a:ext uri="{FF2B5EF4-FFF2-40B4-BE49-F238E27FC236}">
                  <a16:creationId xmlns:a16="http://schemas.microsoft.com/office/drawing/2014/main" id="{F6870CCF-059C-90B7-B4DD-57088F76D80A}"/>
                </a:ext>
              </a:extLst>
            </p:cNvPr>
            <p:cNvSpPr/>
            <p:nvPr/>
          </p:nvSpPr>
          <p:spPr>
            <a:xfrm>
              <a:off x="2438072" y="48841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603;p36">
              <a:extLst>
                <a:ext uri="{FF2B5EF4-FFF2-40B4-BE49-F238E27FC236}">
                  <a16:creationId xmlns:a16="http://schemas.microsoft.com/office/drawing/2014/main" id="{C7C6DCE7-4BB5-8834-B3A2-8129F206368F}"/>
                </a:ext>
              </a:extLst>
            </p:cNvPr>
            <p:cNvSpPr/>
            <p:nvPr/>
          </p:nvSpPr>
          <p:spPr>
            <a:xfrm>
              <a:off x="2623365" y="488418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604;p36">
              <a:extLst>
                <a:ext uri="{FF2B5EF4-FFF2-40B4-BE49-F238E27FC236}">
                  <a16:creationId xmlns:a16="http://schemas.microsoft.com/office/drawing/2014/main" id="{170862DA-0961-9630-7D39-BDE37DD74C24}"/>
                </a:ext>
              </a:extLst>
            </p:cNvPr>
            <p:cNvSpPr/>
            <p:nvPr/>
          </p:nvSpPr>
          <p:spPr>
            <a:xfrm>
              <a:off x="2067485" y="50842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605;p36">
              <a:extLst>
                <a:ext uri="{FF2B5EF4-FFF2-40B4-BE49-F238E27FC236}">
                  <a16:creationId xmlns:a16="http://schemas.microsoft.com/office/drawing/2014/main" id="{77592A48-4A2F-5786-21C8-3B9973E826BA}"/>
                </a:ext>
              </a:extLst>
            </p:cNvPr>
            <p:cNvSpPr/>
            <p:nvPr/>
          </p:nvSpPr>
          <p:spPr>
            <a:xfrm>
              <a:off x="2252778" y="50842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606;p36">
              <a:extLst>
                <a:ext uri="{FF2B5EF4-FFF2-40B4-BE49-F238E27FC236}">
                  <a16:creationId xmlns:a16="http://schemas.microsoft.com/office/drawing/2014/main" id="{17BF30C8-1020-BBD1-BA85-9DF523832A61}"/>
                </a:ext>
              </a:extLst>
            </p:cNvPr>
            <p:cNvSpPr/>
            <p:nvPr/>
          </p:nvSpPr>
          <p:spPr>
            <a:xfrm>
              <a:off x="2438072" y="50842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07;p36">
              <a:extLst>
                <a:ext uri="{FF2B5EF4-FFF2-40B4-BE49-F238E27FC236}">
                  <a16:creationId xmlns:a16="http://schemas.microsoft.com/office/drawing/2014/main" id="{523F52DE-4A22-DF9D-3B2A-4D133C5B1B84}"/>
                </a:ext>
              </a:extLst>
            </p:cNvPr>
            <p:cNvSpPr/>
            <p:nvPr/>
          </p:nvSpPr>
          <p:spPr>
            <a:xfrm>
              <a:off x="2623365" y="50842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08;p36">
              <a:extLst>
                <a:ext uri="{FF2B5EF4-FFF2-40B4-BE49-F238E27FC236}">
                  <a16:creationId xmlns:a16="http://schemas.microsoft.com/office/drawing/2014/main" id="{47FF150C-9464-B26B-32CD-75DD210D6A26}"/>
                </a:ext>
              </a:extLst>
            </p:cNvPr>
            <p:cNvSpPr/>
            <p:nvPr/>
          </p:nvSpPr>
          <p:spPr>
            <a:xfrm>
              <a:off x="2067485" y="52843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09;p36">
              <a:extLst>
                <a:ext uri="{FF2B5EF4-FFF2-40B4-BE49-F238E27FC236}">
                  <a16:creationId xmlns:a16="http://schemas.microsoft.com/office/drawing/2014/main" id="{0309ADCD-6097-5DC4-F119-32B93E0C10C6}"/>
                </a:ext>
              </a:extLst>
            </p:cNvPr>
            <p:cNvSpPr/>
            <p:nvPr/>
          </p:nvSpPr>
          <p:spPr>
            <a:xfrm>
              <a:off x="2252778" y="52843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0;p36">
              <a:extLst>
                <a:ext uri="{FF2B5EF4-FFF2-40B4-BE49-F238E27FC236}">
                  <a16:creationId xmlns:a16="http://schemas.microsoft.com/office/drawing/2014/main" id="{383974BC-3338-131F-64DD-4845CF8AB225}"/>
                </a:ext>
              </a:extLst>
            </p:cNvPr>
            <p:cNvSpPr/>
            <p:nvPr/>
          </p:nvSpPr>
          <p:spPr>
            <a:xfrm>
              <a:off x="2438072" y="52843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1;p36">
              <a:extLst>
                <a:ext uri="{FF2B5EF4-FFF2-40B4-BE49-F238E27FC236}">
                  <a16:creationId xmlns:a16="http://schemas.microsoft.com/office/drawing/2014/main" id="{0BCCE097-8DAB-3F92-5237-C921144DC1A7}"/>
                </a:ext>
              </a:extLst>
            </p:cNvPr>
            <p:cNvSpPr/>
            <p:nvPr/>
          </p:nvSpPr>
          <p:spPr>
            <a:xfrm>
              <a:off x="2623365" y="528438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2;p36">
              <a:extLst>
                <a:ext uri="{FF2B5EF4-FFF2-40B4-BE49-F238E27FC236}">
                  <a16:creationId xmlns:a16="http://schemas.microsoft.com/office/drawing/2014/main" id="{2CD08DE9-260F-F9CB-4447-CE37C9513601}"/>
                </a:ext>
              </a:extLst>
            </p:cNvPr>
            <p:cNvSpPr/>
            <p:nvPr/>
          </p:nvSpPr>
          <p:spPr>
            <a:xfrm>
              <a:off x="3042423" y="49243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13;p36">
              <a:extLst>
                <a:ext uri="{FF2B5EF4-FFF2-40B4-BE49-F238E27FC236}">
                  <a16:creationId xmlns:a16="http://schemas.microsoft.com/office/drawing/2014/main" id="{838443A0-B74A-36A7-C7B0-5165161F4233}"/>
                </a:ext>
              </a:extLst>
            </p:cNvPr>
            <p:cNvSpPr/>
            <p:nvPr/>
          </p:nvSpPr>
          <p:spPr>
            <a:xfrm>
              <a:off x="3227717" y="49243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14;p36">
              <a:extLst>
                <a:ext uri="{FF2B5EF4-FFF2-40B4-BE49-F238E27FC236}">
                  <a16:creationId xmlns:a16="http://schemas.microsoft.com/office/drawing/2014/main" id="{AFA60963-51F3-9950-B896-669C147D39CE}"/>
                </a:ext>
              </a:extLst>
            </p:cNvPr>
            <p:cNvSpPr/>
            <p:nvPr/>
          </p:nvSpPr>
          <p:spPr>
            <a:xfrm>
              <a:off x="3413010" y="49243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15;p36">
              <a:extLst>
                <a:ext uri="{FF2B5EF4-FFF2-40B4-BE49-F238E27FC236}">
                  <a16:creationId xmlns:a16="http://schemas.microsoft.com/office/drawing/2014/main" id="{BDA591CD-2FFB-08BF-9DA1-5F1B0903B7E7}"/>
                </a:ext>
              </a:extLst>
            </p:cNvPr>
            <p:cNvSpPr/>
            <p:nvPr/>
          </p:nvSpPr>
          <p:spPr>
            <a:xfrm>
              <a:off x="3598304" y="49243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16;p36">
              <a:extLst>
                <a:ext uri="{FF2B5EF4-FFF2-40B4-BE49-F238E27FC236}">
                  <a16:creationId xmlns:a16="http://schemas.microsoft.com/office/drawing/2014/main" id="{22F7BE67-A9AF-6991-6CEB-D26E404E4425}"/>
                </a:ext>
              </a:extLst>
            </p:cNvPr>
            <p:cNvSpPr/>
            <p:nvPr/>
          </p:nvSpPr>
          <p:spPr>
            <a:xfrm>
              <a:off x="3042423" y="51244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17;p36">
              <a:extLst>
                <a:ext uri="{FF2B5EF4-FFF2-40B4-BE49-F238E27FC236}">
                  <a16:creationId xmlns:a16="http://schemas.microsoft.com/office/drawing/2014/main" id="{B12409C5-7B24-6E54-00B0-466C1686EA5B}"/>
                </a:ext>
              </a:extLst>
            </p:cNvPr>
            <p:cNvSpPr/>
            <p:nvPr/>
          </p:nvSpPr>
          <p:spPr>
            <a:xfrm>
              <a:off x="3227717" y="51244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18;p36">
              <a:extLst>
                <a:ext uri="{FF2B5EF4-FFF2-40B4-BE49-F238E27FC236}">
                  <a16:creationId xmlns:a16="http://schemas.microsoft.com/office/drawing/2014/main" id="{3C7D0EE1-A9C9-14CD-7AE9-5F26E84ED882}"/>
                </a:ext>
              </a:extLst>
            </p:cNvPr>
            <p:cNvSpPr/>
            <p:nvPr/>
          </p:nvSpPr>
          <p:spPr>
            <a:xfrm>
              <a:off x="3413010" y="51244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19;p36">
              <a:extLst>
                <a:ext uri="{FF2B5EF4-FFF2-40B4-BE49-F238E27FC236}">
                  <a16:creationId xmlns:a16="http://schemas.microsoft.com/office/drawing/2014/main" id="{E5CB5B85-8403-DF78-C417-DFB958DC3435}"/>
                </a:ext>
              </a:extLst>
            </p:cNvPr>
            <p:cNvSpPr/>
            <p:nvPr/>
          </p:nvSpPr>
          <p:spPr>
            <a:xfrm>
              <a:off x="3598304" y="512449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20;p36">
              <a:extLst>
                <a:ext uri="{FF2B5EF4-FFF2-40B4-BE49-F238E27FC236}">
                  <a16:creationId xmlns:a16="http://schemas.microsoft.com/office/drawing/2014/main" id="{DC5F9788-C83B-81F6-476E-F18BFE549BD5}"/>
                </a:ext>
              </a:extLst>
            </p:cNvPr>
            <p:cNvSpPr/>
            <p:nvPr/>
          </p:nvSpPr>
          <p:spPr>
            <a:xfrm>
              <a:off x="3042423" y="53245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21;p36">
              <a:extLst>
                <a:ext uri="{FF2B5EF4-FFF2-40B4-BE49-F238E27FC236}">
                  <a16:creationId xmlns:a16="http://schemas.microsoft.com/office/drawing/2014/main" id="{DA9E54F8-7EC6-6EF8-3DED-E3BA485FD2D1}"/>
                </a:ext>
              </a:extLst>
            </p:cNvPr>
            <p:cNvSpPr/>
            <p:nvPr/>
          </p:nvSpPr>
          <p:spPr>
            <a:xfrm>
              <a:off x="3227717" y="53245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22;p36">
              <a:extLst>
                <a:ext uri="{FF2B5EF4-FFF2-40B4-BE49-F238E27FC236}">
                  <a16:creationId xmlns:a16="http://schemas.microsoft.com/office/drawing/2014/main" id="{8B87C7A7-8C7A-9B13-DE8E-66AA51B82EC4}"/>
                </a:ext>
              </a:extLst>
            </p:cNvPr>
            <p:cNvSpPr/>
            <p:nvPr/>
          </p:nvSpPr>
          <p:spPr>
            <a:xfrm>
              <a:off x="3413010" y="53245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23;p36">
              <a:extLst>
                <a:ext uri="{FF2B5EF4-FFF2-40B4-BE49-F238E27FC236}">
                  <a16:creationId xmlns:a16="http://schemas.microsoft.com/office/drawing/2014/main" id="{E5D2E9B6-707F-D1E0-E2B6-9BC564CE2194}"/>
                </a:ext>
              </a:extLst>
            </p:cNvPr>
            <p:cNvSpPr/>
            <p:nvPr/>
          </p:nvSpPr>
          <p:spPr>
            <a:xfrm>
              <a:off x="3598304" y="532459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24;p36">
              <a:extLst>
                <a:ext uri="{FF2B5EF4-FFF2-40B4-BE49-F238E27FC236}">
                  <a16:creationId xmlns:a16="http://schemas.microsoft.com/office/drawing/2014/main" id="{A12AD124-D0D9-871D-AEE6-F3A57FC8F556}"/>
                </a:ext>
              </a:extLst>
            </p:cNvPr>
            <p:cNvSpPr/>
            <p:nvPr/>
          </p:nvSpPr>
          <p:spPr>
            <a:xfrm>
              <a:off x="3664243" y="39538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25;p36">
              <a:extLst>
                <a:ext uri="{FF2B5EF4-FFF2-40B4-BE49-F238E27FC236}">
                  <a16:creationId xmlns:a16="http://schemas.microsoft.com/office/drawing/2014/main" id="{8BC3E134-C78F-C94F-41A4-090F941081F2}"/>
                </a:ext>
              </a:extLst>
            </p:cNvPr>
            <p:cNvSpPr/>
            <p:nvPr/>
          </p:nvSpPr>
          <p:spPr>
            <a:xfrm>
              <a:off x="3849536" y="39538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26;p36">
              <a:extLst>
                <a:ext uri="{FF2B5EF4-FFF2-40B4-BE49-F238E27FC236}">
                  <a16:creationId xmlns:a16="http://schemas.microsoft.com/office/drawing/2014/main" id="{502165B6-BB43-1E21-F6D4-3D8617E5B321}"/>
                </a:ext>
              </a:extLst>
            </p:cNvPr>
            <p:cNvSpPr/>
            <p:nvPr/>
          </p:nvSpPr>
          <p:spPr>
            <a:xfrm>
              <a:off x="4034830" y="39538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27;p36">
              <a:extLst>
                <a:ext uri="{FF2B5EF4-FFF2-40B4-BE49-F238E27FC236}">
                  <a16:creationId xmlns:a16="http://schemas.microsoft.com/office/drawing/2014/main" id="{3D77C2F4-158D-5912-9075-345C2119EBF2}"/>
                </a:ext>
              </a:extLst>
            </p:cNvPr>
            <p:cNvSpPr/>
            <p:nvPr/>
          </p:nvSpPr>
          <p:spPr>
            <a:xfrm>
              <a:off x="4220123" y="39538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28;p36">
              <a:extLst>
                <a:ext uri="{FF2B5EF4-FFF2-40B4-BE49-F238E27FC236}">
                  <a16:creationId xmlns:a16="http://schemas.microsoft.com/office/drawing/2014/main" id="{C38A9BB8-E043-9E8D-3F8E-D4706CADF980}"/>
                </a:ext>
              </a:extLst>
            </p:cNvPr>
            <p:cNvSpPr/>
            <p:nvPr/>
          </p:nvSpPr>
          <p:spPr>
            <a:xfrm>
              <a:off x="3664243" y="41539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29;p36">
              <a:extLst>
                <a:ext uri="{FF2B5EF4-FFF2-40B4-BE49-F238E27FC236}">
                  <a16:creationId xmlns:a16="http://schemas.microsoft.com/office/drawing/2014/main" id="{BEA7B211-68BB-376A-8585-F763E0DACFF4}"/>
                </a:ext>
              </a:extLst>
            </p:cNvPr>
            <p:cNvSpPr/>
            <p:nvPr/>
          </p:nvSpPr>
          <p:spPr>
            <a:xfrm>
              <a:off x="3849536" y="41539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30;p36">
              <a:extLst>
                <a:ext uri="{FF2B5EF4-FFF2-40B4-BE49-F238E27FC236}">
                  <a16:creationId xmlns:a16="http://schemas.microsoft.com/office/drawing/2014/main" id="{FFF88116-9E6A-3C3B-8CFB-2DAB132DFB0F}"/>
                </a:ext>
              </a:extLst>
            </p:cNvPr>
            <p:cNvSpPr/>
            <p:nvPr/>
          </p:nvSpPr>
          <p:spPr>
            <a:xfrm>
              <a:off x="4034830" y="41539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31;p36">
              <a:extLst>
                <a:ext uri="{FF2B5EF4-FFF2-40B4-BE49-F238E27FC236}">
                  <a16:creationId xmlns:a16="http://schemas.microsoft.com/office/drawing/2014/main" id="{B44B0E55-F5B0-ED98-0758-9EEEF7C37E82}"/>
                </a:ext>
              </a:extLst>
            </p:cNvPr>
            <p:cNvSpPr/>
            <p:nvPr/>
          </p:nvSpPr>
          <p:spPr>
            <a:xfrm>
              <a:off x="4220123" y="415393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32;p36">
              <a:extLst>
                <a:ext uri="{FF2B5EF4-FFF2-40B4-BE49-F238E27FC236}">
                  <a16:creationId xmlns:a16="http://schemas.microsoft.com/office/drawing/2014/main" id="{ED839F56-0B2E-4177-71D9-1D24CCF32DF8}"/>
                </a:ext>
              </a:extLst>
            </p:cNvPr>
            <p:cNvSpPr/>
            <p:nvPr/>
          </p:nvSpPr>
          <p:spPr>
            <a:xfrm>
              <a:off x="3664243" y="43540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33;p36">
              <a:extLst>
                <a:ext uri="{FF2B5EF4-FFF2-40B4-BE49-F238E27FC236}">
                  <a16:creationId xmlns:a16="http://schemas.microsoft.com/office/drawing/2014/main" id="{082C35C0-0BB9-3101-F83A-34721DF1922F}"/>
                </a:ext>
              </a:extLst>
            </p:cNvPr>
            <p:cNvSpPr/>
            <p:nvPr/>
          </p:nvSpPr>
          <p:spPr>
            <a:xfrm>
              <a:off x="3849536" y="43540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34;p36">
              <a:extLst>
                <a:ext uri="{FF2B5EF4-FFF2-40B4-BE49-F238E27FC236}">
                  <a16:creationId xmlns:a16="http://schemas.microsoft.com/office/drawing/2014/main" id="{D00616CE-0BAE-0DC0-7652-8768CAAEDD6E}"/>
                </a:ext>
              </a:extLst>
            </p:cNvPr>
            <p:cNvSpPr/>
            <p:nvPr/>
          </p:nvSpPr>
          <p:spPr>
            <a:xfrm>
              <a:off x="4034830" y="43540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35;p36">
              <a:extLst>
                <a:ext uri="{FF2B5EF4-FFF2-40B4-BE49-F238E27FC236}">
                  <a16:creationId xmlns:a16="http://schemas.microsoft.com/office/drawing/2014/main" id="{F4DF1008-2E5A-B33E-9205-8437F4B4651D}"/>
                </a:ext>
              </a:extLst>
            </p:cNvPr>
            <p:cNvSpPr/>
            <p:nvPr/>
          </p:nvSpPr>
          <p:spPr>
            <a:xfrm>
              <a:off x="4220123" y="435403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36;p36">
              <a:extLst>
                <a:ext uri="{FF2B5EF4-FFF2-40B4-BE49-F238E27FC236}">
                  <a16:creationId xmlns:a16="http://schemas.microsoft.com/office/drawing/2014/main" id="{67516CA8-58FA-94EF-E561-A79568CC2E8C}"/>
                </a:ext>
              </a:extLst>
            </p:cNvPr>
            <p:cNvSpPr/>
            <p:nvPr/>
          </p:nvSpPr>
          <p:spPr>
            <a:xfrm>
              <a:off x="3664243" y="45541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37;p36">
              <a:extLst>
                <a:ext uri="{FF2B5EF4-FFF2-40B4-BE49-F238E27FC236}">
                  <a16:creationId xmlns:a16="http://schemas.microsoft.com/office/drawing/2014/main" id="{67E64C75-769D-A657-32F5-180E70CDF2AE}"/>
                </a:ext>
              </a:extLst>
            </p:cNvPr>
            <p:cNvSpPr/>
            <p:nvPr/>
          </p:nvSpPr>
          <p:spPr>
            <a:xfrm>
              <a:off x="3849536" y="45541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38;p36">
              <a:extLst>
                <a:ext uri="{FF2B5EF4-FFF2-40B4-BE49-F238E27FC236}">
                  <a16:creationId xmlns:a16="http://schemas.microsoft.com/office/drawing/2014/main" id="{B35CD7D8-30CE-1CAE-6BE4-7AA5F1742391}"/>
                </a:ext>
              </a:extLst>
            </p:cNvPr>
            <p:cNvSpPr/>
            <p:nvPr/>
          </p:nvSpPr>
          <p:spPr>
            <a:xfrm>
              <a:off x="4034830" y="45541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39;p36">
              <a:extLst>
                <a:ext uri="{FF2B5EF4-FFF2-40B4-BE49-F238E27FC236}">
                  <a16:creationId xmlns:a16="http://schemas.microsoft.com/office/drawing/2014/main" id="{570EE01F-7568-1FD9-9EFC-521814992FCB}"/>
                </a:ext>
              </a:extLst>
            </p:cNvPr>
            <p:cNvSpPr/>
            <p:nvPr/>
          </p:nvSpPr>
          <p:spPr>
            <a:xfrm>
              <a:off x="4220123" y="455413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40;p36">
              <a:extLst>
                <a:ext uri="{FF2B5EF4-FFF2-40B4-BE49-F238E27FC236}">
                  <a16:creationId xmlns:a16="http://schemas.microsoft.com/office/drawing/2014/main" id="{F53C784C-1B8C-C88C-EEBF-CDD2CB3CE3E1}"/>
                </a:ext>
              </a:extLst>
            </p:cNvPr>
            <p:cNvSpPr/>
            <p:nvPr/>
          </p:nvSpPr>
          <p:spPr>
            <a:xfrm>
              <a:off x="3051157" y="398377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41;p36">
              <a:extLst>
                <a:ext uri="{FF2B5EF4-FFF2-40B4-BE49-F238E27FC236}">
                  <a16:creationId xmlns:a16="http://schemas.microsoft.com/office/drawing/2014/main" id="{1EAEB95D-F1F1-AFFC-BEF0-1E83EBB99A0C}"/>
                </a:ext>
              </a:extLst>
            </p:cNvPr>
            <p:cNvSpPr/>
            <p:nvPr/>
          </p:nvSpPr>
          <p:spPr>
            <a:xfrm>
              <a:off x="3236451" y="398377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42;p36">
              <a:extLst>
                <a:ext uri="{FF2B5EF4-FFF2-40B4-BE49-F238E27FC236}">
                  <a16:creationId xmlns:a16="http://schemas.microsoft.com/office/drawing/2014/main" id="{7EF3DD91-BA32-7D72-1DC4-5D501C5E0DBE}"/>
                </a:ext>
              </a:extLst>
            </p:cNvPr>
            <p:cNvSpPr/>
            <p:nvPr/>
          </p:nvSpPr>
          <p:spPr>
            <a:xfrm>
              <a:off x="3051157" y="41838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43;p36">
              <a:extLst>
                <a:ext uri="{FF2B5EF4-FFF2-40B4-BE49-F238E27FC236}">
                  <a16:creationId xmlns:a16="http://schemas.microsoft.com/office/drawing/2014/main" id="{95ABCDFF-8138-343C-39E3-52E2F0447CCB}"/>
                </a:ext>
              </a:extLst>
            </p:cNvPr>
            <p:cNvSpPr/>
            <p:nvPr/>
          </p:nvSpPr>
          <p:spPr>
            <a:xfrm>
              <a:off x="3236451" y="41838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44;p36">
              <a:extLst>
                <a:ext uri="{FF2B5EF4-FFF2-40B4-BE49-F238E27FC236}">
                  <a16:creationId xmlns:a16="http://schemas.microsoft.com/office/drawing/2014/main" id="{64A83C2C-EACC-FB94-C6C1-2E10822DA166}"/>
                </a:ext>
              </a:extLst>
            </p:cNvPr>
            <p:cNvSpPr/>
            <p:nvPr/>
          </p:nvSpPr>
          <p:spPr>
            <a:xfrm>
              <a:off x="3051157" y="43839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45;p36">
              <a:extLst>
                <a:ext uri="{FF2B5EF4-FFF2-40B4-BE49-F238E27FC236}">
                  <a16:creationId xmlns:a16="http://schemas.microsoft.com/office/drawing/2014/main" id="{8BF56506-4360-B5FB-0405-5BA2FFEAC4E0}"/>
                </a:ext>
              </a:extLst>
            </p:cNvPr>
            <p:cNvSpPr/>
            <p:nvPr/>
          </p:nvSpPr>
          <p:spPr>
            <a:xfrm>
              <a:off x="3236451" y="438397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46;p36">
              <a:extLst>
                <a:ext uri="{FF2B5EF4-FFF2-40B4-BE49-F238E27FC236}">
                  <a16:creationId xmlns:a16="http://schemas.microsoft.com/office/drawing/2014/main" id="{A6AA00CC-23A0-DD8A-C85F-DAD4445DAD61}"/>
                </a:ext>
              </a:extLst>
            </p:cNvPr>
            <p:cNvSpPr/>
            <p:nvPr/>
          </p:nvSpPr>
          <p:spPr>
            <a:xfrm>
              <a:off x="3051157" y="458407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47;p36">
              <a:extLst>
                <a:ext uri="{FF2B5EF4-FFF2-40B4-BE49-F238E27FC236}">
                  <a16:creationId xmlns:a16="http://schemas.microsoft.com/office/drawing/2014/main" id="{41647970-17E1-25E0-AA90-6B7749467DA3}"/>
                </a:ext>
              </a:extLst>
            </p:cNvPr>
            <p:cNvSpPr/>
            <p:nvPr/>
          </p:nvSpPr>
          <p:spPr>
            <a:xfrm>
              <a:off x="3236451" y="458407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48;p36">
              <a:extLst>
                <a:ext uri="{FF2B5EF4-FFF2-40B4-BE49-F238E27FC236}">
                  <a16:creationId xmlns:a16="http://schemas.microsoft.com/office/drawing/2014/main" id="{40569C10-74D9-D46E-1208-646A7113D4EF}"/>
                </a:ext>
              </a:extLst>
            </p:cNvPr>
            <p:cNvSpPr/>
            <p:nvPr/>
          </p:nvSpPr>
          <p:spPr>
            <a:xfrm>
              <a:off x="5536291" y="1532113"/>
              <a:ext cx="9264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49;p36">
              <a:extLst>
                <a:ext uri="{FF2B5EF4-FFF2-40B4-BE49-F238E27FC236}">
                  <a16:creationId xmlns:a16="http://schemas.microsoft.com/office/drawing/2014/main" id="{A352A624-697D-9DDE-975C-1E702D5B64CE}"/>
                </a:ext>
              </a:extLst>
            </p:cNvPr>
            <p:cNvSpPr/>
            <p:nvPr/>
          </p:nvSpPr>
          <p:spPr>
            <a:xfrm>
              <a:off x="6696523" y="2522779"/>
              <a:ext cx="7413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50;p36">
              <a:extLst>
                <a:ext uri="{FF2B5EF4-FFF2-40B4-BE49-F238E27FC236}">
                  <a16:creationId xmlns:a16="http://schemas.microsoft.com/office/drawing/2014/main" id="{CFC07857-469B-1349-0CF6-49199D006BA8}"/>
                </a:ext>
              </a:extLst>
            </p:cNvPr>
            <p:cNvSpPr/>
            <p:nvPr/>
          </p:nvSpPr>
          <p:spPr>
            <a:xfrm>
              <a:off x="6708049" y="1582138"/>
              <a:ext cx="3705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51;p36">
              <a:extLst>
                <a:ext uri="{FF2B5EF4-FFF2-40B4-BE49-F238E27FC236}">
                  <a16:creationId xmlns:a16="http://schemas.microsoft.com/office/drawing/2014/main" id="{9B2645DB-72E8-6681-E4FB-99E36B8BF655}"/>
                </a:ext>
              </a:extLst>
            </p:cNvPr>
            <p:cNvSpPr/>
            <p:nvPr/>
          </p:nvSpPr>
          <p:spPr>
            <a:xfrm>
              <a:off x="5536291" y="15321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52;p36">
              <a:extLst>
                <a:ext uri="{FF2B5EF4-FFF2-40B4-BE49-F238E27FC236}">
                  <a16:creationId xmlns:a16="http://schemas.microsoft.com/office/drawing/2014/main" id="{8B4C917E-C94C-A83E-7F49-FEEF36457922}"/>
                </a:ext>
              </a:extLst>
            </p:cNvPr>
            <p:cNvSpPr/>
            <p:nvPr/>
          </p:nvSpPr>
          <p:spPr>
            <a:xfrm>
              <a:off x="5721585" y="15321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53;p36">
              <a:extLst>
                <a:ext uri="{FF2B5EF4-FFF2-40B4-BE49-F238E27FC236}">
                  <a16:creationId xmlns:a16="http://schemas.microsoft.com/office/drawing/2014/main" id="{16591F46-7535-9436-5204-31E1D833B5C7}"/>
                </a:ext>
              </a:extLst>
            </p:cNvPr>
            <p:cNvSpPr/>
            <p:nvPr/>
          </p:nvSpPr>
          <p:spPr>
            <a:xfrm>
              <a:off x="5906878" y="15321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54;p36">
              <a:extLst>
                <a:ext uri="{FF2B5EF4-FFF2-40B4-BE49-F238E27FC236}">
                  <a16:creationId xmlns:a16="http://schemas.microsoft.com/office/drawing/2014/main" id="{56B4A764-C6EA-0F36-4A5F-5076CAE9C2EF}"/>
                </a:ext>
              </a:extLst>
            </p:cNvPr>
            <p:cNvSpPr/>
            <p:nvPr/>
          </p:nvSpPr>
          <p:spPr>
            <a:xfrm>
              <a:off x="6092172" y="15321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55;p36">
              <a:extLst>
                <a:ext uri="{FF2B5EF4-FFF2-40B4-BE49-F238E27FC236}">
                  <a16:creationId xmlns:a16="http://schemas.microsoft.com/office/drawing/2014/main" id="{A8B677A5-07F3-E43D-25A0-83364B9FCC51}"/>
                </a:ext>
              </a:extLst>
            </p:cNvPr>
            <p:cNvSpPr/>
            <p:nvPr/>
          </p:nvSpPr>
          <p:spPr>
            <a:xfrm>
              <a:off x="6277465" y="15321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56;p36">
              <a:extLst>
                <a:ext uri="{FF2B5EF4-FFF2-40B4-BE49-F238E27FC236}">
                  <a16:creationId xmlns:a16="http://schemas.microsoft.com/office/drawing/2014/main" id="{78B37D9F-B98D-CCFB-0D3B-AB6B6AB573C0}"/>
                </a:ext>
              </a:extLst>
            </p:cNvPr>
            <p:cNvSpPr/>
            <p:nvPr/>
          </p:nvSpPr>
          <p:spPr>
            <a:xfrm>
              <a:off x="5536291" y="17322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57;p36">
              <a:extLst>
                <a:ext uri="{FF2B5EF4-FFF2-40B4-BE49-F238E27FC236}">
                  <a16:creationId xmlns:a16="http://schemas.microsoft.com/office/drawing/2014/main" id="{512B4DDF-2C22-665F-8230-830AA804464A}"/>
                </a:ext>
              </a:extLst>
            </p:cNvPr>
            <p:cNvSpPr/>
            <p:nvPr/>
          </p:nvSpPr>
          <p:spPr>
            <a:xfrm>
              <a:off x="5721585" y="17322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58;p36">
              <a:extLst>
                <a:ext uri="{FF2B5EF4-FFF2-40B4-BE49-F238E27FC236}">
                  <a16:creationId xmlns:a16="http://schemas.microsoft.com/office/drawing/2014/main" id="{86945E68-C112-36D3-7F7A-335778AC9DD1}"/>
                </a:ext>
              </a:extLst>
            </p:cNvPr>
            <p:cNvSpPr/>
            <p:nvPr/>
          </p:nvSpPr>
          <p:spPr>
            <a:xfrm>
              <a:off x="5906878" y="17322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59;p36">
              <a:extLst>
                <a:ext uri="{FF2B5EF4-FFF2-40B4-BE49-F238E27FC236}">
                  <a16:creationId xmlns:a16="http://schemas.microsoft.com/office/drawing/2014/main" id="{690F8222-DCE2-B091-988E-6451E0FF333E}"/>
                </a:ext>
              </a:extLst>
            </p:cNvPr>
            <p:cNvSpPr/>
            <p:nvPr/>
          </p:nvSpPr>
          <p:spPr>
            <a:xfrm>
              <a:off x="6092172" y="17322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60;p36">
              <a:extLst>
                <a:ext uri="{FF2B5EF4-FFF2-40B4-BE49-F238E27FC236}">
                  <a16:creationId xmlns:a16="http://schemas.microsoft.com/office/drawing/2014/main" id="{ECC50154-E65D-1B0A-1278-D668EC7B74E6}"/>
                </a:ext>
              </a:extLst>
            </p:cNvPr>
            <p:cNvSpPr/>
            <p:nvPr/>
          </p:nvSpPr>
          <p:spPr>
            <a:xfrm>
              <a:off x="6277465" y="173221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1;p36">
              <a:extLst>
                <a:ext uri="{FF2B5EF4-FFF2-40B4-BE49-F238E27FC236}">
                  <a16:creationId xmlns:a16="http://schemas.microsoft.com/office/drawing/2014/main" id="{5A02E276-FE32-B5FE-AB3A-7A33DB2300F3}"/>
                </a:ext>
              </a:extLst>
            </p:cNvPr>
            <p:cNvSpPr/>
            <p:nvPr/>
          </p:nvSpPr>
          <p:spPr>
            <a:xfrm>
              <a:off x="5536291" y="193231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2;p36">
              <a:extLst>
                <a:ext uri="{FF2B5EF4-FFF2-40B4-BE49-F238E27FC236}">
                  <a16:creationId xmlns:a16="http://schemas.microsoft.com/office/drawing/2014/main" id="{A0CE5ED1-45E1-71F0-4DAC-03C996EEBA51}"/>
                </a:ext>
              </a:extLst>
            </p:cNvPr>
            <p:cNvSpPr/>
            <p:nvPr/>
          </p:nvSpPr>
          <p:spPr>
            <a:xfrm>
              <a:off x="5721585" y="193231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63;p36">
              <a:extLst>
                <a:ext uri="{FF2B5EF4-FFF2-40B4-BE49-F238E27FC236}">
                  <a16:creationId xmlns:a16="http://schemas.microsoft.com/office/drawing/2014/main" id="{62782B6D-891D-D26E-7A6E-BF9D2716325A}"/>
                </a:ext>
              </a:extLst>
            </p:cNvPr>
            <p:cNvSpPr/>
            <p:nvPr/>
          </p:nvSpPr>
          <p:spPr>
            <a:xfrm>
              <a:off x="5906878" y="193231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64;p36">
              <a:extLst>
                <a:ext uri="{FF2B5EF4-FFF2-40B4-BE49-F238E27FC236}">
                  <a16:creationId xmlns:a16="http://schemas.microsoft.com/office/drawing/2014/main" id="{5377EA1B-6528-1DE8-2C0F-C2A92A588F5C}"/>
                </a:ext>
              </a:extLst>
            </p:cNvPr>
            <p:cNvSpPr/>
            <p:nvPr/>
          </p:nvSpPr>
          <p:spPr>
            <a:xfrm>
              <a:off x="6092172" y="193231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65;p36">
              <a:extLst>
                <a:ext uri="{FF2B5EF4-FFF2-40B4-BE49-F238E27FC236}">
                  <a16:creationId xmlns:a16="http://schemas.microsoft.com/office/drawing/2014/main" id="{44E580D7-CF67-3D5E-6206-E9440BEBC264}"/>
                </a:ext>
              </a:extLst>
            </p:cNvPr>
            <p:cNvSpPr/>
            <p:nvPr/>
          </p:nvSpPr>
          <p:spPr>
            <a:xfrm>
              <a:off x="6277465" y="193231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66;p36">
              <a:extLst>
                <a:ext uri="{FF2B5EF4-FFF2-40B4-BE49-F238E27FC236}">
                  <a16:creationId xmlns:a16="http://schemas.microsoft.com/office/drawing/2014/main" id="{A8B956BC-75D2-F824-7915-AA7E4D80C997}"/>
                </a:ext>
              </a:extLst>
            </p:cNvPr>
            <p:cNvSpPr/>
            <p:nvPr/>
          </p:nvSpPr>
          <p:spPr>
            <a:xfrm>
              <a:off x="6696523" y="2522779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67;p36">
              <a:extLst>
                <a:ext uri="{FF2B5EF4-FFF2-40B4-BE49-F238E27FC236}">
                  <a16:creationId xmlns:a16="http://schemas.microsoft.com/office/drawing/2014/main" id="{6BE42FE0-A693-CF47-8BCE-A638F3C3BCB4}"/>
                </a:ext>
              </a:extLst>
            </p:cNvPr>
            <p:cNvSpPr/>
            <p:nvPr/>
          </p:nvSpPr>
          <p:spPr>
            <a:xfrm>
              <a:off x="6881817" y="2522779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68;p36">
              <a:extLst>
                <a:ext uri="{FF2B5EF4-FFF2-40B4-BE49-F238E27FC236}">
                  <a16:creationId xmlns:a16="http://schemas.microsoft.com/office/drawing/2014/main" id="{554DC218-1F02-2EB7-96C1-969BD2F76C2A}"/>
                </a:ext>
              </a:extLst>
            </p:cNvPr>
            <p:cNvSpPr/>
            <p:nvPr/>
          </p:nvSpPr>
          <p:spPr>
            <a:xfrm>
              <a:off x="7067110" y="2522779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69;p36">
              <a:extLst>
                <a:ext uri="{FF2B5EF4-FFF2-40B4-BE49-F238E27FC236}">
                  <a16:creationId xmlns:a16="http://schemas.microsoft.com/office/drawing/2014/main" id="{E38A903F-20E8-5FF3-30AE-8A2F2CB4F8E4}"/>
                </a:ext>
              </a:extLst>
            </p:cNvPr>
            <p:cNvSpPr/>
            <p:nvPr/>
          </p:nvSpPr>
          <p:spPr>
            <a:xfrm>
              <a:off x="7252404" y="2522779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70;p36">
              <a:extLst>
                <a:ext uri="{FF2B5EF4-FFF2-40B4-BE49-F238E27FC236}">
                  <a16:creationId xmlns:a16="http://schemas.microsoft.com/office/drawing/2014/main" id="{8A0FA913-1D43-B10F-97BB-BA9014C2A85E}"/>
                </a:ext>
              </a:extLst>
            </p:cNvPr>
            <p:cNvSpPr/>
            <p:nvPr/>
          </p:nvSpPr>
          <p:spPr>
            <a:xfrm>
              <a:off x="6696523" y="27228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71;p36">
              <a:extLst>
                <a:ext uri="{FF2B5EF4-FFF2-40B4-BE49-F238E27FC236}">
                  <a16:creationId xmlns:a16="http://schemas.microsoft.com/office/drawing/2014/main" id="{3A606A87-FFAD-834A-BE5E-B22123329EB5}"/>
                </a:ext>
              </a:extLst>
            </p:cNvPr>
            <p:cNvSpPr/>
            <p:nvPr/>
          </p:nvSpPr>
          <p:spPr>
            <a:xfrm>
              <a:off x="6881817" y="27228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72;p36">
              <a:extLst>
                <a:ext uri="{FF2B5EF4-FFF2-40B4-BE49-F238E27FC236}">
                  <a16:creationId xmlns:a16="http://schemas.microsoft.com/office/drawing/2014/main" id="{4BA1AFF2-D621-992E-FB3A-5B464D46ECF6}"/>
                </a:ext>
              </a:extLst>
            </p:cNvPr>
            <p:cNvSpPr/>
            <p:nvPr/>
          </p:nvSpPr>
          <p:spPr>
            <a:xfrm>
              <a:off x="7067110" y="27228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73;p36">
              <a:extLst>
                <a:ext uri="{FF2B5EF4-FFF2-40B4-BE49-F238E27FC236}">
                  <a16:creationId xmlns:a16="http://schemas.microsoft.com/office/drawing/2014/main" id="{D07013CD-9AFD-3241-E86F-350502BA735A}"/>
                </a:ext>
              </a:extLst>
            </p:cNvPr>
            <p:cNvSpPr/>
            <p:nvPr/>
          </p:nvSpPr>
          <p:spPr>
            <a:xfrm>
              <a:off x="7252404" y="27228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74;p36">
              <a:extLst>
                <a:ext uri="{FF2B5EF4-FFF2-40B4-BE49-F238E27FC236}">
                  <a16:creationId xmlns:a16="http://schemas.microsoft.com/office/drawing/2014/main" id="{7783585E-D3EA-F0AC-52D2-21D0CC37F997}"/>
                </a:ext>
              </a:extLst>
            </p:cNvPr>
            <p:cNvSpPr/>
            <p:nvPr/>
          </p:nvSpPr>
          <p:spPr>
            <a:xfrm>
              <a:off x="6696523" y="29229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75;p36">
              <a:extLst>
                <a:ext uri="{FF2B5EF4-FFF2-40B4-BE49-F238E27FC236}">
                  <a16:creationId xmlns:a16="http://schemas.microsoft.com/office/drawing/2014/main" id="{C40F066C-B3E8-0D82-31C8-22DAD1D69D0C}"/>
                </a:ext>
              </a:extLst>
            </p:cNvPr>
            <p:cNvSpPr/>
            <p:nvPr/>
          </p:nvSpPr>
          <p:spPr>
            <a:xfrm>
              <a:off x="6881817" y="29229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76;p36">
              <a:extLst>
                <a:ext uri="{FF2B5EF4-FFF2-40B4-BE49-F238E27FC236}">
                  <a16:creationId xmlns:a16="http://schemas.microsoft.com/office/drawing/2014/main" id="{0A572A2E-418B-F6BF-8BCA-F69E42339166}"/>
                </a:ext>
              </a:extLst>
            </p:cNvPr>
            <p:cNvSpPr/>
            <p:nvPr/>
          </p:nvSpPr>
          <p:spPr>
            <a:xfrm>
              <a:off x="7067110" y="29229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77;p36">
              <a:extLst>
                <a:ext uri="{FF2B5EF4-FFF2-40B4-BE49-F238E27FC236}">
                  <a16:creationId xmlns:a16="http://schemas.microsoft.com/office/drawing/2014/main" id="{856AE682-079C-39D4-49D3-C230FA3687E5}"/>
                </a:ext>
              </a:extLst>
            </p:cNvPr>
            <p:cNvSpPr/>
            <p:nvPr/>
          </p:nvSpPr>
          <p:spPr>
            <a:xfrm>
              <a:off x="7252404" y="292298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78;p36">
              <a:extLst>
                <a:ext uri="{FF2B5EF4-FFF2-40B4-BE49-F238E27FC236}">
                  <a16:creationId xmlns:a16="http://schemas.microsoft.com/office/drawing/2014/main" id="{B3C9C3B5-6612-86FA-F85F-02ADB681D78B}"/>
                </a:ext>
              </a:extLst>
            </p:cNvPr>
            <p:cNvSpPr/>
            <p:nvPr/>
          </p:nvSpPr>
          <p:spPr>
            <a:xfrm>
              <a:off x="6705257" y="158216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79;p36">
              <a:extLst>
                <a:ext uri="{FF2B5EF4-FFF2-40B4-BE49-F238E27FC236}">
                  <a16:creationId xmlns:a16="http://schemas.microsoft.com/office/drawing/2014/main" id="{7D92E3F0-3BA5-5F55-A20B-ABF820AFF27D}"/>
                </a:ext>
              </a:extLst>
            </p:cNvPr>
            <p:cNvSpPr/>
            <p:nvPr/>
          </p:nvSpPr>
          <p:spPr>
            <a:xfrm>
              <a:off x="6890551" y="158216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80;p36">
              <a:extLst>
                <a:ext uri="{FF2B5EF4-FFF2-40B4-BE49-F238E27FC236}">
                  <a16:creationId xmlns:a16="http://schemas.microsoft.com/office/drawing/2014/main" id="{6F2AD70C-6A44-C566-C506-7494F4DF776E}"/>
                </a:ext>
              </a:extLst>
            </p:cNvPr>
            <p:cNvSpPr/>
            <p:nvPr/>
          </p:nvSpPr>
          <p:spPr>
            <a:xfrm>
              <a:off x="6705257" y="178226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81;p36">
              <a:extLst>
                <a:ext uri="{FF2B5EF4-FFF2-40B4-BE49-F238E27FC236}">
                  <a16:creationId xmlns:a16="http://schemas.microsoft.com/office/drawing/2014/main" id="{22B0335F-22F0-ED27-4E88-276E69854DC6}"/>
                </a:ext>
              </a:extLst>
            </p:cNvPr>
            <p:cNvSpPr/>
            <p:nvPr/>
          </p:nvSpPr>
          <p:spPr>
            <a:xfrm>
              <a:off x="6890551" y="178226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82;p36">
              <a:extLst>
                <a:ext uri="{FF2B5EF4-FFF2-40B4-BE49-F238E27FC236}">
                  <a16:creationId xmlns:a16="http://schemas.microsoft.com/office/drawing/2014/main" id="{42774F9C-9654-7C57-DB9A-858F8D22C6CE}"/>
                </a:ext>
              </a:extLst>
            </p:cNvPr>
            <p:cNvSpPr/>
            <p:nvPr/>
          </p:nvSpPr>
          <p:spPr>
            <a:xfrm>
              <a:off x="6705257" y="198236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83;p36">
              <a:extLst>
                <a:ext uri="{FF2B5EF4-FFF2-40B4-BE49-F238E27FC236}">
                  <a16:creationId xmlns:a16="http://schemas.microsoft.com/office/drawing/2014/main" id="{AA94ED5D-8253-0576-B755-3FBAE62837F6}"/>
                </a:ext>
              </a:extLst>
            </p:cNvPr>
            <p:cNvSpPr/>
            <p:nvPr/>
          </p:nvSpPr>
          <p:spPr>
            <a:xfrm>
              <a:off x="6890551" y="198236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84;p36">
              <a:extLst>
                <a:ext uri="{FF2B5EF4-FFF2-40B4-BE49-F238E27FC236}">
                  <a16:creationId xmlns:a16="http://schemas.microsoft.com/office/drawing/2014/main" id="{D6EB93D8-D4A2-7BE8-4DBE-833BE9EA3597}"/>
                </a:ext>
              </a:extLst>
            </p:cNvPr>
            <p:cNvSpPr/>
            <p:nvPr/>
          </p:nvSpPr>
          <p:spPr>
            <a:xfrm>
              <a:off x="6705257" y="218246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85;p36">
              <a:extLst>
                <a:ext uri="{FF2B5EF4-FFF2-40B4-BE49-F238E27FC236}">
                  <a16:creationId xmlns:a16="http://schemas.microsoft.com/office/drawing/2014/main" id="{51865E7E-FE9C-F31B-7D46-330E57027C31}"/>
                </a:ext>
              </a:extLst>
            </p:cNvPr>
            <p:cNvSpPr/>
            <p:nvPr/>
          </p:nvSpPr>
          <p:spPr>
            <a:xfrm>
              <a:off x="6890551" y="218246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86;p36">
              <a:extLst>
                <a:ext uri="{FF2B5EF4-FFF2-40B4-BE49-F238E27FC236}">
                  <a16:creationId xmlns:a16="http://schemas.microsoft.com/office/drawing/2014/main" id="{0CC11E8B-3F02-D405-90A6-73AFD9CF45DE}"/>
                </a:ext>
              </a:extLst>
            </p:cNvPr>
            <p:cNvSpPr/>
            <p:nvPr/>
          </p:nvSpPr>
          <p:spPr>
            <a:xfrm>
              <a:off x="8430116" y="1487013"/>
              <a:ext cx="926400" cy="6003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87;p36">
              <a:extLst>
                <a:ext uri="{FF2B5EF4-FFF2-40B4-BE49-F238E27FC236}">
                  <a16:creationId xmlns:a16="http://schemas.microsoft.com/office/drawing/2014/main" id="{05A1C2E6-713E-D8C6-1C6D-6F7D93D2AC7B}"/>
                </a:ext>
              </a:extLst>
            </p:cNvPr>
            <p:cNvSpPr/>
            <p:nvPr/>
          </p:nvSpPr>
          <p:spPr>
            <a:xfrm>
              <a:off x="9590348" y="2477679"/>
              <a:ext cx="741300" cy="6003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88;p36">
              <a:extLst>
                <a:ext uri="{FF2B5EF4-FFF2-40B4-BE49-F238E27FC236}">
                  <a16:creationId xmlns:a16="http://schemas.microsoft.com/office/drawing/2014/main" id="{C63BBEFD-BD88-853F-D500-A17E289DCC0E}"/>
                </a:ext>
              </a:extLst>
            </p:cNvPr>
            <p:cNvSpPr/>
            <p:nvPr/>
          </p:nvSpPr>
          <p:spPr>
            <a:xfrm>
              <a:off x="9601874" y="1537038"/>
              <a:ext cx="370500" cy="8004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89;p36">
              <a:extLst>
                <a:ext uri="{FF2B5EF4-FFF2-40B4-BE49-F238E27FC236}">
                  <a16:creationId xmlns:a16="http://schemas.microsoft.com/office/drawing/2014/main" id="{760027C5-BFC8-58AD-ED73-37EC82130B9E}"/>
                </a:ext>
              </a:extLst>
            </p:cNvPr>
            <p:cNvSpPr/>
            <p:nvPr/>
          </p:nvSpPr>
          <p:spPr>
            <a:xfrm>
              <a:off x="8430116" y="14870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90;p36">
              <a:extLst>
                <a:ext uri="{FF2B5EF4-FFF2-40B4-BE49-F238E27FC236}">
                  <a16:creationId xmlns:a16="http://schemas.microsoft.com/office/drawing/2014/main" id="{A80C0211-F385-2F27-EB6C-036D68BC1AB6}"/>
                </a:ext>
              </a:extLst>
            </p:cNvPr>
            <p:cNvSpPr/>
            <p:nvPr/>
          </p:nvSpPr>
          <p:spPr>
            <a:xfrm>
              <a:off x="8615410" y="14870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91;p36">
              <a:extLst>
                <a:ext uri="{FF2B5EF4-FFF2-40B4-BE49-F238E27FC236}">
                  <a16:creationId xmlns:a16="http://schemas.microsoft.com/office/drawing/2014/main" id="{3E2B2295-9AFC-3DFC-B497-74761C0C0FBF}"/>
                </a:ext>
              </a:extLst>
            </p:cNvPr>
            <p:cNvSpPr/>
            <p:nvPr/>
          </p:nvSpPr>
          <p:spPr>
            <a:xfrm>
              <a:off x="8800703" y="14870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92;p36">
              <a:extLst>
                <a:ext uri="{FF2B5EF4-FFF2-40B4-BE49-F238E27FC236}">
                  <a16:creationId xmlns:a16="http://schemas.microsoft.com/office/drawing/2014/main" id="{457DE190-A0EA-938E-FA41-C0E63CE53ADB}"/>
                </a:ext>
              </a:extLst>
            </p:cNvPr>
            <p:cNvSpPr/>
            <p:nvPr/>
          </p:nvSpPr>
          <p:spPr>
            <a:xfrm>
              <a:off x="8985997" y="14870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93;p36">
              <a:extLst>
                <a:ext uri="{FF2B5EF4-FFF2-40B4-BE49-F238E27FC236}">
                  <a16:creationId xmlns:a16="http://schemas.microsoft.com/office/drawing/2014/main" id="{2B36E4F4-738C-D9C7-1C0F-74BF1B541ABD}"/>
                </a:ext>
              </a:extLst>
            </p:cNvPr>
            <p:cNvSpPr/>
            <p:nvPr/>
          </p:nvSpPr>
          <p:spPr>
            <a:xfrm>
              <a:off x="9171290" y="14870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94;p36">
              <a:extLst>
                <a:ext uri="{FF2B5EF4-FFF2-40B4-BE49-F238E27FC236}">
                  <a16:creationId xmlns:a16="http://schemas.microsoft.com/office/drawing/2014/main" id="{10D63C45-0F5E-A014-1FC3-73F46384BB2E}"/>
                </a:ext>
              </a:extLst>
            </p:cNvPr>
            <p:cNvSpPr/>
            <p:nvPr/>
          </p:nvSpPr>
          <p:spPr>
            <a:xfrm>
              <a:off x="8430116" y="16871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95;p36">
              <a:extLst>
                <a:ext uri="{FF2B5EF4-FFF2-40B4-BE49-F238E27FC236}">
                  <a16:creationId xmlns:a16="http://schemas.microsoft.com/office/drawing/2014/main" id="{CCE1AB0B-0089-93DD-40FA-7BCECE9FBF19}"/>
                </a:ext>
              </a:extLst>
            </p:cNvPr>
            <p:cNvSpPr/>
            <p:nvPr/>
          </p:nvSpPr>
          <p:spPr>
            <a:xfrm>
              <a:off x="8615410" y="16871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96;p36">
              <a:extLst>
                <a:ext uri="{FF2B5EF4-FFF2-40B4-BE49-F238E27FC236}">
                  <a16:creationId xmlns:a16="http://schemas.microsoft.com/office/drawing/2014/main" id="{DED3394B-CE69-667C-0014-5A24448E0CD0}"/>
                </a:ext>
              </a:extLst>
            </p:cNvPr>
            <p:cNvSpPr/>
            <p:nvPr/>
          </p:nvSpPr>
          <p:spPr>
            <a:xfrm>
              <a:off x="8800703" y="16871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697;p36">
              <a:extLst>
                <a:ext uri="{FF2B5EF4-FFF2-40B4-BE49-F238E27FC236}">
                  <a16:creationId xmlns:a16="http://schemas.microsoft.com/office/drawing/2014/main" id="{A73338A5-9415-233F-EA44-FC96DC428872}"/>
                </a:ext>
              </a:extLst>
            </p:cNvPr>
            <p:cNvSpPr/>
            <p:nvPr/>
          </p:nvSpPr>
          <p:spPr>
            <a:xfrm>
              <a:off x="8985997" y="16871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698;p36">
              <a:extLst>
                <a:ext uri="{FF2B5EF4-FFF2-40B4-BE49-F238E27FC236}">
                  <a16:creationId xmlns:a16="http://schemas.microsoft.com/office/drawing/2014/main" id="{8266A068-D2A4-5FC8-0FE8-B5724B934999}"/>
                </a:ext>
              </a:extLst>
            </p:cNvPr>
            <p:cNvSpPr/>
            <p:nvPr/>
          </p:nvSpPr>
          <p:spPr>
            <a:xfrm>
              <a:off x="9171290" y="1687113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699;p36">
              <a:extLst>
                <a:ext uri="{FF2B5EF4-FFF2-40B4-BE49-F238E27FC236}">
                  <a16:creationId xmlns:a16="http://schemas.microsoft.com/office/drawing/2014/main" id="{9D18326C-FC36-855E-24E6-D3FF34E17899}"/>
                </a:ext>
              </a:extLst>
            </p:cNvPr>
            <p:cNvSpPr/>
            <p:nvPr/>
          </p:nvSpPr>
          <p:spPr>
            <a:xfrm>
              <a:off x="8430116" y="1887214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700;p36">
              <a:extLst>
                <a:ext uri="{FF2B5EF4-FFF2-40B4-BE49-F238E27FC236}">
                  <a16:creationId xmlns:a16="http://schemas.microsoft.com/office/drawing/2014/main" id="{6DADFE6A-F944-7CA9-D3AD-3C02C783102C}"/>
                </a:ext>
              </a:extLst>
            </p:cNvPr>
            <p:cNvSpPr/>
            <p:nvPr/>
          </p:nvSpPr>
          <p:spPr>
            <a:xfrm>
              <a:off x="8615410" y="1887214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701;p36">
              <a:extLst>
                <a:ext uri="{FF2B5EF4-FFF2-40B4-BE49-F238E27FC236}">
                  <a16:creationId xmlns:a16="http://schemas.microsoft.com/office/drawing/2014/main" id="{83F35349-963B-2626-6055-5728CF0E5D08}"/>
                </a:ext>
              </a:extLst>
            </p:cNvPr>
            <p:cNvSpPr/>
            <p:nvPr/>
          </p:nvSpPr>
          <p:spPr>
            <a:xfrm>
              <a:off x="8800703" y="1887214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702;p36">
              <a:extLst>
                <a:ext uri="{FF2B5EF4-FFF2-40B4-BE49-F238E27FC236}">
                  <a16:creationId xmlns:a16="http://schemas.microsoft.com/office/drawing/2014/main" id="{97C05EFE-B1D2-8F4F-D77A-2F3E41EDDA31}"/>
                </a:ext>
              </a:extLst>
            </p:cNvPr>
            <p:cNvSpPr/>
            <p:nvPr/>
          </p:nvSpPr>
          <p:spPr>
            <a:xfrm>
              <a:off x="8985997" y="1887214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703;p36">
              <a:extLst>
                <a:ext uri="{FF2B5EF4-FFF2-40B4-BE49-F238E27FC236}">
                  <a16:creationId xmlns:a16="http://schemas.microsoft.com/office/drawing/2014/main" id="{C2C7FD44-EDBB-16BC-D09D-CBD2B3B26BC2}"/>
                </a:ext>
              </a:extLst>
            </p:cNvPr>
            <p:cNvSpPr/>
            <p:nvPr/>
          </p:nvSpPr>
          <p:spPr>
            <a:xfrm>
              <a:off x="9171290" y="1887214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704;p36">
              <a:extLst>
                <a:ext uri="{FF2B5EF4-FFF2-40B4-BE49-F238E27FC236}">
                  <a16:creationId xmlns:a16="http://schemas.microsoft.com/office/drawing/2014/main" id="{403DD11D-65EB-77C9-AC4B-036A9CDFF1FA}"/>
                </a:ext>
              </a:extLst>
            </p:cNvPr>
            <p:cNvSpPr/>
            <p:nvPr/>
          </p:nvSpPr>
          <p:spPr>
            <a:xfrm>
              <a:off x="9590348" y="2477679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705;p36">
              <a:extLst>
                <a:ext uri="{FF2B5EF4-FFF2-40B4-BE49-F238E27FC236}">
                  <a16:creationId xmlns:a16="http://schemas.microsoft.com/office/drawing/2014/main" id="{1B1784D8-4A2E-E327-5C4A-17819D8E1996}"/>
                </a:ext>
              </a:extLst>
            </p:cNvPr>
            <p:cNvSpPr/>
            <p:nvPr/>
          </p:nvSpPr>
          <p:spPr>
            <a:xfrm>
              <a:off x="9775642" y="2477679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706;p36">
              <a:extLst>
                <a:ext uri="{FF2B5EF4-FFF2-40B4-BE49-F238E27FC236}">
                  <a16:creationId xmlns:a16="http://schemas.microsoft.com/office/drawing/2014/main" id="{8896350B-438D-D4E5-C179-75268E202409}"/>
                </a:ext>
              </a:extLst>
            </p:cNvPr>
            <p:cNvSpPr/>
            <p:nvPr/>
          </p:nvSpPr>
          <p:spPr>
            <a:xfrm>
              <a:off x="9960935" y="2477679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707;p36">
              <a:extLst>
                <a:ext uri="{FF2B5EF4-FFF2-40B4-BE49-F238E27FC236}">
                  <a16:creationId xmlns:a16="http://schemas.microsoft.com/office/drawing/2014/main" id="{9D61F4BA-C3EF-5EF3-F1BF-F4555BBD750D}"/>
                </a:ext>
              </a:extLst>
            </p:cNvPr>
            <p:cNvSpPr/>
            <p:nvPr/>
          </p:nvSpPr>
          <p:spPr>
            <a:xfrm>
              <a:off x="10146229" y="2477679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708;p36">
              <a:extLst>
                <a:ext uri="{FF2B5EF4-FFF2-40B4-BE49-F238E27FC236}">
                  <a16:creationId xmlns:a16="http://schemas.microsoft.com/office/drawing/2014/main" id="{ABEEA34C-0A49-C86E-E89E-22CE1FB593FC}"/>
                </a:ext>
              </a:extLst>
            </p:cNvPr>
            <p:cNvSpPr/>
            <p:nvPr/>
          </p:nvSpPr>
          <p:spPr>
            <a:xfrm>
              <a:off x="9590348" y="26777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09;p36">
              <a:extLst>
                <a:ext uri="{FF2B5EF4-FFF2-40B4-BE49-F238E27FC236}">
                  <a16:creationId xmlns:a16="http://schemas.microsoft.com/office/drawing/2014/main" id="{C36D36AC-467A-6CF9-AAF0-51ECC81CD093}"/>
                </a:ext>
              </a:extLst>
            </p:cNvPr>
            <p:cNvSpPr/>
            <p:nvPr/>
          </p:nvSpPr>
          <p:spPr>
            <a:xfrm>
              <a:off x="9775642" y="26777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10;p36">
              <a:extLst>
                <a:ext uri="{FF2B5EF4-FFF2-40B4-BE49-F238E27FC236}">
                  <a16:creationId xmlns:a16="http://schemas.microsoft.com/office/drawing/2014/main" id="{D7AAE897-A5BB-E6DA-E817-164EA1FA162E}"/>
                </a:ext>
              </a:extLst>
            </p:cNvPr>
            <p:cNvSpPr/>
            <p:nvPr/>
          </p:nvSpPr>
          <p:spPr>
            <a:xfrm>
              <a:off x="9960935" y="26777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11;p36">
              <a:extLst>
                <a:ext uri="{FF2B5EF4-FFF2-40B4-BE49-F238E27FC236}">
                  <a16:creationId xmlns:a16="http://schemas.microsoft.com/office/drawing/2014/main" id="{2FC1C3AE-D30F-A481-75DD-BB0C61F7BD12}"/>
                </a:ext>
              </a:extLst>
            </p:cNvPr>
            <p:cNvSpPr/>
            <p:nvPr/>
          </p:nvSpPr>
          <p:spPr>
            <a:xfrm>
              <a:off x="10146229" y="26777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12;p36">
              <a:extLst>
                <a:ext uri="{FF2B5EF4-FFF2-40B4-BE49-F238E27FC236}">
                  <a16:creationId xmlns:a16="http://schemas.microsoft.com/office/drawing/2014/main" id="{A364AEBF-C31E-6F8D-4C87-BC3058AFFE26}"/>
                </a:ext>
              </a:extLst>
            </p:cNvPr>
            <p:cNvSpPr/>
            <p:nvPr/>
          </p:nvSpPr>
          <p:spPr>
            <a:xfrm>
              <a:off x="9590348" y="28778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713;p36">
              <a:extLst>
                <a:ext uri="{FF2B5EF4-FFF2-40B4-BE49-F238E27FC236}">
                  <a16:creationId xmlns:a16="http://schemas.microsoft.com/office/drawing/2014/main" id="{F1D7F7E1-63DD-67FB-D4B2-2722D3329309}"/>
                </a:ext>
              </a:extLst>
            </p:cNvPr>
            <p:cNvSpPr/>
            <p:nvPr/>
          </p:nvSpPr>
          <p:spPr>
            <a:xfrm>
              <a:off x="9775642" y="28778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714;p36">
              <a:extLst>
                <a:ext uri="{FF2B5EF4-FFF2-40B4-BE49-F238E27FC236}">
                  <a16:creationId xmlns:a16="http://schemas.microsoft.com/office/drawing/2014/main" id="{98077F46-2316-CBF9-E781-ACFB6D152834}"/>
                </a:ext>
              </a:extLst>
            </p:cNvPr>
            <p:cNvSpPr/>
            <p:nvPr/>
          </p:nvSpPr>
          <p:spPr>
            <a:xfrm>
              <a:off x="9960935" y="28778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15;p36">
              <a:extLst>
                <a:ext uri="{FF2B5EF4-FFF2-40B4-BE49-F238E27FC236}">
                  <a16:creationId xmlns:a16="http://schemas.microsoft.com/office/drawing/2014/main" id="{7B8AF2A8-1FAE-31FA-463B-2158ED2D2B48}"/>
                </a:ext>
              </a:extLst>
            </p:cNvPr>
            <p:cNvSpPr/>
            <p:nvPr/>
          </p:nvSpPr>
          <p:spPr>
            <a:xfrm>
              <a:off x="10146229" y="287788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16;p36">
              <a:extLst>
                <a:ext uri="{FF2B5EF4-FFF2-40B4-BE49-F238E27FC236}">
                  <a16:creationId xmlns:a16="http://schemas.microsoft.com/office/drawing/2014/main" id="{6C2D94E5-9582-9242-DF98-C8EE5C037F9F}"/>
                </a:ext>
              </a:extLst>
            </p:cNvPr>
            <p:cNvSpPr/>
            <p:nvPr/>
          </p:nvSpPr>
          <p:spPr>
            <a:xfrm>
              <a:off x="9599082" y="153706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17;p36">
              <a:extLst>
                <a:ext uri="{FF2B5EF4-FFF2-40B4-BE49-F238E27FC236}">
                  <a16:creationId xmlns:a16="http://schemas.microsoft.com/office/drawing/2014/main" id="{27840746-D1C5-4540-BC55-BE23B601F6A3}"/>
                </a:ext>
              </a:extLst>
            </p:cNvPr>
            <p:cNvSpPr/>
            <p:nvPr/>
          </p:nvSpPr>
          <p:spPr>
            <a:xfrm>
              <a:off x="9784376" y="153706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18;p36">
              <a:extLst>
                <a:ext uri="{FF2B5EF4-FFF2-40B4-BE49-F238E27FC236}">
                  <a16:creationId xmlns:a16="http://schemas.microsoft.com/office/drawing/2014/main" id="{8F96742C-F286-923D-A02B-C68DCA3ED802}"/>
                </a:ext>
              </a:extLst>
            </p:cNvPr>
            <p:cNvSpPr/>
            <p:nvPr/>
          </p:nvSpPr>
          <p:spPr>
            <a:xfrm>
              <a:off x="9599082" y="173716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719;p36">
              <a:extLst>
                <a:ext uri="{FF2B5EF4-FFF2-40B4-BE49-F238E27FC236}">
                  <a16:creationId xmlns:a16="http://schemas.microsoft.com/office/drawing/2014/main" id="{10E19912-FCD3-C3CE-0F85-0EEAD9DBA713}"/>
                </a:ext>
              </a:extLst>
            </p:cNvPr>
            <p:cNvSpPr/>
            <p:nvPr/>
          </p:nvSpPr>
          <p:spPr>
            <a:xfrm>
              <a:off x="9784376" y="173716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720;p36">
              <a:extLst>
                <a:ext uri="{FF2B5EF4-FFF2-40B4-BE49-F238E27FC236}">
                  <a16:creationId xmlns:a16="http://schemas.microsoft.com/office/drawing/2014/main" id="{DF024958-C7A6-56D8-9A32-29B1A74D27D8}"/>
                </a:ext>
              </a:extLst>
            </p:cNvPr>
            <p:cNvSpPr/>
            <p:nvPr/>
          </p:nvSpPr>
          <p:spPr>
            <a:xfrm>
              <a:off x="9599082" y="193726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21;p36">
              <a:extLst>
                <a:ext uri="{FF2B5EF4-FFF2-40B4-BE49-F238E27FC236}">
                  <a16:creationId xmlns:a16="http://schemas.microsoft.com/office/drawing/2014/main" id="{A2482A37-92F9-7DDA-8561-A677C8991681}"/>
                </a:ext>
              </a:extLst>
            </p:cNvPr>
            <p:cNvSpPr/>
            <p:nvPr/>
          </p:nvSpPr>
          <p:spPr>
            <a:xfrm>
              <a:off x="9784376" y="193726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22;p36">
              <a:extLst>
                <a:ext uri="{FF2B5EF4-FFF2-40B4-BE49-F238E27FC236}">
                  <a16:creationId xmlns:a16="http://schemas.microsoft.com/office/drawing/2014/main" id="{072FFAF3-81E3-FCE4-8658-8E599B25DA7C}"/>
                </a:ext>
              </a:extLst>
            </p:cNvPr>
            <p:cNvSpPr/>
            <p:nvPr/>
          </p:nvSpPr>
          <p:spPr>
            <a:xfrm>
              <a:off x="9599082" y="213736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23;p36">
              <a:extLst>
                <a:ext uri="{FF2B5EF4-FFF2-40B4-BE49-F238E27FC236}">
                  <a16:creationId xmlns:a16="http://schemas.microsoft.com/office/drawing/2014/main" id="{C34FE282-05B0-427F-917A-23ABB990BE0E}"/>
                </a:ext>
              </a:extLst>
            </p:cNvPr>
            <p:cNvSpPr/>
            <p:nvPr/>
          </p:nvSpPr>
          <p:spPr>
            <a:xfrm>
              <a:off x="9784376" y="213736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24;p36">
              <a:extLst>
                <a:ext uri="{FF2B5EF4-FFF2-40B4-BE49-F238E27FC236}">
                  <a16:creationId xmlns:a16="http://schemas.microsoft.com/office/drawing/2014/main" id="{3AB934B4-732C-6930-59EE-2D51CCCE0DA8}"/>
                </a:ext>
              </a:extLst>
            </p:cNvPr>
            <p:cNvSpPr/>
            <p:nvPr/>
          </p:nvSpPr>
          <p:spPr>
            <a:xfrm>
              <a:off x="5446316" y="3990675"/>
              <a:ext cx="9264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725;p36">
              <a:extLst>
                <a:ext uri="{FF2B5EF4-FFF2-40B4-BE49-F238E27FC236}">
                  <a16:creationId xmlns:a16="http://schemas.microsoft.com/office/drawing/2014/main" id="{A3568F82-4ACF-9254-2575-CA15CB1C85FD}"/>
                </a:ext>
              </a:extLst>
            </p:cNvPr>
            <p:cNvSpPr/>
            <p:nvPr/>
          </p:nvSpPr>
          <p:spPr>
            <a:xfrm>
              <a:off x="6606548" y="4981342"/>
              <a:ext cx="7413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726;p36">
              <a:extLst>
                <a:ext uri="{FF2B5EF4-FFF2-40B4-BE49-F238E27FC236}">
                  <a16:creationId xmlns:a16="http://schemas.microsoft.com/office/drawing/2014/main" id="{FEF36E74-6826-557F-BE58-E2F1B9E3C8A0}"/>
                </a:ext>
              </a:extLst>
            </p:cNvPr>
            <p:cNvSpPr/>
            <p:nvPr/>
          </p:nvSpPr>
          <p:spPr>
            <a:xfrm>
              <a:off x="6618074" y="4040700"/>
              <a:ext cx="3705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727;p36">
              <a:extLst>
                <a:ext uri="{FF2B5EF4-FFF2-40B4-BE49-F238E27FC236}">
                  <a16:creationId xmlns:a16="http://schemas.microsoft.com/office/drawing/2014/main" id="{71AED3C5-8FC0-954C-E980-7D6664A73D28}"/>
                </a:ext>
              </a:extLst>
            </p:cNvPr>
            <p:cNvSpPr/>
            <p:nvPr/>
          </p:nvSpPr>
          <p:spPr>
            <a:xfrm>
              <a:off x="5446316" y="399067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28;p36">
              <a:extLst>
                <a:ext uri="{FF2B5EF4-FFF2-40B4-BE49-F238E27FC236}">
                  <a16:creationId xmlns:a16="http://schemas.microsoft.com/office/drawing/2014/main" id="{2FBAE5BD-CAD0-0C84-A5AE-4ABDEDABC643}"/>
                </a:ext>
              </a:extLst>
            </p:cNvPr>
            <p:cNvSpPr/>
            <p:nvPr/>
          </p:nvSpPr>
          <p:spPr>
            <a:xfrm>
              <a:off x="5631610" y="399067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29;p36">
              <a:extLst>
                <a:ext uri="{FF2B5EF4-FFF2-40B4-BE49-F238E27FC236}">
                  <a16:creationId xmlns:a16="http://schemas.microsoft.com/office/drawing/2014/main" id="{FB45B75A-AE5E-E7BD-2ABC-060408FAA8BA}"/>
                </a:ext>
              </a:extLst>
            </p:cNvPr>
            <p:cNvSpPr/>
            <p:nvPr/>
          </p:nvSpPr>
          <p:spPr>
            <a:xfrm>
              <a:off x="5816903" y="399067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0;p36">
              <a:extLst>
                <a:ext uri="{FF2B5EF4-FFF2-40B4-BE49-F238E27FC236}">
                  <a16:creationId xmlns:a16="http://schemas.microsoft.com/office/drawing/2014/main" id="{ADBC5446-13E9-9A67-42C1-D595EA37A8A3}"/>
                </a:ext>
              </a:extLst>
            </p:cNvPr>
            <p:cNvSpPr/>
            <p:nvPr/>
          </p:nvSpPr>
          <p:spPr>
            <a:xfrm>
              <a:off x="6002197" y="399067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731;p36">
              <a:extLst>
                <a:ext uri="{FF2B5EF4-FFF2-40B4-BE49-F238E27FC236}">
                  <a16:creationId xmlns:a16="http://schemas.microsoft.com/office/drawing/2014/main" id="{E1CA9FE2-73EE-C202-EA4E-2ED5254EAF00}"/>
                </a:ext>
              </a:extLst>
            </p:cNvPr>
            <p:cNvSpPr/>
            <p:nvPr/>
          </p:nvSpPr>
          <p:spPr>
            <a:xfrm>
              <a:off x="6187490" y="3990675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732;p36">
              <a:extLst>
                <a:ext uri="{FF2B5EF4-FFF2-40B4-BE49-F238E27FC236}">
                  <a16:creationId xmlns:a16="http://schemas.microsoft.com/office/drawing/2014/main" id="{51CA2ACB-76AD-E600-12B9-282D8A4C272C}"/>
                </a:ext>
              </a:extLst>
            </p:cNvPr>
            <p:cNvSpPr/>
            <p:nvPr/>
          </p:nvSpPr>
          <p:spPr>
            <a:xfrm>
              <a:off x="5446316" y="41907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733;p36">
              <a:extLst>
                <a:ext uri="{FF2B5EF4-FFF2-40B4-BE49-F238E27FC236}">
                  <a16:creationId xmlns:a16="http://schemas.microsoft.com/office/drawing/2014/main" id="{9C685AAA-AFD4-E232-24F0-69844889C3B0}"/>
                </a:ext>
              </a:extLst>
            </p:cNvPr>
            <p:cNvSpPr/>
            <p:nvPr/>
          </p:nvSpPr>
          <p:spPr>
            <a:xfrm>
              <a:off x="5631610" y="41907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734;p36">
              <a:extLst>
                <a:ext uri="{FF2B5EF4-FFF2-40B4-BE49-F238E27FC236}">
                  <a16:creationId xmlns:a16="http://schemas.microsoft.com/office/drawing/2014/main" id="{E8068864-CDF0-6597-BF20-5FEDB09ADA32}"/>
                </a:ext>
              </a:extLst>
            </p:cNvPr>
            <p:cNvSpPr/>
            <p:nvPr/>
          </p:nvSpPr>
          <p:spPr>
            <a:xfrm>
              <a:off x="5816903" y="41907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735;p36">
              <a:extLst>
                <a:ext uri="{FF2B5EF4-FFF2-40B4-BE49-F238E27FC236}">
                  <a16:creationId xmlns:a16="http://schemas.microsoft.com/office/drawing/2014/main" id="{C48327DD-3D50-AD76-D18B-E03E4FFDABA3}"/>
                </a:ext>
              </a:extLst>
            </p:cNvPr>
            <p:cNvSpPr/>
            <p:nvPr/>
          </p:nvSpPr>
          <p:spPr>
            <a:xfrm>
              <a:off x="6002197" y="41907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736;p36">
              <a:extLst>
                <a:ext uri="{FF2B5EF4-FFF2-40B4-BE49-F238E27FC236}">
                  <a16:creationId xmlns:a16="http://schemas.microsoft.com/office/drawing/2014/main" id="{CC625CB3-7F67-2592-F9F1-F26690F76EEC}"/>
                </a:ext>
              </a:extLst>
            </p:cNvPr>
            <p:cNvSpPr/>
            <p:nvPr/>
          </p:nvSpPr>
          <p:spPr>
            <a:xfrm>
              <a:off x="6187490" y="41907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737;p36">
              <a:extLst>
                <a:ext uri="{FF2B5EF4-FFF2-40B4-BE49-F238E27FC236}">
                  <a16:creationId xmlns:a16="http://schemas.microsoft.com/office/drawing/2014/main" id="{E1415E2A-E9BD-4521-A697-2A1A1E56BBDB}"/>
                </a:ext>
              </a:extLst>
            </p:cNvPr>
            <p:cNvSpPr/>
            <p:nvPr/>
          </p:nvSpPr>
          <p:spPr>
            <a:xfrm>
              <a:off x="5446316" y="43908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738;p36">
              <a:extLst>
                <a:ext uri="{FF2B5EF4-FFF2-40B4-BE49-F238E27FC236}">
                  <a16:creationId xmlns:a16="http://schemas.microsoft.com/office/drawing/2014/main" id="{222810C6-B207-20C9-E1C9-5B1FFF8056D1}"/>
                </a:ext>
              </a:extLst>
            </p:cNvPr>
            <p:cNvSpPr/>
            <p:nvPr/>
          </p:nvSpPr>
          <p:spPr>
            <a:xfrm>
              <a:off x="5631610" y="43908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39;p36">
              <a:extLst>
                <a:ext uri="{FF2B5EF4-FFF2-40B4-BE49-F238E27FC236}">
                  <a16:creationId xmlns:a16="http://schemas.microsoft.com/office/drawing/2014/main" id="{8391AC79-9969-00C4-9E10-7B7245C0E2AE}"/>
                </a:ext>
              </a:extLst>
            </p:cNvPr>
            <p:cNvSpPr/>
            <p:nvPr/>
          </p:nvSpPr>
          <p:spPr>
            <a:xfrm>
              <a:off x="5816903" y="43908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740;p36">
              <a:extLst>
                <a:ext uri="{FF2B5EF4-FFF2-40B4-BE49-F238E27FC236}">
                  <a16:creationId xmlns:a16="http://schemas.microsoft.com/office/drawing/2014/main" id="{99DAB10D-9F64-EB5F-C813-06D20D148178}"/>
                </a:ext>
              </a:extLst>
            </p:cNvPr>
            <p:cNvSpPr/>
            <p:nvPr/>
          </p:nvSpPr>
          <p:spPr>
            <a:xfrm>
              <a:off x="6002197" y="43908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741;p36">
              <a:extLst>
                <a:ext uri="{FF2B5EF4-FFF2-40B4-BE49-F238E27FC236}">
                  <a16:creationId xmlns:a16="http://schemas.microsoft.com/office/drawing/2014/main" id="{5ACD1F98-A387-8600-4FD1-15764EBBCE53}"/>
                </a:ext>
              </a:extLst>
            </p:cNvPr>
            <p:cNvSpPr/>
            <p:nvPr/>
          </p:nvSpPr>
          <p:spPr>
            <a:xfrm>
              <a:off x="6187490" y="4390876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742;p36">
              <a:extLst>
                <a:ext uri="{FF2B5EF4-FFF2-40B4-BE49-F238E27FC236}">
                  <a16:creationId xmlns:a16="http://schemas.microsoft.com/office/drawing/2014/main" id="{BDAF5DC9-9809-F46A-7EA9-D768B4FF1FC7}"/>
                </a:ext>
              </a:extLst>
            </p:cNvPr>
            <p:cNvSpPr/>
            <p:nvPr/>
          </p:nvSpPr>
          <p:spPr>
            <a:xfrm>
              <a:off x="6606548" y="49813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43;p36">
              <a:extLst>
                <a:ext uri="{FF2B5EF4-FFF2-40B4-BE49-F238E27FC236}">
                  <a16:creationId xmlns:a16="http://schemas.microsoft.com/office/drawing/2014/main" id="{E6DCFE19-B703-E55E-132E-7C82E3CE226E}"/>
                </a:ext>
              </a:extLst>
            </p:cNvPr>
            <p:cNvSpPr/>
            <p:nvPr/>
          </p:nvSpPr>
          <p:spPr>
            <a:xfrm>
              <a:off x="6791842" y="49813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744;p36">
              <a:extLst>
                <a:ext uri="{FF2B5EF4-FFF2-40B4-BE49-F238E27FC236}">
                  <a16:creationId xmlns:a16="http://schemas.microsoft.com/office/drawing/2014/main" id="{E3F004AC-ADE7-B4B5-0A3B-E8315425C27A}"/>
                </a:ext>
              </a:extLst>
            </p:cNvPr>
            <p:cNvSpPr/>
            <p:nvPr/>
          </p:nvSpPr>
          <p:spPr>
            <a:xfrm>
              <a:off x="6977135" y="49813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745;p36">
              <a:extLst>
                <a:ext uri="{FF2B5EF4-FFF2-40B4-BE49-F238E27FC236}">
                  <a16:creationId xmlns:a16="http://schemas.microsoft.com/office/drawing/2014/main" id="{07544340-BC66-1852-A5E9-72D209E19D23}"/>
                </a:ext>
              </a:extLst>
            </p:cNvPr>
            <p:cNvSpPr/>
            <p:nvPr/>
          </p:nvSpPr>
          <p:spPr>
            <a:xfrm>
              <a:off x="7162429" y="49813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746;p36">
              <a:extLst>
                <a:ext uri="{FF2B5EF4-FFF2-40B4-BE49-F238E27FC236}">
                  <a16:creationId xmlns:a16="http://schemas.microsoft.com/office/drawing/2014/main" id="{92BE08B0-676F-F21F-D61B-B844AEBB25BE}"/>
                </a:ext>
              </a:extLst>
            </p:cNvPr>
            <p:cNvSpPr/>
            <p:nvPr/>
          </p:nvSpPr>
          <p:spPr>
            <a:xfrm>
              <a:off x="6606548" y="51814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47;p36">
              <a:extLst>
                <a:ext uri="{FF2B5EF4-FFF2-40B4-BE49-F238E27FC236}">
                  <a16:creationId xmlns:a16="http://schemas.microsoft.com/office/drawing/2014/main" id="{A656983A-B845-83F1-6876-484D651A62F5}"/>
                </a:ext>
              </a:extLst>
            </p:cNvPr>
            <p:cNvSpPr/>
            <p:nvPr/>
          </p:nvSpPr>
          <p:spPr>
            <a:xfrm>
              <a:off x="6791842" y="51814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748;p36">
              <a:extLst>
                <a:ext uri="{FF2B5EF4-FFF2-40B4-BE49-F238E27FC236}">
                  <a16:creationId xmlns:a16="http://schemas.microsoft.com/office/drawing/2014/main" id="{4A849662-6C99-0285-37A8-6F00A21E90EC}"/>
                </a:ext>
              </a:extLst>
            </p:cNvPr>
            <p:cNvSpPr/>
            <p:nvPr/>
          </p:nvSpPr>
          <p:spPr>
            <a:xfrm>
              <a:off x="6977135" y="51814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749;p36">
              <a:extLst>
                <a:ext uri="{FF2B5EF4-FFF2-40B4-BE49-F238E27FC236}">
                  <a16:creationId xmlns:a16="http://schemas.microsoft.com/office/drawing/2014/main" id="{452D68B5-04BA-3B94-5C1B-472B97615D39}"/>
                </a:ext>
              </a:extLst>
            </p:cNvPr>
            <p:cNvSpPr/>
            <p:nvPr/>
          </p:nvSpPr>
          <p:spPr>
            <a:xfrm>
              <a:off x="7162429" y="518144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750;p36">
              <a:extLst>
                <a:ext uri="{FF2B5EF4-FFF2-40B4-BE49-F238E27FC236}">
                  <a16:creationId xmlns:a16="http://schemas.microsoft.com/office/drawing/2014/main" id="{B3DA20F5-0BDB-7E95-BE21-1BF8C8158C97}"/>
                </a:ext>
              </a:extLst>
            </p:cNvPr>
            <p:cNvSpPr/>
            <p:nvPr/>
          </p:nvSpPr>
          <p:spPr>
            <a:xfrm>
              <a:off x="6606548" y="538154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51;p36">
              <a:extLst>
                <a:ext uri="{FF2B5EF4-FFF2-40B4-BE49-F238E27FC236}">
                  <a16:creationId xmlns:a16="http://schemas.microsoft.com/office/drawing/2014/main" id="{9660247E-6486-E35D-8C8F-F1D97935DA15}"/>
                </a:ext>
              </a:extLst>
            </p:cNvPr>
            <p:cNvSpPr/>
            <p:nvPr/>
          </p:nvSpPr>
          <p:spPr>
            <a:xfrm>
              <a:off x="6791842" y="538154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52;p36">
              <a:extLst>
                <a:ext uri="{FF2B5EF4-FFF2-40B4-BE49-F238E27FC236}">
                  <a16:creationId xmlns:a16="http://schemas.microsoft.com/office/drawing/2014/main" id="{9446274B-246F-CED4-F53E-C1A47A7CFEB9}"/>
                </a:ext>
              </a:extLst>
            </p:cNvPr>
            <p:cNvSpPr/>
            <p:nvPr/>
          </p:nvSpPr>
          <p:spPr>
            <a:xfrm>
              <a:off x="6977135" y="538154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53;p36">
              <a:extLst>
                <a:ext uri="{FF2B5EF4-FFF2-40B4-BE49-F238E27FC236}">
                  <a16:creationId xmlns:a16="http://schemas.microsoft.com/office/drawing/2014/main" id="{2FD37B02-9321-FB3A-0549-9797D0862C8B}"/>
                </a:ext>
              </a:extLst>
            </p:cNvPr>
            <p:cNvSpPr/>
            <p:nvPr/>
          </p:nvSpPr>
          <p:spPr>
            <a:xfrm>
              <a:off x="7162429" y="538154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754;p36">
              <a:extLst>
                <a:ext uri="{FF2B5EF4-FFF2-40B4-BE49-F238E27FC236}">
                  <a16:creationId xmlns:a16="http://schemas.microsoft.com/office/drawing/2014/main" id="{450ED610-7CDD-62C4-A652-36CE4B6EA94B}"/>
                </a:ext>
              </a:extLst>
            </p:cNvPr>
            <p:cNvSpPr/>
            <p:nvPr/>
          </p:nvSpPr>
          <p:spPr>
            <a:xfrm>
              <a:off x="6615282" y="404072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755;p36">
              <a:extLst>
                <a:ext uri="{FF2B5EF4-FFF2-40B4-BE49-F238E27FC236}">
                  <a16:creationId xmlns:a16="http://schemas.microsoft.com/office/drawing/2014/main" id="{054D0D04-EE80-69C7-86C5-8BC55BA3A977}"/>
                </a:ext>
              </a:extLst>
            </p:cNvPr>
            <p:cNvSpPr/>
            <p:nvPr/>
          </p:nvSpPr>
          <p:spPr>
            <a:xfrm>
              <a:off x="6800576" y="4040722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756;p36">
              <a:extLst>
                <a:ext uri="{FF2B5EF4-FFF2-40B4-BE49-F238E27FC236}">
                  <a16:creationId xmlns:a16="http://schemas.microsoft.com/office/drawing/2014/main" id="{091421AE-A91B-0161-FE3B-39FEB153E230}"/>
                </a:ext>
              </a:extLst>
            </p:cNvPr>
            <p:cNvSpPr/>
            <p:nvPr/>
          </p:nvSpPr>
          <p:spPr>
            <a:xfrm>
              <a:off x="6615282" y="424082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757;p36">
              <a:extLst>
                <a:ext uri="{FF2B5EF4-FFF2-40B4-BE49-F238E27FC236}">
                  <a16:creationId xmlns:a16="http://schemas.microsoft.com/office/drawing/2014/main" id="{3EC7B86B-ED4C-920B-5148-5AB2B28C072A}"/>
                </a:ext>
              </a:extLst>
            </p:cNvPr>
            <p:cNvSpPr/>
            <p:nvPr/>
          </p:nvSpPr>
          <p:spPr>
            <a:xfrm>
              <a:off x="6800576" y="424082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758;p36">
              <a:extLst>
                <a:ext uri="{FF2B5EF4-FFF2-40B4-BE49-F238E27FC236}">
                  <a16:creationId xmlns:a16="http://schemas.microsoft.com/office/drawing/2014/main" id="{1D6D9BD7-C9A8-0457-4E74-C93F53C56D95}"/>
                </a:ext>
              </a:extLst>
            </p:cNvPr>
            <p:cNvSpPr/>
            <p:nvPr/>
          </p:nvSpPr>
          <p:spPr>
            <a:xfrm>
              <a:off x="6615282" y="444092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759;p36">
              <a:extLst>
                <a:ext uri="{FF2B5EF4-FFF2-40B4-BE49-F238E27FC236}">
                  <a16:creationId xmlns:a16="http://schemas.microsoft.com/office/drawing/2014/main" id="{57B06023-352D-A58F-AC3E-24E5EB9BA5BB}"/>
                </a:ext>
              </a:extLst>
            </p:cNvPr>
            <p:cNvSpPr/>
            <p:nvPr/>
          </p:nvSpPr>
          <p:spPr>
            <a:xfrm>
              <a:off x="6800576" y="4440923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760;p36">
              <a:extLst>
                <a:ext uri="{FF2B5EF4-FFF2-40B4-BE49-F238E27FC236}">
                  <a16:creationId xmlns:a16="http://schemas.microsoft.com/office/drawing/2014/main" id="{878B32E9-98FD-8740-78C7-9EEAB9E25C40}"/>
                </a:ext>
              </a:extLst>
            </p:cNvPr>
            <p:cNvSpPr/>
            <p:nvPr/>
          </p:nvSpPr>
          <p:spPr>
            <a:xfrm>
              <a:off x="6615282" y="464102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761;p36">
              <a:extLst>
                <a:ext uri="{FF2B5EF4-FFF2-40B4-BE49-F238E27FC236}">
                  <a16:creationId xmlns:a16="http://schemas.microsoft.com/office/drawing/2014/main" id="{065BB09A-15CE-7175-C461-EC8A495AE3DC}"/>
                </a:ext>
              </a:extLst>
            </p:cNvPr>
            <p:cNvSpPr/>
            <p:nvPr/>
          </p:nvSpPr>
          <p:spPr>
            <a:xfrm>
              <a:off x="6800576" y="4641024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762;p36">
              <a:extLst>
                <a:ext uri="{FF2B5EF4-FFF2-40B4-BE49-F238E27FC236}">
                  <a16:creationId xmlns:a16="http://schemas.microsoft.com/office/drawing/2014/main" id="{CAF8DEB5-98F9-26D8-5C0C-9A2F2A222368}"/>
                </a:ext>
              </a:extLst>
            </p:cNvPr>
            <p:cNvSpPr/>
            <p:nvPr/>
          </p:nvSpPr>
          <p:spPr>
            <a:xfrm>
              <a:off x="8359241" y="3986600"/>
              <a:ext cx="9264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763;p36">
              <a:extLst>
                <a:ext uri="{FF2B5EF4-FFF2-40B4-BE49-F238E27FC236}">
                  <a16:creationId xmlns:a16="http://schemas.microsoft.com/office/drawing/2014/main" id="{611E148D-6960-2505-0034-9E04AC816FA7}"/>
                </a:ext>
              </a:extLst>
            </p:cNvPr>
            <p:cNvSpPr/>
            <p:nvPr/>
          </p:nvSpPr>
          <p:spPr>
            <a:xfrm>
              <a:off x="9519473" y="4977267"/>
              <a:ext cx="741300" cy="60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764;p36">
              <a:extLst>
                <a:ext uri="{FF2B5EF4-FFF2-40B4-BE49-F238E27FC236}">
                  <a16:creationId xmlns:a16="http://schemas.microsoft.com/office/drawing/2014/main" id="{00FA0CB2-528C-B3D6-D62C-300DC64E23A6}"/>
                </a:ext>
              </a:extLst>
            </p:cNvPr>
            <p:cNvSpPr/>
            <p:nvPr/>
          </p:nvSpPr>
          <p:spPr>
            <a:xfrm>
              <a:off x="9530999" y="4036625"/>
              <a:ext cx="370500" cy="80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765;p36">
              <a:extLst>
                <a:ext uri="{FF2B5EF4-FFF2-40B4-BE49-F238E27FC236}">
                  <a16:creationId xmlns:a16="http://schemas.microsoft.com/office/drawing/2014/main" id="{FE9D7E9E-41CE-E711-F2BC-4B3E31707BF0}"/>
                </a:ext>
              </a:extLst>
            </p:cNvPr>
            <p:cNvSpPr/>
            <p:nvPr/>
          </p:nvSpPr>
          <p:spPr>
            <a:xfrm>
              <a:off x="8359241" y="398660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766;p36">
              <a:extLst>
                <a:ext uri="{FF2B5EF4-FFF2-40B4-BE49-F238E27FC236}">
                  <a16:creationId xmlns:a16="http://schemas.microsoft.com/office/drawing/2014/main" id="{455514ED-52FF-6D3F-05ED-84C8FB37F910}"/>
                </a:ext>
              </a:extLst>
            </p:cNvPr>
            <p:cNvSpPr/>
            <p:nvPr/>
          </p:nvSpPr>
          <p:spPr>
            <a:xfrm>
              <a:off x="8544535" y="398660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767;p36">
              <a:extLst>
                <a:ext uri="{FF2B5EF4-FFF2-40B4-BE49-F238E27FC236}">
                  <a16:creationId xmlns:a16="http://schemas.microsoft.com/office/drawing/2014/main" id="{EA338E17-40EE-A46E-553D-C39CEE5D1F23}"/>
                </a:ext>
              </a:extLst>
            </p:cNvPr>
            <p:cNvSpPr/>
            <p:nvPr/>
          </p:nvSpPr>
          <p:spPr>
            <a:xfrm>
              <a:off x="8729828" y="398660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768;p36">
              <a:extLst>
                <a:ext uri="{FF2B5EF4-FFF2-40B4-BE49-F238E27FC236}">
                  <a16:creationId xmlns:a16="http://schemas.microsoft.com/office/drawing/2014/main" id="{F3F364DD-021C-7502-A637-3BC6DF3AAF2C}"/>
                </a:ext>
              </a:extLst>
            </p:cNvPr>
            <p:cNvSpPr/>
            <p:nvPr/>
          </p:nvSpPr>
          <p:spPr>
            <a:xfrm>
              <a:off x="8915122" y="3986600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769;p36">
              <a:extLst>
                <a:ext uri="{FF2B5EF4-FFF2-40B4-BE49-F238E27FC236}">
                  <a16:creationId xmlns:a16="http://schemas.microsoft.com/office/drawing/2014/main" id="{DD0F0E6D-8E0D-AB04-D2C5-D6743B1C5756}"/>
                </a:ext>
              </a:extLst>
            </p:cNvPr>
            <p:cNvSpPr/>
            <p:nvPr/>
          </p:nvSpPr>
          <p:spPr>
            <a:xfrm>
              <a:off x="9100415" y="3986600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770;p36">
              <a:extLst>
                <a:ext uri="{FF2B5EF4-FFF2-40B4-BE49-F238E27FC236}">
                  <a16:creationId xmlns:a16="http://schemas.microsoft.com/office/drawing/2014/main" id="{94A54B01-6E82-0C79-9659-E1A290189F43}"/>
                </a:ext>
              </a:extLst>
            </p:cNvPr>
            <p:cNvSpPr/>
            <p:nvPr/>
          </p:nvSpPr>
          <p:spPr>
            <a:xfrm>
              <a:off x="8359241" y="41867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771;p36">
              <a:extLst>
                <a:ext uri="{FF2B5EF4-FFF2-40B4-BE49-F238E27FC236}">
                  <a16:creationId xmlns:a16="http://schemas.microsoft.com/office/drawing/2014/main" id="{9438EB39-4501-DE4C-1C66-509FCE21BA02}"/>
                </a:ext>
              </a:extLst>
            </p:cNvPr>
            <p:cNvSpPr/>
            <p:nvPr/>
          </p:nvSpPr>
          <p:spPr>
            <a:xfrm>
              <a:off x="8544535" y="41867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772;p36">
              <a:extLst>
                <a:ext uri="{FF2B5EF4-FFF2-40B4-BE49-F238E27FC236}">
                  <a16:creationId xmlns:a16="http://schemas.microsoft.com/office/drawing/2014/main" id="{A4645B35-1D91-B789-EFB0-BE80F43E63DC}"/>
                </a:ext>
              </a:extLst>
            </p:cNvPr>
            <p:cNvSpPr/>
            <p:nvPr/>
          </p:nvSpPr>
          <p:spPr>
            <a:xfrm>
              <a:off x="8729828" y="418670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773;p36">
              <a:extLst>
                <a:ext uri="{FF2B5EF4-FFF2-40B4-BE49-F238E27FC236}">
                  <a16:creationId xmlns:a16="http://schemas.microsoft.com/office/drawing/2014/main" id="{EF3F3BA3-1C87-1344-844F-80484028EECD}"/>
                </a:ext>
              </a:extLst>
            </p:cNvPr>
            <p:cNvSpPr/>
            <p:nvPr/>
          </p:nvSpPr>
          <p:spPr>
            <a:xfrm>
              <a:off x="8915122" y="41867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774;p36">
              <a:extLst>
                <a:ext uri="{FF2B5EF4-FFF2-40B4-BE49-F238E27FC236}">
                  <a16:creationId xmlns:a16="http://schemas.microsoft.com/office/drawing/2014/main" id="{93B345CA-9CF8-8C2D-1C37-871C64AADF27}"/>
                </a:ext>
              </a:extLst>
            </p:cNvPr>
            <p:cNvSpPr/>
            <p:nvPr/>
          </p:nvSpPr>
          <p:spPr>
            <a:xfrm>
              <a:off x="9100415" y="418670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775;p36">
              <a:extLst>
                <a:ext uri="{FF2B5EF4-FFF2-40B4-BE49-F238E27FC236}">
                  <a16:creationId xmlns:a16="http://schemas.microsoft.com/office/drawing/2014/main" id="{CC569685-F2D1-0EED-DF4B-93EEE25A4F69}"/>
                </a:ext>
              </a:extLst>
            </p:cNvPr>
            <p:cNvSpPr/>
            <p:nvPr/>
          </p:nvSpPr>
          <p:spPr>
            <a:xfrm>
              <a:off x="8359241" y="43868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776;p36">
              <a:extLst>
                <a:ext uri="{FF2B5EF4-FFF2-40B4-BE49-F238E27FC236}">
                  <a16:creationId xmlns:a16="http://schemas.microsoft.com/office/drawing/2014/main" id="{EB9BF691-78FA-4FDA-C09D-1B78E79EC16B}"/>
                </a:ext>
              </a:extLst>
            </p:cNvPr>
            <p:cNvSpPr/>
            <p:nvPr/>
          </p:nvSpPr>
          <p:spPr>
            <a:xfrm>
              <a:off x="8544535" y="4386801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777;p36">
              <a:extLst>
                <a:ext uri="{FF2B5EF4-FFF2-40B4-BE49-F238E27FC236}">
                  <a16:creationId xmlns:a16="http://schemas.microsoft.com/office/drawing/2014/main" id="{D25287D2-A6A4-4E78-1A76-EFEE987E9D5F}"/>
                </a:ext>
              </a:extLst>
            </p:cNvPr>
            <p:cNvSpPr/>
            <p:nvPr/>
          </p:nvSpPr>
          <p:spPr>
            <a:xfrm>
              <a:off x="8729828" y="43868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778;p36">
              <a:extLst>
                <a:ext uri="{FF2B5EF4-FFF2-40B4-BE49-F238E27FC236}">
                  <a16:creationId xmlns:a16="http://schemas.microsoft.com/office/drawing/2014/main" id="{152F13C1-6725-A0F1-675D-21C792172768}"/>
                </a:ext>
              </a:extLst>
            </p:cNvPr>
            <p:cNvSpPr/>
            <p:nvPr/>
          </p:nvSpPr>
          <p:spPr>
            <a:xfrm>
              <a:off x="8915122" y="43868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779;p36">
              <a:extLst>
                <a:ext uri="{FF2B5EF4-FFF2-40B4-BE49-F238E27FC236}">
                  <a16:creationId xmlns:a16="http://schemas.microsoft.com/office/drawing/2014/main" id="{0DBBA6E0-D33A-2A1D-D3E2-259DAE8FBF8B}"/>
                </a:ext>
              </a:extLst>
            </p:cNvPr>
            <p:cNvSpPr/>
            <p:nvPr/>
          </p:nvSpPr>
          <p:spPr>
            <a:xfrm>
              <a:off x="9100415" y="4386801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780;p36">
              <a:extLst>
                <a:ext uri="{FF2B5EF4-FFF2-40B4-BE49-F238E27FC236}">
                  <a16:creationId xmlns:a16="http://schemas.microsoft.com/office/drawing/2014/main" id="{178CB454-8297-DAE5-88D8-F1B6B0A460EB}"/>
                </a:ext>
              </a:extLst>
            </p:cNvPr>
            <p:cNvSpPr/>
            <p:nvPr/>
          </p:nvSpPr>
          <p:spPr>
            <a:xfrm>
              <a:off x="9519473" y="497726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781;p36">
              <a:extLst>
                <a:ext uri="{FF2B5EF4-FFF2-40B4-BE49-F238E27FC236}">
                  <a16:creationId xmlns:a16="http://schemas.microsoft.com/office/drawing/2014/main" id="{61B27D72-DAED-31C3-7A01-ED88E8F6F4E2}"/>
                </a:ext>
              </a:extLst>
            </p:cNvPr>
            <p:cNvSpPr/>
            <p:nvPr/>
          </p:nvSpPr>
          <p:spPr>
            <a:xfrm>
              <a:off x="9704767" y="4977267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782;p36">
              <a:extLst>
                <a:ext uri="{FF2B5EF4-FFF2-40B4-BE49-F238E27FC236}">
                  <a16:creationId xmlns:a16="http://schemas.microsoft.com/office/drawing/2014/main" id="{6DD91D61-35B2-0E76-7AC8-1AB59F549B8C}"/>
                </a:ext>
              </a:extLst>
            </p:cNvPr>
            <p:cNvSpPr/>
            <p:nvPr/>
          </p:nvSpPr>
          <p:spPr>
            <a:xfrm>
              <a:off x="9890060" y="497726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783;p36">
              <a:extLst>
                <a:ext uri="{FF2B5EF4-FFF2-40B4-BE49-F238E27FC236}">
                  <a16:creationId xmlns:a16="http://schemas.microsoft.com/office/drawing/2014/main" id="{DEE94EF6-C4DB-0245-F111-9A5B533CCC44}"/>
                </a:ext>
              </a:extLst>
            </p:cNvPr>
            <p:cNvSpPr/>
            <p:nvPr/>
          </p:nvSpPr>
          <p:spPr>
            <a:xfrm>
              <a:off x="10075354" y="4977267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784;p36">
              <a:extLst>
                <a:ext uri="{FF2B5EF4-FFF2-40B4-BE49-F238E27FC236}">
                  <a16:creationId xmlns:a16="http://schemas.microsoft.com/office/drawing/2014/main" id="{ABCE1225-4F11-4E35-DC97-4D45027C260D}"/>
                </a:ext>
              </a:extLst>
            </p:cNvPr>
            <p:cNvSpPr/>
            <p:nvPr/>
          </p:nvSpPr>
          <p:spPr>
            <a:xfrm>
              <a:off x="9519473" y="517736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785;p36">
              <a:extLst>
                <a:ext uri="{FF2B5EF4-FFF2-40B4-BE49-F238E27FC236}">
                  <a16:creationId xmlns:a16="http://schemas.microsoft.com/office/drawing/2014/main" id="{06095BBF-B5F9-0E15-4162-371D77E5F1BE}"/>
                </a:ext>
              </a:extLst>
            </p:cNvPr>
            <p:cNvSpPr/>
            <p:nvPr/>
          </p:nvSpPr>
          <p:spPr>
            <a:xfrm>
              <a:off x="9704767" y="5177367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786;p36">
              <a:extLst>
                <a:ext uri="{FF2B5EF4-FFF2-40B4-BE49-F238E27FC236}">
                  <a16:creationId xmlns:a16="http://schemas.microsoft.com/office/drawing/2014/main" id="{3BD4710F-FE60-0A16-8FBE-2092D5D7B2E3}"/>
                </a:ext>
              </a:extLst>
            </p:cNvPr>
            <p:cNvSpPr/>
            <p:nvPr/>
          </p:nvSpPr>
          <p:spPr>
            <a:xfrm>
              <a:off x="9890060" y="517736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787;p36">
              <a:extLst>
                <a:ext uri="{FF2B5EF4-FFF2-40B4-BE49-F238E27FC236}">
                  <a16:creationId xmlns:a16="http://schemas.microsoft.com/office/drawing/2014/main" id="{7B293597-48AD-4B19-49FA-9970B4C69B65}"/>
                </a:ext>
              </a:extLst>
            </p:cNvPr>
            <p:cNvSpPr/>
            <p:nvPr/>
          </p:nvSpPr>
          <p:spPr>
            <a:xfrm>
              <a:off x="10075354" y="517736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788;p36">
              <a:extLst>
                <a:ext uri="{FF2B5EF4-FFF2-40B4-BE49-F238E27FC236}">
                  <a16:creationId xmlns:a16="http://schemas.microsoft.com/office/drawing/2014/main" id="{6C99117D-0082-CD81-B6B7-62B9E76A5DFB}"/>
                </a:ext>
              </a:extLst>
            </p:cNvPr>
            <p:cNvSpPr/>
            <p:nvPr/>
          </p:nvSpPr>
          <p:spPr>
            <a:xfrm>
              <a:off x="9519473" y="537746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789;p36">
              <a:extLst>
                <a:ext uri="{FF2B5EF4-FFF2-40B4-BE49-F238E27FC236}">
                  <a16:creationId xmlns:a16="http://schemas.microsoft.com/office/drawing/2014/main" id="{936340AA-3DEE-8EF6-41D0-9290B7CC7B7C}"/>
                </a:ext>
              </a:extLst>
            </p:cNvPr>
            <p:cNvSpPr/>
            <p:nvPr/>
          </p:nvSpPr>
          <p:spPr>
            <a:xfrm>
              <a:off x="9704767" y="5377468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790;p36">
              <a:extLst>
                <a:ext uri="{FF2B5EF4-FFF2-40B4-BE49-F238E27FC236}">
                  <a16:creationId xmlns:a16="http://schemas.microsoft.com/office/drawing/2014/main" id="{2ED311CB-4EC5-E614-9A8A-DB0A25B522BE}"/>
                </a:ext>
              </a:extLst>
            </p:cNvPr>
            <p:cNvSpPr/>
            <p:nvPr/>
          </p:nvSpPr>
          <p:spPr>
            <a:xfrm>
              <a:off x="9890060" y="5377468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791;p36">
              <a:extLst>
                <a:ext uri="{FF2B5EF4-FFF2-40B4-BE49-F238E27FC236}">
                  <a16:creationId xmlns:a16="http://schemas.microsoft.com/office/drawing/2014/main" id="{680EDDCC-88CE-8F14-9B22-1B6D4CE147E1}"/>
                </a:ext>
              </a:extLst>
            </p:cNvPr>
            <p:cNvSpPr/>
            <p:nvPr/>
          </p:nvSpPr>
          <p:spPr>
            <a:xfrm>
              <a:off x="10075354" y="537746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792;p36">
              <a:extLst>
                <a:ext uri="{FF2B5EF4-FFF2-40B4-BE49-F238E27FC236}">
                  <a16:creationId xmlns:a16="http://schemas.microsoft.com/office/drawing/2014/main" id="{F40C7DB0-D97F-BB85-6A3B-42BD6ABB072A}"/>
                </a:ext>
              </a:extLst>
            </p:cNvPr>
            <p:cNvSpPr/>
            <p:nvPr/>
          </p:nvSpPr>
          <p:spPr>
            <a:xfrm>
              <a:off x="9528207" y="4036647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793;p36">
              <a:extLst>
                <a:ext uri="{FF2B5EF4-FFF2-40B4-BE49-F238E27FC236}">
                  <a16:creationId xmlns:a16="http://schemas.microsoft.com/office/drawing/2014/main" id="{9552478B-CBFB-9545-E784-F3566682CFC8}"/>
                </a:ext>
              </a:extLst>
            </p:cNvPr>
            <p:cNvSpPr/>
            <p:nvPr/>
          </p:nvSpPr>
          <p:spPr>
            <a:xfrm>
              <a:off x="9713501" y="4036647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794;p36">
              <a:extLst>
                <a:ext uri="{FF2B5EF4-FFF2-40B4-BE49-F238E27FC236}">
                  <a16:creationId xmlns:a16="http://schemas.microsoft.com/office/drawing/2014/main" id="{62CFB036-9822-E1FD-0398-5454F93FC15D}"/>
                </a:ext>
              </a:extLst>
            </p:cNvPr>
            <p:cNvSpPr/>
            <p:nvPr/>
          </p:nvSpPr>
          <p:spPr>
            <a:xfrm>
              <a:off x="9528207" y="423674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795;p36">
              <a:extLst>
                <a:ext uri="{FF2B5EF4-FFF2-40B4-BE49-F238E27FC236}">
                  <a16:creationId xmlns:a16="http://schemas.microsoft.com/office/drawing/2014/main" id="{E1B78714-B7C2-FF9D-2F28-7481138B0347}"/>
                </a:ext>
              </a:extLst>
            </p:cNvPr>
            <p:cNvSpPr/>
            <p:nvPr/>
          </p:nvSpPr>
          <p:spPr>
            <a:xfrm>
              <a:off x="9713501" y="4236748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796;p36">
              <a:extLst>
                <a:ext uri="{FF2B5EF4-FFF2-40B4-BE49-F238E27FC236}">
                  <a16:creationId xmlns:a16="http://schemas.microsoft.com/office/drawing/2014/main" id="{6A7512A3-2938-040B-8FC1-4464B6B3C926}"/>
                </a:ext>
              </a:extLst>
            </p:cNvPr>
            <p:cNvSpPr/>
            <p:nvPr/>
          </p:nvSpPr>
          <p:spPr>
            <a:xfrm>
              <a:off x="9528207" y="4436848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797;p36">
              <a:extLst>
                <a:ext uri="{FF2B5EF4-FFF2-40B4-BE49-F238E27FC236}">
                  <a16:creationId xmlns:a16="http://schemas.microsoft.com/office/drawing/2014/main" id="{4FA2D6B8-51CE-E1E7-CF4E-AC31D3E8037B}"/>
                </a:ext>
              </a:extLst>
            </p:cNvPr>
            <p:cNvSpPr/>
            <p:nvPr/>
          </p:nvSpPr>
          <p:spPr>
            <a:xfrm>
              <a:off x="9713501" y="4436848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798;p36">
              <a:extLst>
                <a:ext uri="{FF2B5EF4-FFF2-40B4-BE49-F238E27FC236}">
                  <a16:creationId xmlns:a16="http://schemas.microsoft.com/office/drawing/2014/main" id="{7CD8D6A4-3D4B-F37C-ECE2-010351ED0AAC}"/>
                </a:ext>
              </a:extLst>
            </p:cNvPr>
            <p:cNvSpPr/>
            <p:nvPr/>
          </p:nvSpPr>
          <p:spPr>
            <a:xfrm>
              <a:off x="9528207" y="4636949"/>
              <a:ext cx="185400" cy="20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799;p36">
              <a:extLst>
                <a:ext uri="{FF2B5EF4-FFF2-40B4-BE49-F238E27FC236}">
                  <a16:creationId xmlns:a16="http://schemas.microsoft.com/office/drawing/2014/main" id="{1E4C3419-506B-6470-140A-A75485CDDA8D}"/>
                </a:ext>
              </a:extLst>
            </p:cNvPr>
            <p:cNvSpPr/>
            <p:nvPr/>
          </p:nvSpPr>
          <p:spPr>
            <a:xfrm>
              <a:off x="9713501" y="4636949"/>
              <a:ext cx="185400" cy="200100"/>
            </a:xfrm>
            <a:prstGeom prst="rect">
              <a:avLst/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800;p36">
              <a:extLst>
                <a:ext uri="{FF2B5EF4-FFF2-40B4-BE49-F238E27FC236}">
                  <a16:creationId xmlns:a16="http://schemas.microsoft.com/office/drawing/2014/main" id="{3A93CB1F-8C6D-4195-0417-5BA188CD430C}"/>
                </a:ext>
              </a:extLst>
            </p:cNvPr>
            <p:cNvSpPr txBox="1"/>
            <p:nvPr/>
          </p:nvSpPr>
          <p:spPr>
            <a:xfrm>
              <a:off x="1786866" y="1156425"/>
              <a:ext cx="105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One-Stage</a:t>
              </a:r>
              <a:endParaRPr/>
            </a:p>
          </p:txBody>
        </p:sp>
        <p:sp>
          <p:nvSpPr>
            <p:cNvPr id="435" name="Google Shape;801;p36">
              <a:extLst>
                <a:ext uri="{FF2B5EF4-FFF2-40B4-BE49-F238E27FC236}">
                  <a16:creationId xmlns:a16="http://schemas.microsoft.com/office/drawing/2014/main" id="{826C2E9C-19E4-EF84-49A3-A28AC30650AD}"/>
                </a:ext>
              </a:extLst>
            </p:cNvPr>
            <p:cNvSpPr txBox="1"/>
            <p:nvPr/>
          </p:nvSpPr>
          <p:spPr>
            <a:xfrm>
              <a:off x="1786866" y="3464325"/>
              <a:ext cx="105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Two-Stage</a:t>
              </a:r>
              <a:endParaRPr/>
            </a:p>
          </p:txBody>
        </p:sp>
        <p:sp>
          <p:nvSpPr>
            <p:cNvPr id="436" name="Google Shape;802;p36">
              <a:extLst>
                <a:ext uri="{FF2B5EF4-FFF2-40B4-BE49-F238E27FC236}">
                  <a16:creationId xmlns:a16="http://schemas.microsoft.com/office/drawing/2014/main" id="{61717F81-0675-9F81-6BB7-F6D0DB7A10FC}"/>
                </a:ext>
              </a:extLst>
            </p:cNvPr>
            <p:cNvSpPr/>
            <p:nvPr/>
          </p:nvSpPr>
          <p:spPr>
            <a:xfrm>
              <a:off x="4638441" y="2306475"/>
              <a:ext cx="572400" cy="26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803;p36">
              <a:extLst>
                <a:ext uri="{FF2B5EF4-FFF2-40B4-BE49-F238E27FC236}">
                  <a16:creationId xmlns:a16="http://schemas.microsoft.com/office/drawing/2014/main" id="{A3A5C2B2-1150-58B7-DE78-CA6A8B67FA28}"/>
                </a:ext>
              </a:extLst>
            </p:cNvPr>
            <p:cNvSpPr/>
            <p:nvPr/>
          </p:nvSpPr>
          <p:spPr>
            <a:xfrm>
              <a:off x="7716266" y="2306475"/>
              <a:ext cx="572400" cy="26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804;p36">
              <a:extLst>
                <a:ext uri="{FF2B5EF4-FFF2-40B4-BE49-F238E27FC236}">
                  <a16:creationId xmlns:a16="http://schemas.microsoft.com/office/drawing/2014/main" id="{D5CA0506-0208-3A65-EDEA-0F05823AB30E}"/>
                </a:ext>
              </a:extLst>
            </p:cNvPr>
            <p:cNvSpPr/>
            <p:nvPr/>
          </p:nvSpPr>
          <p:spPr>
            <a:xfrm>
              <a:off x="4641166" y="4855313"/>
              <a:ext cx="572400" cy="26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805;p36">
              <a:extLst>
                <a:ext uri="{FF2B5EF4-FFF2-40B4-BE49-F238E27FC236}">
                  <a16:creationId xmlns:a16="http://schemas.microsoft.com/office/drawing/2014/main" id="{DD537135-8F8E-328B-2CA2-3C608994A233}"/>
                </a:ext>
              </a:extLst>
            </p:cNvPr>
            <p:cNvSpPr/>
            <p:nvPr/>
          </p:nvSpPr>
          <p:spPr>
            <a:xfrm>
              <a:off x="7718991" y="4855313"/>
              <a:ext cx="572400" cy="26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806;p36">
              <a:extLst>
                <a:ext uri="{FF2B5EF4-FFF2-40B4-BE49-F238E27FC236}">
                  <a16:creationId xmlns:a16="http://schemas.microsoft.com/office/drawing/2014/main" id="{6C54BAD6-74AC-2503-94A1-3B9D8185E796}"/>
                </a:ext>
              </a:extLst>
            </p:cNvPr>
            <p:cNvSpPr txBox="1"/>
            <p:nvPr/>
          </p:nvSpPr>
          <p:spPr>
            <a:xfrm>
              <a:off x="4121841" y="2782388"/>
              <a:ext cx="1770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Randomly select n PSUs</a:t>
              </a:r>
              <a:endParaRPr sz="1100"/>
            </a:p>
          </p:txBody>
        </p:sp>
        <p:sp>
          <p:nvSpPr>
            <p:cNvPr id="441" name="Google Shape;807;p36">
              <a:extLst>
                <a:ext uri="{FF2B5EF4-FFF2-40B4-BE49-F238E27FC236}">
                  <a16:creationId xmlns:a16="http://schemas.microsoft.com/office/drawing/2014/main" id="{36DFAD11-5503-99EB-D34D-7B236A7F51A8}"/>
                </a:ext>
              </a:extLst>
            </p:cNvPr>
            <p:cNvSpPr txBox="1"/>
            <p:nvPr/>
          </p:nvSpPr>
          <p:spPr>
            <a:xfrm>
              <a:off x="7628779" y="2659863"/>
              <a:ext cx="17706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Measure all SSUs within each sampled PSU</a:t>
              </a:r>
              <a:endParaRPr sz="1100"/>
            </a:p>
          </p:txBody>
        </p:sp>
        <p:sp>
          <p:nvSpPr>
            <p:cNvPr id="442" name="Google Shape;808;p36">
              <a:extLst>
                <a:ext uri="{FF2B5EF4-FFF2-40B4-BE49-F238E27FC236}">
                  <a16:creationId xmlns:a16="http://schemas.microsoft.com/office/drawing/2014/main" id="{6C341FAD-2D6E-DE32-60AB-97498F315691}"/>
                </a:ext>
              </a:extLst>
            </p:cNvPr>
            <p:cNvSpPr txBox="1"/>
            <p:nvPr/>
          </p:nvSpPr>
          <p:spPr>
            <a:xfrm>
              <a:off x="4124516" y="5312913"/>
              <a:ext cx="1770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Randomly select n PSUs</a:t>
              </a:r>
              <a:endParaRPr sz="1100"/>
            </a:p>
          </p:txBody>
        </p:sp>
        <p:sp>
          <p:nvSpPr>
            <p:cNvPr id="443" name="Google Shape;809;p36">
              <a:extLst>
                <a:ext uri="{FF2B5EF4-FFF2-40B4-BE49-F238E27FC236}">
                  <a16:creationId xmlns:a16="http://schemas.microsoft.com/office/drawing/2014/main" id="{6AA0654E-4913-B6AF-2472-1528AB899B70}"/>
                </a:ext>
              </a:extLst>
            </p:cNvPr>
            <p:cNvSpPr txBox="1"/>
            <p:nvPr/>
          </p:nvSpPr>
          <p:spPr>
            <a:xfrm>
              <a:off x="7508142" y="5178375"/>
              <a:ext cx="18510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Randomly select SSUs within each sampled PSU</a:t>
              </a:r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2155534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Selection probability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Since sampling is occurring at two different stages now, the selection probability of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yij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(the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jth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SSU in PSU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 is a combination of the probability of PSU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being selected, and the probability of SSU j being selected within PSU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 Assuming an SRS is taken at both stages, we have: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	𝜋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P(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j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SSU in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PSU selected)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  	     = P(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PSU selected) x P(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j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SSU selected |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PSU selected)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  	     = 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816;p37" descr="\frac{n}{N}\frac{m_i}{M_i}">
            <a:extLst>
              <a:ext uri="{FF2B5EF4-FFF2-40B4-BE49-F238E27FC236}">
                <a16:creationId xmlns:a16="http://schemas.microsoft.com/office/drawing/2014/main" id="{E6465F87-D5DE-C699-4B93-5AD46A552F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3092" y="4983313"/>
            <a:ext cx="932558" cy="676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717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Weights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As always, the weight of observational unit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y</a:t>
            </a:r>
            <a:r>
              <a:rPr lang="en-US" sz="2000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the reciprocal of its selection probability.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m</a:t>
            </a:r>
            <a:r>
              <a:rPr lang="en-US" sz="24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/M</a:t>
            </a:r>
            <a:r>
              <a:rPr lang="en-US" sz="24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 is approximately constant for all PSUs (i.e. a proportional sample from all clusters), this is considered a self-weighting sample.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823;p38" descr="w_{ij}=\frac{1}{\pi_{ij}}=\frac{NM_i}{nm_i}">
            <a:extLst>
              <a:ext uri="{FF2B5EF4-FFF2-40B4-BE49-F238E27FC236}">
                <a16:creationId xmlns:a16="http://schemas.microsoft.com/office/drawing/2014/main" id="{743ADB44-6928-6E0D-A03E-4D78F3525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070" y="2921127"/>
            <a:ext cx="3853860" cy="1015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2175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Population total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population total can be estimated in the same way as one-stage cluster sampling.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830;p39" descr="\hat{t}=\sum^N_{i=1}\sum^{M_i}_{j=1}w_{ij}y_{ij}">
            <a:extLst>
              <a:ext uri="{FF2B5EF4-FFF2-40B4-BE49-F238E27FC236}">
                <a16:creationId xmlns:a16="http://schemas.microsoft.com/office/drawing/2014/main" id="{2C5C075D-F948-AD51-E667-3481BEACD1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726" y="3223120"/>
            <a:ext cx="3134547" cy="1434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979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Sample mean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sample mean can be calculated using the estimates for t and M0 . This is much the same as in one-stage cluster sampling, except the totals for each PSU must now be estimated as well: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can also be calculated using weights, with the same weights and calculation as for one-stage sampling: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837;p40" descr="\hat{\bar{y}}=\frac{\hat{t}}{\hat{M}_0}=\frac{\sum^n_{i=1}t_i}{\sum^n_{i=1}M_i}">
            <a:extLst>
              <a:ext uri="{FF2B5EF4-FFF2-40B4-BE49-F238E27FC236}">
                <a16:creationId xmlns:a16="http://schemas.microsoft.com/office/drawing/2014/main" id="{4B3154AB-2E78-793C-8278-AF5E513A3D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896" y="3136392"/>
            <a:ext cx="3432207" cy="107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38;p40" descr="\hat{\bar{y}}=\frac{\hat{t}}{\hat{M}_0}=\frac{\sum^N_{i=1}\sum^{M_i}_{j=1}w_{ij}y_{ij}}{\sum^N_{i=1}\sum^{M_i}_{j=1}w_{ij}}">
            <a:extLst>
              <a:ext uri="{FF2B5EF4-FFF2-40B4-BE49-F238E27FC236}">
                <a16:creationId xmlns:a16="http://schemas.microsoft.com/office/drawing/2014/main" id="{006AAC4D-C4C4-B3DB-86BD-3326E86039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2498" y="5443288"/>
            <a:ext cx="3827001" cy="109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115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Sample variance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With two-stage sampling, there are two types of variance: </a:t>
            </a: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between PSUs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and </a:t>
            </a: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within PSUs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 Both calculations follow a familiar structure.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variance between PSUs can be calculated,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variance within PSU </a:t>
            </a:r>
            <a:r>
              <a:rPr lang="en-US" sz="2933" i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can be calculated,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845;p41" descr="s^2=\frac{1}{n-1}\sum_{i=1}^n(M_i\overline{y}_i-M_i\hat{\overline{y}})^2">
            <a:extLst>
              <a:ext uri="{FF2B5EF4-FFF2-40B4-BE49-F238E27FC236}">
                <a16:creationId xmlns:a16="http://schemas.microsoft.com/office/drawing/2014/main" id="{0C95B18F-063E-7943-01CD-1AD57DD0C0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695" y="3202501"/>
            <a:ext cx="4060609" cy="9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46;p41" descr="s_i^2=\frac{1}{m_i-1}\sum_{j=1}^{m_i}(y_{ij}-\overline{y}_i)^2">
            <a:extLst>
              <a:ext uri="{FF2B5EF4-FFF2-40B4-BE49-F238E27FC236}">
                <a16:creationId xmlns:a16="http://schemas.microsoft.com/office/drawing/2014/main" id="{A520C829-21E4-915A-36FA-61E3CFEB299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401" y="5206008"/>
            <a:ext cx="4359198" cy="1251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826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Two-stage cluster sampling: Estimator variance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532136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estimated variance of the sample mean is also comprised of variance within and between PSUs,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where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s2 and s</a:t>
            </a:r>
            <a:r>
              <a:rPr lang="en-US" sz="2000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are defined as previous, and      is average PSU size.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Takeaways: Two-stage sampling changes our mean calculations and changes the chances for any individual to be included in our sample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854;p42" descr="\bar{M}">
            <a:extLst>
              <a:ext uri="{FF2B5EF4-FFF2-40B4-BE49-F238E27FC236}">
                <a16:creationId xmlns:a16="http://schemas.microsoft.com/office/drawing/2014/main" id="{D8F2E073-804F-95DB-F58D-92E1E566B2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761" y="4401884"/>
            <a:ext cx="421893" cy="316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53;p42" descr="\hat{V}(\hat{\bar{y}})=\frac{1}{\bar{M}^2}(1-\frac{n}{N})\frac{s^2}{n}+\frac{1}{nN\bar{M}^2}\sum^n_{i=1}M^2_i(1-\frac{m_i}{M_i})\frac{s_i^2}{m_i}">
            <a:extLst>
              <a:ext uri="{FF2B5EF4-FFF2-40B4-BE49-F238E27FC236}">
                <a16:creationId xmlns:a16="http://schemas.microsoft.com/office/drawing/2014/main" id="{CDF75E19-0F5F-0ADF-C11D-7F56D6A0BE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457" y="2970347"/>
            <a:ext cx="7417085" cy="917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488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Recall: Choosing sample size in strata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Proportional Allocation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the same proportion of units from each stratum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weights (𝜋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</a:t>
            </a:r>
            <a:r>
              <a:rPr lang="en-US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 are the same for each sampled unit regardless of stratum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Optimal Allocation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Variation among larger sampling units may be greater than variation among smaller sampling units, so a higher proportion of large units should be sampled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Useful for businesses, cities, and institutions like schools or hospitals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Allocation for </a:t>
            </a: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Precision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with Strata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to reduce the variation in stratum-level estimates, not population-level estimates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Useful when the goal is comparing estimates between strata</a:t>
            </a:r>
          </a:p>
        </p:txBody>
      </p:sp>
    </p:spTree>
    <p:extLst>
      <p:ext uri="{BB962C8B-B14F-4D97-AF65-F5344CB8AC3E}">
        <p14:creationId xmlns:p14="http://schemas.microsoft.com/office/powerpoint/2010/main" val="424834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Choosing a PSU size (M)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63F9B-D923-1FFC-EF9A-3FCC7A8D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will come about naturally or from pre-existing groupings</a:t>
            </a:r>
          </a:p>
          <a:p>
            <a:pPr lvl="1"/>
            <a:r>
              <a:rPr lang="en-US" dirty="0"/>
              <a:t>E.g. classrooms, farms, stores, ponds</a:t>
            </a:r>
          </a:p>
          <a:p>
            <a:r>
              <a:rPr lang="en-US" dirty="0"/>
              <a:t>Larger PSU size can mean larger variability within a PSU</a:t>
            </a:r>
          </a:p>
          <a:p>
            <a:r>
              <a:rPr lang="en-US" dirty="0"/>
              <a:t>PSUs that are too large or too small may reduce cost saving benefits of cluster sampling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2372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Choosing a SSU size (</a:t>
            </a:r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63F9B-D923-1FFC-EF9A-3FCC7A8D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Is measuring more SSUs marginally expensive or inexpensive?</a:t>
            </a:r>
          </a:p>
          <a:p>
            <a:r>
              <a:rPr lang="en-US" dirty="0"/>
              <a:t>Accessibility</a:t>
            </a:r>
          </a:p>
          <a:p>
            <a:pPr lvl="1"/>
            <a:r>
              <a:rPr lang="en-US" dirty="0"/>
              <a:t>Do you have access to all SSUs in a given PSU? How difficult is it to measure more SSUs?</a:t>
            </a:r>
          </a:p>
          <a:p>
            <a:r>
              <a:rPr lang="en-US" dirty="0"/>
              <a:t>Homogeneity</a:t>
            </a:r>
          </a:p>
          <a:p>
            <a:pPr lvl="1"/>
            <a:r>
              <a:rPr lang="en-US" dirty="0"/>
              <a:t>Are all the SSUs in a given PSU relatively similar? How much more information is gained by measuring more SSUs?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/>
              <a:t>In general, the same considerations as a general also SRS apply.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415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Choosing a sample size (</a:t>
            </a:r>
            <a:r>
              <a:rPr lang="en-GB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63F9B-D923-1FFC-EF9A-3FCC7A8D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This process is similar to selecting sample sizes for SRS.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Determine precision needed.</a:t>
            </a:r>
          </a:p>
          <a:p>
            <a:r>
              <a:rPr lang="en-US" dirty="0"/>
              <a:t>Propose PSU and sub-sample sizes.</a:t>
            </a:r>
          </a:p>
          <a:p>
            <a:r>
              <a:rPr lang="en-US" dirty="0"/>
              <a:t>Choose </a:t>
            </a:r>
            <a:r>
              <a:rPr lang="en-US" i="1" dirty="0"/>
              <a:t>n</a:t>
            </a:r>
            <a:r>
              <a:rPr lang="en-US" dirty="0"/>
              <a:t> to achieve desired precision.</a:t>
            </a:r>
          </a:p>
          <a:p>
            <a:r>
              <a:rPr lang="en-US" dirty="0"/>
              <a:t>Iterate until </a:t>
            </a:r>
            <a:r>
              <a:rPr lang="en-US" i="1" dirty="0"/>
              <a:t>n</a:t>
            </a:r>
            <a:r>
              <a:rPr lang="en-US" dirty="0"/>
              <a:t> is realistic given available resources.</a:t>
            </a:r>
          </a:p>
          <a:p>
            <a:pPr marL="1523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2805971"/>
            <a:ext cx="8020678" cy="1994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CA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Respondent Driven Sampling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84765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is respondent-driven sampling?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Researchers select a small number of individuals from the target population (“seeds”)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Seeds recruit other members of the target population from their own social networks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New sample members recruit additional sample members, and so 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Same thing as snowball sampling? → No!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5777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is respondent-driven sampling?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B51B9D2-D015-F2FC-3B9A-71656AA2AFA8}"/>
              </a:ext>
            </a:extLst>
          </p:cNvPr>
          <p:cNvGrpSpPr/>
          <p:nvPr/>
        </p:nvGrpSpPr>
        <p:grpSpPr>
          <a:xfrm>
            <a:off x="1237832" y="1356967"/>
            <a:ext cx="9716336" cy="5238905"/>
            <a:chOff x="25199" y="23495"/>
            <a:chExt cx="8711301" cy="4697005"/>
          </a:xfrm>
        </p:grpSpPr>
        <p:sp>
          <p:nvSpPr>
            <p:cNvPr id="5" name="Google Shape;107;p22">
              <a:extLst>
                <a:ext uri="{FF2B5EF4-FFF2-40B4-BE49-F238E27FC236}">
                  <a16:creationId xmlns:a16="http://schemas.microsoft.com/office/drawing/2014/main" id="{6554FFC4-31EC-9CFB-C38E-77100563703E}"/>
                </a:ext>
              </a:extLst>
            </p:cNvPr>
            <p:cNvSpPr/>
            <p:nvPr/>
          </p:nvSpPr>
          <p:spPr>
            <a:xfrm>
              <a:off x="1401075" y="1062525"/>
              <a:ext cx="1833600" cy="9591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Population</a:t>
              </a:r>
              <a:endParaRPr/>
            </a:p>
          </p:txBody>
        </p:sp>
        <p:sp>
          <p:nvSpPr>
            <p:cNvPr id="6" name="Google Shape;108;p22">
              <a:extLst>
                <a:ext uri="{FF2B5EF4-FFF2-40B4-BE49-F238E27FC236}">
                  <a16:creationId xmlns:a16="http://schemas.microsoft.com/office/drawing/2014/main" id="{A1E77103-4AB5-5C30-34BE-768BA3D54BFB}"/>
                </a:ext>
              </a:extLst>
            </p:cNvPr>
            <p:cNvSpPr/>
            <p:nvPr/>
          </p:nvSpPr>
          <p:spPr>
            <a:xfrm>
              <a:off x="1735425" y="3172725"/>
              <a:ext cx="1164900" cy="6156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Sample</a:t>
              </a:r>
              <a:endParaRPr/>
            </a:p>
          </p:txBody>
        </p:sp>
        <p:sp>
          <p:nvSpPr>
            <p:cNvPr id="7" name="Google Shape;109;p22">
              <a:extLst>
                <a:ext uri="{FF2B5EF4-FFF2-40B4-BE49-F238E27FC236}">
                  <a16:creationId xmlns:a16="http://schemas.microsoft.com/office/drawing/2014/main" id="{BF1971C1-1A90-6283-0275-179A800BFDE6}"/>
                </a:ext>
              </a:extLst>
            </p:cNvPr>
            <p:cNvSpPr txBox="1"/>
            <p:nvPr/>
          </p:nvSpPr>
          <p:spPr>
            <a:xfrm>
              <a:off x="25199" y="23495"/>
              <a:ext cx="34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Salganik and Heckathorn, 2004, Figure 1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8" name="Google Shape;110;p22">
              <a:extLst>
                <a:ext uri="{FF2B5EF4-FFF2-40B4-BE49-F238E27FC236}">
                  <a16:creationId xmlns:a16="http://schemas.microsoft.com/office/drawing/2014/main" id="{B71B1EC7-C294-577F-3CB5-20A0DFDC2E53}"/>
                </a:ext>
              </a:extLst>
            </p:cNvPr>
            <p:cNvSpPr txBox="1"/>
            <p:nvPr/>
          </p:nvSpPr>
          <p:spPr>
            <a:xfrm>
              <a:off x="1401075" y="4212600"/>
              <a:ext cx="1974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Traditional Sampling</a:t>
              </a:r>
              <a:endParaRPr b="1"/>
            </a:p>
          </p:txBody>
        </p:sp>
        <p:sp>
          <p:nvSpPr>
            <p:cNvPr id="9" name="Google Shape;111;p22">
              <a:extLst>
                <a:ext uri="{FF2B5EF4-FFF2-40B4-BE49-F238E27FC236}">
                  <a16:creationId xmlns:a16="http://schemas.microsoft.com/office/drawing/2014/main" id="{FB3CD1BC-D728-29C3-ED07-1B506E06331B}"/>
                </a:ext>
              </a:extLst>
            </p:cNvPr>
            <p:cNvSpPr txBox="1"/>
            <p:nvPr/>
          </p:nvSpPr>
          <p:spPr>
            <a:xfrm>
              <a:off x="5813050" y="4104900"/>
              <a:ext cx="219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Respondent-Driven Sampling</a:t>
              </a:r>
              <a:endParaRPr b="1"/>
            </a:p>
          </p:txBody>
        </p:sp>
        <p:sp>
          <p:nvSpPr>
            <p:cNvPr id="10" name="Google Shape;112;p22">
              <a:extLst>
                <a:ext uri="{FF2B5EF4-FFF2-40B4-BE49-F238E27FC236}">
                  <a16:creationId xmlns:a16="http://schemas.microsoft.com/office/drawing/2014/main" id="{368CEE46-80F0-FC63-44F2-577E61099106}"/>
                </a:ext>
              </a:extLst>
            </p:cNvPr>
            <p:cNvSpPr/>
            <p:nvPr/>
          </p:nvSpPr>
          <p:spPr>
            <a:xfrm>
              <a:off x="4929200" y="1062525"/>
              <a:ext cx="1833600" cy="9591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Population</a:t>
              </a:r>
              <a:endParaRPr/>
            </a:p>
          </p:txBody>
        </p:sp>
        <p:sp>
          <p:nvSpPr>
            <p:cNvPr id="11" name="Google Shape;113;p22">
              <a:extLst>
                <a:ext uri="{FF2B5EF4-FFF2-40B4-BE49-F238E27FC236}">
                  <a16:creationId xmlns:a16="http://schemas.microsoft.com/office/drawing/2014/main" id="{609DE1F8-1A26-BA42-03FD-EC733CDEBDE6}"/>
                </a:ext>
              </a:extLst>
            </p:cNvPr>
            <p:cNvSpPr/>
            <p:nvPr/>
          </p:nvSpPr>
          <p:spPr>
            <a:xfrm>
              <a:off x="7240400" y="2189850"/>
              <a:ext cx="1496100" cy="7638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Social Network</a:t>
              </a:r>
              <a:endParaRPr/>
            </a:p>
          </p:txBody>
        </p:sp>
        <p:sp>
          <p:nvSpPr>
            <p:cNvPr id="12" name="Google Shape;114;p22">
              <a:extLst>
                <a:ext uri="{FF2B5EF4-FFF2-40B4-BE49-F238E27FC236}">
                  <a16:creationId xmlns:a16="http://schemas.microsoft.com/office/drawing/2014/main" id="{AF76CB6A-8D6B-92FD-164B-75D7008C9C0A}"/>
                </a:ext>
              </a:extLst>
            </p:cNvPr>
            <p:cNvSpPr/>
            <p:nvPr/>
          </p:nvSpPr>
          <p:spPr>
            <a:xfrm>
              <a:off x="5263550" y="3172725"/>
              <a:ext cx="1164900" cy="6156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Sample</a:t>
              </a:r>
              <a:endParaRPr/>
            </a:p>
          </p:txBody>
        </p:sp>
        <p:cxnSp>
          <p:nvCxnSpPr>
            <p:cNvPr id="13" name="Google Shape;115;p22">
              <a:extLst>
                <a:ext uri="{FF2B5EF4-FFF2-40B4-BE49-F238E27FC236}">
                  <a16:creationId xmlns:a16="http://schemas.microsoft.com/office/drawing/2014/main" id="{30FEEDE9-4E76-370A-FA35-03A7EB34B3E7}"/>
                </a:ext>
              </a:extLst>
            </p:cNvPr>
            <p:cNvCxnSpPr/>
            <p:nvPr/>
          </p:nvCxnSpPr>
          <p:spPr>
            <a:xfrm flipH="1">
              <a:off x="2072984" y="2021614"/>
              <a:ext cx="8700" cy="1138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16;p22">
              <a:extLst>
                <a:ext uri="{FF2B5EF4-FFF2-40B4-BE49-F238E27FC236}">
                  <a16:creationId xmlns:a16="http://schemas.microsoft.com/office/drawing/2014/main" id="{82731B75-5E88-04A4-B1B7-116D01231408}"/>
                </a:ext>
              </a:extLst>
            </p:cNvPr>
            <p:cNvCxnSpPr/>
            <p:nvPr/>
          </p:nvCxnSpPr>
          <p:spPr>
            <a:xfrm rot="10800000" flipH="1">
              <a:off x="2610975" y="2034275"/>
              <a:ext cx="4500" cy="1137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17;p22">
              <a:extLst>
                <a:ext uri="{FF2B5EF4-FFF2-40B4-BE49-F238E27FC236}">
                  <a16:creationId xmlns:a16="http://schemas.microsoft.com/office/drawing/2014/main" id="{527A6CBC-15DB-19A2-5DFA-C64CEFB59CFF}"/>
                </a:ext>
              </a:extLst>
            </p:cNvPr>
            <p:cNvCxnSpPr/>
            <p:nvPr/>
          </p:nvCxnSpPr>
          <p:spPr>
            <a:xfrm>
              <a:off x="5512025" y="2033225"/>
              <a:ext cx="9000" cy="1139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118;p22">
              <a:extLst>
                <a:ext uri="{FF2B5EF4-FFF2-40B4-BE49-F238E27FC236}">
                  <a16:creationId xmlns:a16="http://schemas.microsoft.com/office/drawing/2014/main" id="{5BFD8DEC-BDAD-0D6C-A702-A1D803D2240B}"/>
                </a:ext>
              </a:extLst>
            </p:cNvPr>
            <p:cNvCxnSpPr>
              <a:endCxn id="11" idx="2"/>
            </p:cNvCxnSpPr>
            <p:nvPr/>
          </p:nvCxnSpPr>
          <p:spPr>
            <a:xfrm rot="10800000" flipH="1">
              <a:off x="6428450" y="2953650"/>
              <a:ext cx="1560000" cy="58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119;p22">
              <a:extLst>
                <a:ext uri="{FF2B5EF4-FFF2-40B4-BE49-F238E27FC236}">
                  <a16:creationId xmlns:a16="http://schemas.microsoft.com/office/drawing/2014/main" id="{01766E64-DFB8-2EBD-6E2F-B3F767061B50}"/>
                </a:ext>
              </a:extLst>
            </p:cNvPr>
            <p:cNvCxnSpPr>
              <a:stCxn id="11" idx="0"/>
              <a:endCxn id="10" idx="3"/>
            </p:cNvCxnSpPr>
            <p:nvPr/>
          </p:nvCxnSpPr>
          <p:spPr>
            <a:xfrm rot="10800000">
              <a:off x="6762650" y="1542150"/>
              <a:ext cx="1225800" cy="64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120;p22">
              <a:extLst>
                <a:ext uri="{FF2B5EF4-FFF2-40B4-BE49-F238E27FC236}">
                  <a16:creationId xmlns:a16="http://schemas.microsoft.com/office/drawing/2014/main" id="{FAB6235D-C6D6-FB15-53B4-42BF3FDB30F8}"/>
                </a:ext>
              </a:extLst>
            </p:cNvPr>
            <p:cNvSpPr txBox="1"/>
            <p:nvPr/>
          </p:nvSpPr>
          <p:spPr>
            <a:xfrm>
              <a:off x="1118975" y="2379150"/>
              <a:ext cx="86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Collection</a:t>
              </a:r>
              <a:endParaRPr sz="1200"/>
            </a:p>
          </p:txBody>
        </p:sp>
        <p:sp>
          <p:nvSpPr>
            <p:cNvPr id="19" name="Google Shape;121;p22">
              <a:extLst>
                <a:ext uri="{FF2B5EF4-FFF2-40B4-BE49-F238E27FC236}">
                  <a16:creationId xmlns:a16="http://schemas.microsoft.com/office/drawing/2014/main" id="{FAC4DAD9-BA0B-F72C-1F17-B90FB0B32B1C}"/>
                </a:ext>
              </a:extLst>
            </p:cNvPr>
            <p:cNvSpPr txBox="1"/>
            <p:nvPr/>
          </p:nvSpPr>
          <p:spPr>
            <a:xfrm>
              <a:off x="4495338" y="2379150"/>
              <a:ext cx="86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Collection</a:t>
              </a:r>
              <a:endParaRPr sz="1200"/>
            </a:p>
          </p:txBody>
        </p:sp>
        <p:sp>
          <p:nvSpPr>
            <p:cNvPr id="20" name="Google Shape;122;p22">
              <a:extLst>
                <a:ext uri="{FF2B5EF4-FFF2-40B4-BE49-F238E27FC236}">
                  <a16:creationId xmlns:a16="http://schemas.microsoft.com/office/drawing/2014/main" id="{FD4F34C4-C614-193A-5380-4133812CB00B}"/>
                </a:ext>
              </a:extLst>
            </p:cNvPr>
            <p:cNvSpPr txBox="1"/>
            <p:nvPr/>
          </p:nvSpPr>
          <p:spPr>
            <a:xfrm>
              <a:off x="2670989" y="2412525"/>
              <a:ext cx="97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Estimation</a:t>
              </a:r>
              <a:endParaRPr sz="1200"/>
            </a:p>
          </p:txBody>
        </p:sp>
        <p:sp>
          <p:nvSpPr>
            <p:cNvPr id="21" name="Google Shape;123;p22">
              <a:extLst>
                <a:ext uri="{FF2B5EF4-FFF2-40B4-BE49-F238E27FC236}">
                  <a16:creationId xmlns:a16="http://schemas.microsoft.com/office/drawing/2014/main" id="{D2564912-8967-CA2F-7E89-5644537847EE}"/>
                </a:ext>
              </a:extLst>
            </p:cNvPr>
            <p:cNvSpPr txBox="1"/>
            <p:nvPr/>
          </p:nvSpPr>
          <p:spPr>
            <a:xfrm>
              <a:off x="7346314" y="1467200"/>
              <a:ext cx="97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Estimation</a:t>
              </a:r>
              <a:endParaRPr sz="1200"/>
            </a:p>
          </p:txBody>
        </p:sp>
        <p:sp>
          <p:nvSpPr>
            <p:cNvPr id="22" name="Google Shape;124;p22">
              <a:extLst>
                <a:ext uri="{FF2B5EF4-FFF2-40B4-BE49-F238E27FC236}">
                  <a16:creationId xmlns:a16="http://schemas.microsoft.com/office/drawing/2014/main" id="{BC84B61A-3165-6912-9C66-BF3527DEF18C}"/>
                </a:ext>
              </a:extLst>
            </p:cNvPr>
            <p:cNvSpPr txBox="1"/>
            <p:nvPr/>
          </p:nvSpPr>
          <p:spPr>
            <a:xfrm>
              <a:off x="6972114" y="3344625"/>
              <a:ext cx="977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Estimation</a:t>
              </a: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4231606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Procedure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Wave 0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Select s initial seeds based on existing connections with target population.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Each seed is interviewed/surveyed.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Each seed receives c unique recruitment coupons to give to others in the target population.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Seeds are incentivized both for participation and recruitment.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Wave 1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Individuals who received coupons from original seeds are interviewed/surveyed.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Each individual receives c new recruitment coupons.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Wave 1 individuals are incentivized both for participation and recruitment.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Waves 3,..., n</a:t>
            </a:r>
          </a:p>
          <a:p>
            <a:pPr marL="1242466" lvl="1" indent="-51435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Recruitment and survey/interview process continues until desired sample size is reached.</a:t>
            </a:r>
          </a:p>
        </p:txBody>
      </p:sp>
    </p:spTree>
    <p:extLst>
      <p:ext uri="{BB962C8B-B14F-4D97-AF65-F5344CB8AC3E}">
        <p14:creationId xmlns:p14="http://schemas.microsoft.com/office/powerpoint/2010/main" val="736275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Considerations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Number of recruitment coupons (</a:t>
            </a:r>
            <a:r>
              <a:rPr lang="en-US" sz="2933" b="1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</a:t>
            </a: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)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Needs to be large enough that recruitment can continue even if some participants do not recruit anyone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Needs to be small enough that there will be multiple waves before sample size is reached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High number of waves is desirable – higher chance of accessing all parts of a social network, especially if seed selection is biased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35479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Considerations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Duplication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Unique identification must be provided to ensure each individual only participates once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Non-traditional forms of identification may be preferable for hidden populations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Target population membership verification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Membership verification will be population/study specific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36110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Collection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 addition to the data points collected in an interview/survey, it is also important to identify: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Recruitment connections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the respondent is not a seed, who recruited them?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Traced through unique recruitment coupons</a:t>
            </a: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Self-reported respondent degree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many additional population members is the respondent connected to?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3923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is precision?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971728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Precision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How close our measurements are to each other 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vs.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b="1" dirty="0">
                <a:solidFill>
                  <a:srgbClr val="00B050"/>
                </a:solidFill>
                <a:latin typeface="Fira Sans Condensed"/>
                <a:sym typeface="Fira Sans Condensed"/>
              </a:rPr>
              <a:t>Accuracy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How close our measurements are to the ‘true’ value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5" name="Picture 4" descr="A red circles with black dots&#10;&#10;Description automatically generated">
            <a:extLst>
              <a:ext uri="{FF2B5EF4-FFF2-40B4-BE49-F238E27FC236}">
                <a16:creationId xmlns:a16="http://schemas.microsoft.com/office/drawing/2014/main" id="{CDA33BB7-C1F8-1598-28F5-5E5365EE9CF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78" y="3545703"/>
            <a:ext cx="8265644" cy="28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39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Assumptions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Population network forms one connected component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There is a series of relationships that connect any one person in the population to any other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All respondents receive and use one coupon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Seeds are drawn with a probability proportional to their degree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be shown that then each relationship has an equal probability of selection for recruitment, and individuals in waves 1 through </a:t>
            </a:r>
            <a:r>
              <a:rPr lang="en-US" sz="25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have selection probability proportional to their degree as well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62461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social network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473136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and       represent two different types of people.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Dotted lines represent relationships between people of the same group.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Solid lines represent relationships between members of different groups.</a:t>
            </a:r>
          </a:p>
        </p:txBody>
      </p:sp>
      <p:sp>
        <p:nvSpPr>
          <p:cNvPr id="2" name="Google Shape;229;p30">
            <a:extLst>
              <a:ext uri="{FF2B5EF4-FFF2-40B4-BE49-F238E27FC236}">
                <a16:creationId xmlns:a16="http://schemas.microsoft.com/office/drawing/2014/main" id="{E8B63703-26D5-6A8D-6876-7BBDA992C045}"/>
              </a:ext>
            </a:extLst>
          </p:cNvPr>
          <p:cNvSpPr/>
          <p:nvPr/>
        </p:nvSpPr>
        <p:spPr>
          <a:xfrm>
            <a:off x="839438" y="1696983"/>
            <a:ext cx="362273" cy="362273"/>
          </a:xfrm>
          <a:prstGeom prst="ellipse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  <p:sp>
        <p:nvSpPr>
          <p:cNvPr id="3" name="Google Shape;230;p30">
            <a:extLst>
              <a:ext uri="{FF2B5EF4-FFF2-40B4-BE49-F238E27FC236}">
                <a16:creationId xmlns:a16="http://schemas.microsoft.com/office/drawing/2014/main" id="{01C47743-DBD9-3AF1-4CDC-87DE03788B36}"/>
              </a:ext>
            </a:extLst>
          </p:cNvPr>
          <p:cNvSpPr/>
          <p:nvPr/>
        </p:nvSpPr>
        <p:spPr>
          <a:xfrm>
            <a:off x="1902842" y="1679498"/>
            <a:ext cx="362272" cy="362272"/>
          </a:xfrm>
          <a:prstGeom prst="diamond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AA5828-E65B-7DC1-5F59-F3992D7D942F}"/>
              </a:ext>
            </a:extLst>
          </p:cNvPr>
          <p:cNvGrpSpPr/>
          <p:nvPr/>
        </p:nvGrpSpPr>
        <p:grpSpPr>
          <a:xfrm>
            <a:off x="6909159" y="1860634"/>
            <a:ext cx="3891881" cy="3716559"/>
            <a:chOff x="3836775" y="1298825"/>
            <a:chExt cx="2435725" cy="2326000"/>
          </a:xfrm>
        </p:grpSpPr>
        <p:sp>
          <p:nvSpPr>
            <p:cNvPr id="5" name="Google Shape;170;p30">
              <a:extLst>
                <a:ext uri="{FF2B5EF4-FFF2-40B4-BE49-F238E27FC236}">
                  <a16:creationId xmlns:a16="http://schemas.microsoft.com/office/drawing/2014/main" id="{E6505B5A-D4F6-C917-A11C-7BD1E587EDAB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" name="Google Shape;171;p30">
              <a:extLst>
                <a:ext uri="{FF2B5EF4-FFF2-40B4-BE49-F238E27FC236}">
                  <a16:creationId xmlns:a16="http://schemas.microsoft.com/office/drawing/2014/main" id="{CC994631-4CCC-44C7-95FC-69538A48FA35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7" name="Google Shape;172;p30">
              <a:extLst>
                <a:ext uri="{FF2B5EF4-FFF2-40B4-BE49-F238E27FC236}">
                  <a16:creationId xmlns:a16="http://schemas.microsoft.com/office/drawing/2014/main" id="{411CDF0C-9D03-4FF9-3896-D0DDEFE4593B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8" name="Google Shape;173;p30">
              <a:extLst>
                <a:ext uri="{FF2B5EF4-FFF2-40B4-BE49-F238E27FC236}">
                  <a16:creationId xmlns:a16="http://schemas.microsoft.com/office/drawing/2014/main" id="{B270B940-F121-BEEB-3F71-2307722A34F3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9" name="Google Shape;174;p30">
              <a:extLst>
                <a:ext uri="{FF2B5EF4-FFF2-40B4-BE49-F238E27FC236}">
                  <a16:creationId xmlns:a16="http://schemas.microsoft.com/office/drawing/2014/main" id="{99640B76-4761-C573-C393-2D1CB4E4BD7E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0" name="Google Shape;175;p30">
              <a:extLst>
                <a:ext uri="{FF2B5EF4-FFF2-40B4-BE49-F238E27FC236}">
                  <a16:creationId xmlns:a16="http://schemas.microsoft.com/office/drawing/2014/main" id="{A276011C-F26B-0296-E450-17D841EC8484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1" name="Google Shape;176;p30">
              <a:extLst>
                <a:ext uri="{FF2B5EF4-FFF2-40B4-BE49-F238E27FC236}">
                  <a16:creationId xmlns:a16="http://schemas.microsoft.com/office/drawing/2014/main" id="{C67CA09D-8616-11F0-5536-8C884AF7B328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;p30">
              <a:extLst>
                <a:ext uri="{FF2B5EF4-FFF2-40B4-BE49-F238E27FC236}">
                  <a16:creationId xmlns:a16="http://schemas.microsoft.com/office/drawing/2014/main" id="{41FEF173-F08D-71C1-BD4F-BCD03F380E74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8;p30">
              <a:extLst>
                <a:ext uri="{FF2B5EF4-FFF2-40B4-BE49-F238E27FC236}">
                  <a16:creationId xmlns:a16="http://schemas.microsoft.com/office/drawing/2014/main" id="{93E15D72-452C-BFD5-0C6C-E4AE1DEADCB9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9;p30">
              <a:extLst>
                <a:ext uri="{FF2B5EF4-FFF2-40B4-BE49-F238E27FC236}">
                  <a16:creationId xmlns:a16="http://schemas.microsoft.com/office/drawing/2014/main" id="{3E6D5A0E-483A-C362-A523-F6D1920DB0D8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Google Shape;180;p30">
              <a:extLst>
                <a:ext uri="{FF2B5EF4-FFF2-40B4-BE49-F238E27FC236}">
                  <a16:creationId xmlns:a16="http://schemas.microsoft.com/office/drawing/2014/main" id="{015A5254-9B67-3213-C6F3-75BF3425C1BD}"/>
                </a:ext>
              </a:extLst>
            </p:cNvPr>
            <p:cNvCxnSpPr>
              <a:stCxn id="12" idx="2"/>
              <a:endCxn id="7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81;p30">
              <a:extLst>
                <a:ext uri="{FF2B5EF4-FFF2-40B4-BE49-F238E27FC236}">
                  <a16:creationId xmlns:a16="http://schemas.microsoft.com/office/drawing/2014/main" id="{1C07379B-BF3C-8F07-ADF6-232DD7357B2C}"/>
                </a:ext>
              </a:extLst>
            </p:cNvPr>
            <p:cNvCxnSpPr>
              <a:stCxn id="12" idx="2"/>
              <a:endCxn id="8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82;p30">
              <a:extLst>
                <a:ext uri="{FF2B5EF4-FFF2-40B4-BE49-F238E27FC236}">
                  <a16:creationId xmlns:a16="http://schemas.microsoft.com/office/drawing/2014/main" id="{B4C4ACC7-CA6B-0CF4-41D2-636A1C583600}"/>
                </a:ext>
              </a:extLst>
            </p:cNvPr>
            <p:cNvCxnSpPr>
              <a:stCxn id="12" idx="3"/>
              <a:endCxn id="13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3;p30">
              <a:extLst>
                <a:ext uri="{FF2B5EF4-FFF2-40B4-BE49-F238E27FC236}">
                  <a16:creationId xmlns:a16="http://schemas.microsoft.com/office/drawing/2014/main" id="{59EC75A0-8E58-1875-14DF-E69F922D460C}"/>
                </a:ext>
              </a:extLst>
            </p:cNvPr>
            <p:cNvCxnSpPr>
              <a:stCxn id="12" idx="1"/>
              <a:endCxn id="11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84;p30">
              <a:extLst>
                <a:ext uri="{FF2B5EF4-FFF2-40B4-BE49-F238E27FC236}">
                  <a16:creationId xmlns:a16="http://schemas.microsoft.com/office/drawing/2014/main" id="{573A1994-A23F-57B0-19DC-D23802FADABE}"/>
                </a:ext>
              </a:extLst>
            </p:cNvPr>
            <p:cNvCxnSpPr>
              <a:stCxn id="13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185;p30">
              <a:extLst>
                <a:ext uri="{FF2B5EF4-FFF2-40B4-BE49-F238E27FC236}">
                  <a16:creationId xmlns:a16="http://schemas.microsoft.com/office/drawing/2014/main" id="{046E9E87-5232-F5DC-874D-653F1DA5FA39}"/>
                </a:ext>
              </a:extLst>
            </p:cNvPr>
            <p:cNvCxnSpPr>
              <a:stCxn id="13" idx="2"/>
              <a:endCxn id="7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186;p30">
              <a:extLst>
                <a:ext uri="{FF2B5EF4-FFF2-40B4-BE49-F238E27FC236}">
                  <a16:creationId xmlns:a16="http://schemas.microsoft.com/office/drawing/2014/main" id="{48C7C565-2DB8-37B5-3642-3402CF4B41F1}"/>
                </a:ext>
              </a:extLst>
            </p:cNvPr>
            <p:cNvCxnSpPr>
              <a:stCxn id="9" idx="1"/>
              <a:endCxn id="11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187;p30">
              <a:extLst>
                <a:ext uri="{FF2B5EF4-FFF2-40B4-BE49-F238E27FC236}">
                  <a16:creationId xmlns:a16="http://schemas.microsoft.com/office/drawing/2014/main" id="{2BF9D00B-E4A4-6B71-3726-517CEABE7527}"/>
                </a:ext>
              </a:extLst>
            </p:cNvPr>
            <p:cNvCxnSpPr>
              <a:stCxn id="9" idx="2"/>
              <a:endCxn id="6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188;p30">
              <a:extLst>
                <a:ext uri="{FF2B5EF4-FFF2-40B4-BE49-F238E27FC236}">
                  <a16:creationId xmlns:a16="http://schemas.microsoft.com/office/drawing/2014/main" id="{78D53090-A35C-C706-A119-3F8B9A53DDFA}"/>
                </a:ext>
              </a:extLst>
            </p:cNvPr>
            <p:cNvCxnSpPr>
              <a:stCxn id="9" idx="3"/>
              <a:endCxn id="10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189;p30">
              <a:extLst>
                <a:ext uri="{FF2B5EF4-FFF2-40B4-BE49-F238E27FC236}">
                  <a16:creationId xmlns:a16="http://schemas.microsoft.com/office/drawing/2014/main" id="{9C49925A-AA7B-B75B-D495-F9E17E85A816}"/>
                </a:ext>
              </a:extLst>
            </p:cNvPr>
            <p:cNvCxnSpPr>
              <a:stCxn id="8" idx="2"/>
              <a:endCxn id="7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90;p30">
              <a:extLst>
                <a:ext uri="{FF2B5EF4-FFF2-40B4-BE49-F238E27FC236}">
                  <a16:creationId xmlns:a16="http://schemas.microsoft.com/office/drawing/2014/main" id="{D25C7660-EEC6-14FB-AAC6-0CE81E4C8E4A}"/>
                </a:ext>
              </a:extLst>
            </p:cNvPr>
            <p:cNvCxnSpPr>
              <a:stCxn id="8" idx="2"/>
              <a:endCxn id="10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91;p30">
              <a:extLst>
                <a:ext uri="{FF2B5EF4-FFF2-40B4-BE49-F238E27FC236}">
                  <a16:creationId xmlns:a16="http://schemas.microsoft.com/office/drawing/2014/main" id="{4F4EE2EB-0A96-8ACB-6867-78893DBDF2C8}"/>
                </a:ext>
              </a:extLst>
            </p:cNvPr>
            <p:cNvCxnSpPr>
              <a:stCxn id="8" idx="3"/>
              <a:endCxn id="5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92;p30">
              <a:extLst>
                <a:ext uri="{FF2B5EF4-FFF2-40B4-BE49-F238E27FC236}">
                  <a16:creationId xmlns:a16="http://schemas.microsoft.com/office/drawing/2014/main" id="{59313202-0BA5-153C-7BF5-24C8D0F9A35F}"/>
                </a:ext>
              </a:extLst>
            </p:cNvPr>
            <p:cNvCxnSpPr>
              <a:stCxn id="5" idx="2"/>
              <a:endCxn id="7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193;p30">
              <a:extLst>
                <a:ext uri="{FF2B5EF4-FFF2-40B4-BE49-F238E27FC236}">
                  <a16:creationId xmlns:a16="http://schemas.microsoft.com/office/drawing/2014/main" id="{BF6AEA04-4F0B-E34F-91CE-D867C051F39B}"/>
                </a:ext>
              </a:extLst>
            </p:cNvPr>
            <p:cNvCxnSpPr>
              <a:stCxn id="5" idx="1"/>
              <a:endCxn id="6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194;p30">
              <a:extLst>
                <a:ext uri="{FF2B5EF4-FFF2-40B4-BE49-F238E27FC236}">
                  <a16:creationId xmlns:a16="http://schemas.microsoft.com/office/drawing/2014/main" id="{D24F9ABD-9EE7-4F23-53A0-5E5BDF605F2B}"/>
                </a:ext>
              </a:extLst>
            </p:cNvPr>
            <p:cNvCxnSpPr>
              <a:stCxn id="6" idx="5"/>
              <a:endCxn id="10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195;p30">
              <a:extLst>
                <a:ext uri="{FF2B5EF4-FFF2-40B4-BE49-F238E27FC236}">
                  <a16:creationId xmlns:a16="http://schemas.microsoft.com/office/drawing/2014/main" id="{7B910CC7-81A2-F96C-A048-751A20A062D3}"/>
                </a:ext>
              </a:extLst>
            </p:cNvPr>
            <p:cNvCxnSpPr>
              <a:stCxn id="14" idx="3"/>
              <a:endCxn id="10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196;p30">
              <a:extLst>
                <a:ext uri="{FF2B5EF4-FFF2-40B4-BE49-F238E27FC236}">
                  <a16:creationId xmlns:a16="http://schemas.microsoft.com/office/drawing/2014/main" id="{ADAEA9D9-7AD4-7276-F415-8E665D4229E1}"/>
                </a:ext>
              </a:extLst>
            </p:cNvPr>
            <p:cNvCxnSpPr>
              <a:stCxn id="6" idx="4"/>
              <a:endCxn id="7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197;p30">
              <a:extLst>
                <a:ext uri="{FF2B5EF4-FFF2-40B4-BE49-F238E27FC236}">
                  <a16:creationId xmlns:a16="http://schemas.microsoft.com/office/drawing/2014/main" id="{792A35DE-E945-18D3-72A6-193AEB8D778B}"/>
                </a:ext>
              </a:extLst>
            </p:cNvPr>
            <p:cNvCxnSpPr>
              <a:stCxn id="11" idx="2"/>
              <a:endCxn id="14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198;p30">
              <a:extLst>
                <a:ext uri="{FF2B5EF4-FFF2-40B4-BE49-F238E27FC236}">
                  <a16:creationId xmlns:a16="http://schemas.microsoft.com/office/drawing/2014/main" id="{781374F3-DC23-4DCE-DA0A-12FDA2F1A9A2}"/>
                </a:ext>
              </a:extLst>
            </p:cNvPr>
            <p:cNvCxnSpPr>
              <a:stCxn id="6" idx="4"/>
              <a:endCxn id="14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66762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social network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473136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Denote the group of all circles as group A, the group of all diamonds as group B, and the highlighted circle as circle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di represent the degree of person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meaning number of relationships that involve person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Here, di = 4.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B0EE686-97A6-FCEA-F3BD-FFDD8E3ECC31}"/>
              </a:ext>
            </a:extLst>
          </p:cNvPr>
          <p:cNvGrpSpPr/>
          <p:nvPr/>
        </p:nvGrpSpPr>
        <p:grpSpPr>
          <a:xfrm>
            <a:off x="7055463" y="1774313"/>
            <a:ext cx="3953913" cy="3775796"/>
            <a:chOff x="3836775" y="1298825"/>
            <a:chExt cx="2435725" cy="2326000"/>
          </a:xfrm>
        </p:grpSpPr>
        <p:sp>
          <p:nvSpPr>
            <p:cNvPr id="35" name="Google Shape;237;p31">
              <a:extLst>
                <a:ext uri="{FF2B5EF4-FFF2-40B4-BE49-F238E27FC236}">
                  <a16:creationId xmlns:a16="http://schemas.microsoft.com/office/drawing/2014/main" id="{A0A630DE-73DD-8A15-F584-C1BFBB296AA1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6" name="Google Shape;238;p31">
              <a:extLst>
                <a:ext uri="{FF2B5EF4-FFF2-40B4-BE49-F238E27FC236}">
                  <a16:creationId xmlns:a16="http://schemas.microsoft.com/office/drawing/2014/main" id="{758E4517-B0E2-4997-8E77-1F2832305E82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7" name="Google Shape;239;p31">
              <a:extLst>
                <a:ext uri="{FF2B5EF4-FFF2-40B4-BE49-F238E27FC236}">
                  <a16:creationId xmlns:a16="http://schemas.microsoft.com/office/drawing/2014/main" id="{ECA044F1-B40B-976A-041D-F37114922CA5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8" name="Google Shape;240;p31">
              <a:extLst>
                <a:ext uri="{FF2B5EF4-FFF2-40B4-BE49-F238E27FC236}">
                  <a16:creationId xmlns:a16="http://schemas.microsoft.com/office/drawing/2014/main" id="{407EF766-B66A-6D63-89CD-02626D34961A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9" name="Google Shape;241;p31">
              <a:extLst>
                <a:ext uri="{FF2B5EF4-FFF2-40B4-BE49-F238E27FC236}">
                  <a16:creationId xmlns:a16="http://schemas.microsoft.com/office/drawing/2014/main" id="{89A4CA3E-DBB1-DB9D-EE83-D62DE765812C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0" name="Google Shape;242;p31">
              <a:extLst>
                <a:ext uri="{FF2B5EF4-FFF2-40B4-BE49-F238E27FC236}">
                  <a16:creationId xmlns:a16="http://schemas.microsoft.com/office/drawing/2014/main" id="{9E80E786-0366-0F92-9947-0282EBC06ED9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1" name="Google Shape;243;p31">
              <a:extLst>
                <a:ext uri="{FF2B5EF4-FFF2-40B4-BE49-F238E27FC236}">
                  <a16:creationId xmlns:a16="http://schemas.microsoft.com/office/drawing/2014/main" id="{3429A51A-3748-FBB0-9C20-06F7E3403638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4;p31">
              <a:extLst>
                <a:ext uri="{FF2B5EF4-FFF2-40B4-BE49-F238E27FC236}">
                  <a16:creationId xmlns:a16="http://schemas.microsoft.com/office/drawing/2014/main" id="{28E05922-A389-ECA3-F1E1-FF7B8C9C3ED1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5;p31">
              <a:extLst>
                <a:ext uri="{FF2B5EF4-FFF2-40B4-BE49-F238E27FC236}">
                  <a16:creationId xmlns:a16="http://schemas.microsoft.com/office/drawing/2014/main" id="{47DF1F18-10E4-AD67-F707-3A8FC23AC84E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6;p31">
              <a:extLst>
                <a:ext uri="{FF2B5EF4-FFF2-40B4-BE49-F238E27FC236}">
                  <a16:creationId xmlns:a16="http://schemas.microsoft.com/office/drawing/2014/main" id="{69C7D1BB-E2BD-6ED8-56D8-C47B8C422249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Google Shape;247;p31">
              <a:extLst>
                <a:ext uri="{FF2B5EF4-FFF2-40B4-BE49-F238E27FC236}">
                  <a16:creationId xmlns:a16="http://schemas.microsoft.com/office/drawing/2014/main" id="{107E3629-37DE-63DE-F5D3-546B1FB94BD1}"/>
                </a:ext>
              </a:extLst>
            </p:cNvPr>
            <p:cNvCxnSpPr>
              <a:stCxn id="42" idx="2"/>
              <a:endCxn id="37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248;p31">
              <a:extLst>
                <a:ext uri="{FF2B5EF4-FFF2-40B4-BE49-F238E27FC236}">
                  <a16:creationId xmlns:a16="http://schemas.microsoft.com/office/drawing/2014/main" id="{E5A3E914-0247-69B3-AB2C-839F6392EF4E}"/>
                </a:ext>
              </a:extLst>
            </p:cNvPr>
            <p:cNvCxnSpPr>
              <a:stCxn id="42" idx="2"/>
              <a:endCxn id="38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249;p31">
              <a:extLst>
                <a:ext uri="{FF2B5EF4-FFF2-40B4-BE49-F238E27FC236}">
                  <a16:creationId xmlns:a16="http://schemas.microsoft.com/office/drawing/2014/main" id="{7C4F3C6C-1753-D4D4-A626-428AE599DB3D}"/>
                </a:ext>
              </a:extLst>
            </p:cNvPr>
            <p:cNvCxnSpPr>
              <a:stCxn id="42" idx="3"/>
              <a:endCxn id="43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250;p31">
              <a:extLst>
                <a:ext uri="{FF2B5EF4-FFF2-40B4-BE49-F238E27FC236}">
                  <a16:creationId xmlns:a16="http://schemas.microsoft.com/office/drawing/2014/main" id="{210D8B67-E775-DAFD-0F43-4AAC7C27F84A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251;p31">
              <a:extLst>
                <a:ext uri="{FF2B5EF4-FFF2-40B4-BE49-F238E27FC236}">
                  <a16:creationId xmlns:a16="http://schemas.microsoft.com/office/drawing/2014/main" id="{36BC0CBD-F459-13EB-EE50-7E779D67B328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252;p31">
              <a:extLst>
                <a:ext uri="{FF2B5EF4-FFF2-40B4-BE49-F238E27FC236}">
                  <a16:creationId xmlns:a16="http://schemas.microsoft.com/office/drawing/2014/main" id="{E2622F1E-FC6D-96D6-A249-6E4B0E278460}"/>
                </a:ext>
              </a:extLst>
            </p:cNvPr>
            <p:cNvCxnSpPr>
              <a:stCxn id="43" idx="2"/>
              <a:endCxn id="37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253;p31">
              <a:extLst>
                <a:ext uri="{FF2B5EF4-FFF2-40B4-BE49-F238E27FC236}">
                  <a16:creationId xmlns:a16="http://schemas.microsoft.com/office/drawing/2014/main" id="{CB5C9D07-F776-F15C-1839-6271096D54CB}"/>
                </a:ext>
              </a:extLst>
            </p:cNvPr>
            <p:cNvCxnSpPr>
              <a:stCxn id="39" idx="1"/>
              <a:endCxn id="41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254;p31">
              <a:extLst>
                <a:ext uri="{FF2B5EF4-FFF2-40B4-BE49-F238E27FC236}">
                  <a16:creationId xmlns:a16="http://schemas.microsoft.com/office/drawing/2014/main" id="{EC744648-F612-5938-A05C-2CC1D0D05ECA}"/>
                </a:ext>
              </a:extLst>
            </p:cNvPr>
            <p:cNvCxnSpPr>
              <a:stCxn id="39" idx="2"/>
              <a:endCxn id="36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255;p31">
              <a:extLst>
                <a:ext uri="{FF2B5EF4-FFF2-40B4-BE49-F238E27FC236}">
                  <a16:creationId xmlns:a16="http://schemas.microsoft.com/office/drawing/2014/main" id="{B3D75468-79C2-E88E-8D70-8F2E127A389D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256;p31">
              <a:extLst>
                <a:ext uri="{FF2B5EF4-FFF2-40B4-BE49-F238E27FC236}">
                  <a16:creationId xmlns:a16="http://schemas.microsoft.com/office/drawing/2014/main" id="{5AA2BD69-780A-2CB7-4E45-68BDC1AE473E}"/>
                </a:ext>
              </a:extLst>
            </p:cNvPr>
            <p:cNvCxnSpPr>
              <a:stCxn id="38" idx="2"/>
              <a:endCxn id="37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257;p31">
              <a:extLst>
                <a:ext uri="{FF2B5EF4-FFF2-40B4-BE49-F238E27FC236}">
                  <a16:creationId xmlns:a16="http://schemas.microsoft.com/office/drawing/2014/main" id="{7DC10B4C-036C-EE45-3317-789CE5A1B968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258;p31">
              <a:extLst>
                <a:ext uri="{FF2B5EF4-FFF2-40B4-BE49-F238E27FC236}">
                  <a16:creationId xmlns:a16="http://schemas.microsoft.com/office/drawing/2014/main" id="{134C4931-751A-6E4B-CA47-8CD96E9B06ED}"/>
                </a:ext>
              </a:extLst>
            </p:cNvPr>
            <p:cNvCxnSpPr>
              <a:stCxn id="38" idx="3"/>
              <a:endCxn id="35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259;p31">
              <a:extLst>
                <a:ext uri="{FF2B5EF4-FFF2-40B4-BE49-F238E27FC236}">
                  <a16:creationId xmlns:a16="http://schemas.microsoft.com/office/drawing/2014/main" id="{CD95E662-FF27-ADEB-DAE3-12199A1D8584}"/>
                </a:ext>
              </a:extLst>
            </p:cNvPr>
            <p:cNvCxnSpPr>
              <a:stCxn id="35" idx="2"/>
              <a:endCxn id="37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260;p31">
              <a:extLst>
                <a:ext uri="{FF2B5EF4-FFF2-40B4-BE49-F238E27FC236}">
                  <a16:creationId xmlns:a16="http://schemas.microsoft.com/office/drawing/2014/main" id="{BF77BDC0-C474-A716-50D8-F72E80D9C592}"/>
                </a:ext>
              </a:extLst>
            </p:cNvPr>
            <p:cNvCxnSpPr>
              <a:stCxn id="35" idx="1"/>
              <a:endCxn id="36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261;p31">
              <a:extLst>
                <a:ext uri="{FF2B5EF4-FFF2-40B4-BE49-F238E27FC236}">
                  <a16:creationId xmlns:a16="http://schemas.microsoft.com/office/drawing/2014/main" id="{934AD96B-2D24-94D2-18DD-CF216285F11D}"/>
                </a:ext>
              </a:extLst>
            </p:cNvPr>
            <p:cNvCxnSpPr>
              <a:stCxn id="36" idx="5"/>
              <a:endCxn id="40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262;p31">
              <a:extLst>
                <a:ext uri="{FF2B5EF4-FFF2-40B4-BE49-F238E27FC236}">
                  <a16:creationId xmlns:a16="http://schemas.microsoft.com/office/drawing/2014/main" id="{F6FAABCE-8933-689F-1C62-4FC24544CBB1}"/>
                </a:ext>
              </a:extLst>
            </p:cNvPr>
            <p:cNvCxnSpPr>
              <a:stCxn id="44" idx="3"/>
              <a:endCxn id="40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263;p31">
              <a:extLst>
                <a:ext uri="{FF2B5EF4-FFF2-40B4-BE49-F238E27FC236}">
                  <a16:creationId xmlns:a16="http://schemas.microsoft.com/office/drawing/2014/main" id="{38D4B453-0575-A666-2669-D2C1C95BCB9D}"/>
                </a:ext>
              </a:extLst>
            </p:cNvPr>
            <p:cNvCxnSpPr>
              <a:stCxn id="36" idx="4"/>
              <a:endCxn id="37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264;p31">
              <a:extLst>
                <a:ext uri="{FF2B5EF4-FFF2-40B4-BE49-F238E27FC236}">
                  <a16:creationId xmlns:a16="http://schemas.microsoft.com/office/drawing/2014/main" id="{AD371E3C-E59B-2512-D3E5-50507F0D7703}"/>
                </a:ext>
              </a:extLst>
            </p:cNvPr>
            <p:cNvCxnSpPr>
              <a:stCxn id="41" idx="2"/>
              <a:endCxn id="44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265;p31">
              <a:extLst>
                <a:ext uri="{FF2B5EF4-FFF2-40B4-BE49-F238E27FC236}">
                  <a16:creationId xmlns:a16="http://schemas.microsoft.com/office/drawing/2014/main" id="{7B17F803-E9CC-8A05-7E24-3CCBC3383E38}"/>
                </a:ext>
              </a:extLst>
            </p:cNvPr>
            <p:cNvCxnSpPr>
              <a:stCxn id="36" idx="4"/>
              <a:endCxn id="44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6848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social network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473136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nA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number of individuals sampled from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from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group A and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nB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number of individuals sampled from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from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group B.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the orange shapes represent sampled individuals,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nA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2 and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nB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5D7CFB-8E97-112D-8D7D-8A138BB95367}"/>
              </a:ext>
            </a:extLst>
          </p:cNvPr>
          <p:cNvGrpSpPr/>
          <p:nvPr/>
        </p:nvGrpSpPr>
        <p:grpSpPr>
          <a:xfrm>
            <a:off x="6583683" y="1536633"/>
            <a:ext cx="4425694" cy="4226325"/>
            <a:chOff x="3836775" y="1298825"/>
            <a:chExt cx="2435725" cy="2326000"/>
          </a:xfrm>
        </p:grpSpPr>
        <p:sp>
          <p:nvSpPr>
            <p:cNvPr id="3" name="Google Shape;301;p32">
              <a:extLst>
                <a:ext uri="{FF2B5EF4-FFF2-40B4-BE49-F238E27FC236}">
                  <a16:creationId xmlns:a16="http://schemas.microsoft.com/office/drawing/2014/main" id="{A7C6BA1A-A6E5-A433-C2EA-7314F8082B3A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" name="Google Shape;302;p32">
              <a:extLst>
                <a:ext uri="{FF2B5EF4-FFF2-40B4-BE49-F238E27FC236}">
                  <a16:creationId xmlns:a16="http://schemas.microsoft.com/office/drawing/2014/main" id="{1CDC96AC-3B58-717D-20E9-925239AE57D7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" name="Google Shape;303;p32">
              <a:extLst>
                <a:ext uri="{FF2B5EF4-FFF2-40B4-BE49-F238E27FC236}">
                  <a16:creationId xmlns:a16="http://schemas.microsoft.com/office/drawing/2014/main" id="{92D7241D-5F80-78BA-16BB-0921164DB096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" name="Google Shape;304;p32">
              <a:extLst>
                <a:ext uri="{FF2B5EF4-FFF2-40B4-BE49-F238E27FC236}">
                  <a16:creationId xmlns:a16="http://schemas.microsoft.com/office/drawing/2014/main" id="{A5BCB92B-C2E9-FA78-B58A-C0F67AE466A8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7" name="Google Shape;305;p32">
              <a:extLst>
                <a:ext uri="{FF2B5EF4-FFF2-40B4-BE49-F238E27FC236}">
                  <a16:creationId xmlns:a16="http://schemas.microsoft.com/office/drawing/2014/main" id="{C6129357-C19E-8024-7611-3B20332ECD20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8" name="Google Shape;306;p32">
              <a:extLst>
                <a:ext uri="{FF2B5EF4-FFF2-40B4-BE49-F238E27FC236}">
                  <a16:creationId xmlns:a16="http://schemas.microsoft.com/office/drawing/2014/main" id="{D279E799-012F-C32C-E6C4-4433DF2F6FF0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9" name="Google Shape;307;p32">
              <a:extLst>
                <a:ext uri="{FF2B5EF4-FFF2-40B4-BE49-F238E27FC236}">
                  <a16:creationId xmlns:a16="http://schemas.microsoft.com/office/drawing/2014/main" id="{1741218A-37F8-F979-0E29-7A3F73F033B5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08;p32">
              <a:extLst>
                <a:ext uri="{FF2B5EF4-FFF2-40B4-BE49-F238E27FC236}">
                  <a16:creationId xmlns:a16="http://schemas.microsoft.com/office/drawing/2014/main" id="{4E074EA2-3F64-B6A1-8B8B-1A7E57B894B3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09;p32">
              <a:extLst>
                <a:ext uri="{FF2B5EF4-FFF2-40B4-BE49-F238E27FC236}">
                  <a16:creationId xmlns:a16="http://schemas.microsoft.com/office/drawing/2014/main" id="{2F1DE11C-08D2-6BF9-BF13-D791A010B215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0;p32">
              <a:extLst>
                <a:ext uri="{FF2B5EF4-FFF2-40B4-BE49-F238E27FC236}">
                  <a16:creationId xmlns:a16="http://schemas.microsoft.com/office/drawing/2014/main" id="{5C4BC8E9-D72E-CEC5-435F-19D7E8D428E7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" name="Google Shape;311;p32">
              <a:extLst>
                <a:ext uri="{FF2B5EF4-FFF2-40B4-BE49-F238E27FC236}">
                  <a16:creationId xmlns:a16="http://schemas.microsoft.com/office/drawing/2014/main" id="{C316D39B-2FE7-2A91-D238-E98A030D22FD}"/>
                </a:ext>
              </a:extLst>
            </p:cNvPr>
            <p:cNvCxnSpPr>
              <a:stCxn id="10" idx="2"/>
              <a:endCxn id="5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312;p32">
              <a:extLst>
                <a:ext uri="{FF2B5EF4-FFF2-40B4-BE49-F238E27FC236}">
                  <a16:creationId xmlns:a16="http://schemas.microsoft.com/office/drawing/2014/main" id="{9CF65EA1-A0B4-B5BD-0529-D5C73210B63A}"/>
                </a:ext>
              </a:extLst>
            </p:cNvPr>
            <p:cNvCxnSpPr>
              <a:stCxn id="10" idx="2"/>
              <a:endCxn id="6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313;p32">
              <a:extLst>
                <a:ext uri="{FF2B5EF4-FFF2-40B4-BE49-F238E27FC236}">
                  <a16:creationId xmlns:a16="http://schemas.microsoft.com/office/drawing/2014/main" id="{D27F1547-4600-0CD6-110A-050FB5D7BF60}"/>
                </a:ext>
              </a:extLst>
            </p:cNvPr>
            <p:cNvCxnSpPr>
              <a:stCxn id="10" idx="3"/>
              <a:endCxn id="11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314;p32">
              <a:extLst>
                <a:ext uri="{FF2B5EF4-FFF2-40B4-BE49-F238E27FC236}">
                  <a16:creationId xmlns:a16="http://schemas.microsoft.com/office/drawing/2014/main" id="{4EA0AE1F-9FD4-3550-1675-C272A2B5011F}"/>
                </a:ext>
              </a:extLst>
            </p:cNvPr>
            <p:cNvCxnSpPr>
              <a:stCxn id="10" idx="1"/>
              <a:endCxn id="9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315;p32">
              <a:extLst>
                <a:ext uri="{FF2B5EF4-FFF2-40B4-BE49-F238E27FC236}">
                  <a16:creationId xmlns:a16="http://schemas.microsoft.com/office/drawing/2014/main" id="{F01C4FDB-8021-A7BC-DE63-829A615DE5A6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316;p32">
              <a:extLst>
                <a:ext uri="{FF2B5EF4-FFF2-40B4-BE49-F238E27FC236}">
                  <a16:creationId xmlns:a16="http://schemas.microsoft.com/office/drawing/2014/main" id="{C0072364-C36A-5C5D-E3D1-CBD53A74C9B6}"/>
                </a:ext>
              </a:extLst>
            </p:cNvPr>
            <p:cNvCxnSpPr>
              <a:stCxn id="11" idx="2"/>
              <a:endCxn id="5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17;p32">
              <a:extLst>
                <a:ext uri="{FF2B5EF4-FFF2-40B4-BE49-F238E27FC236}">
                  <a16:creationId xmlns:a16="http://schemas.microsoft.com/office/drawing/2014/main" id="{42A48194-1D39-D226-B16E-6DB71BB8D0EC}"/>
                </a:ext>
              </a:extLst>
            </p:cNvPr>
            <p:cNvCxnSpPr>
              <a:stCxn id="7" idx="1"/>
              <a:endCxn id="9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18;p32">
              <a:extLst>
                <a:ext uri="{FF2B5EF4-FFF2-40B4-BE49-F238E27FC236}">
                  <a16:creationId xmlns:a16="http://schemas.microsoft.com/office/drawing/2014/main" id="{21E70F25-49B2-FD8B-9578-AE3010508DE4}"/>
                </a:ext>
              </a:extLst>
            </p:cNvPr>
            <p:cNvCxnSpPr>
              <a:stCxn id="7" idx="2"/>
              <a:endCxn id="4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319;p32">
              <a:extLst>
                <a:ext uri="{FF2B5EF4-FFF2-40B4-BE49-F238E27FC236}">
                  <a16:creationId xmlns:a16="http://schemas.microsoft.com/office/drawing/2014/main" id="{42978D3D-9CC2-2DEF-07DA-FF1FB16F63CB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20;p32">
              <a:extLst>
                <a:ext uri="{FF2B5EF4-FFF2-40B4-BE49-F238E27FC236}">
                  <a16:creationId xmlns:a16="http://schemas.microsoft.com/office/drawing/2014/main" id="{DFAEC5D0-7DA2-6B94-DFAD-2CC891AF90EF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21;p32">
              <a:extLst>
                <a:ext uri="{FF2B5EF4-FFF2-40B4-BE49-F238E27FC236}">
                  <a16:creationId xmlns:a16="http://schemas.microsoft.com/office/drawing/2014/main" id="{DB93A401-8B66-189A-4FBC-89636155F130}"/>
                </a:ext>
              </a:extLst>
            </p:cNvPr>
            <p:cNvCxnSpPr>
              <a:stCxn id="6" idx="2"/>
              <a:endCxn id="8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22;p32">
              <a:extLst>
                <a:ext uri="{FF2B5EF4-FFF2-40B4-BE49-F238E27FC236}">
                  <a16:creationId xmlns:a16="http://schemas.microsoft.com/office/drawing/2014/main" id="{5E72D6BE-469E-27E1-1D4C-0F528B33D0A6}"/>
                </a:ext>
              </a:extLst>
            </p:cNvPr>
            <p:cNvCxnSpPr>
              <a:stCxn id="6" idx="3"/>
              <a:endCxn id="3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23;p32">
              <a:extLst>
                <a:ext uri="{FF2B5EF4-FFF2-40B4-BE49-F238E27FC236}">
                  <a16:creationId xmlns:a16="http://schemas.microsoft.com/office/drawing/2014/main" id="{E96EC711-F4B4-3151-55EF-E4D9A16512D6}"/>
                </a:ext>
              </a:extLst>
            </p:cNvPr>
            <p:cNvCxnSpPr>
              <a:stCxn id="3" idx="2"/>
              <a:endCxn id="5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24;p32">
              <a:extLst>
                <a:ext uri="{FF2B5EF4-FFF2-40B4-BE49-F238E27FC236}">
                  <a16:creationId xmlns:a16="http://schemas.microsoft.com/office/drawing/2014/main" id="{634A1920-9E30-0E90-C6CB-FF5D5467C522}"/>
                </a:ext>
              </a:extLst>
            </p:cNvPr>
            <p:cNvCxnSpPr>
              <a:stCxn id="3" idx="1"/>
              <a:endCxn id="4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25;p32">
              <a:extLst>
                <a:ext uri="{FF2B5EF4-FFF2-40B4-BE49-F238E27FC236}">
                  <a16:creationId xmlns:a16="http://schemas.microsoft.com/office/drawing/2014/main" id="{DDED4366-FD02-CFFD-46B7-7ACDEDB22DD7}"/>
                </a:ext>
              </a:extLst>
            </p:cNvPr>
            <p:cNvCxnSpPr>
              <a:stCxn id="4" idx="5"/>
              <a:endCxn id="8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26;p32">
              <a:extLst>
                <a:ext uri="{FF2B5EF4-FFF2-40B4-BE49-F238E27FC236}">
                  <a16:creationId xmlns:a16="http://schemas.microsoft.com/office/drawing/2014/main" id="{3C988E6E-D422-6690-D5DF-2D2002CD7533}"/>
                </a:ext>
              </a:extLst>
            </p:cNvPr>
            <p:cNvCxnSpPr>
              <a:stCxn id="12" idx="3"/>
              <a:endCxn id="8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327;p32">
              <a:extLst>
                <a:ext uri="{FF2B5EF4-FFF2-40B4-BE49-F238E27FC236}">
                  <a16:creationId xmlns:a16="http://schemas.microsoft.com/office/drawing/2014/main" id="{D54B0903-3BCD-8453-C64D-603D51BC87E2}"/>
                </a:ext>
              </a:extLst>
            </p:cNvPr>
            <p:cNvCxnSpPr>
              <a:stCxn id="4" idx="4"/>
              <a:endCxn id="5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28;p32">
              <a:extLst>
                <a:ext uri="{FF2B5EF4-FFF2-40B4-BE49-F238E27FC236}">
                  <a16:creationId xmlns:a16="http://schemas.microsoft.com/office/drawing/2014/main" id="{3BD179CC-EB3E-5F1B-635F-203E70BF3D12}"/>
                </a:ext>
              </a:extLst>
            </p:cNvPr>
            <p:cNvCxnSpPr>
              <a:stCxn id="9" idx="2"/>
              <a:endCxn id="12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29;p32">
              <a:extLst>
                <a:ext uri="{FF2B5EF4-FFF2-40B4-BE49-F238E27FC236}">
                  <a16:creationId xmlns:a16="http://schemas.microsoft.com/office/drawing/2014/main" id="{ABD52B2F-F582-4F6F-3E91-705A1665493B}"/>
                </a:ext>
              </a:extLst>
            </p:cNvPr>
            <p:cNvCxnSpPr>
              <a:stCxn id="4" idx="4"/>
              <a:endCxn id="12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71713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Estimating degree of groups A and 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Di be the average degree of members of group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 and DB  can be estimated as follows: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367;p33" descr="\hat{D_A} = \frac{n_A}{\sum^{n_A}_{i=1}\frac{1}{d_i}}">
            <a:extLst>
              <a:ext uri="{FF2B5EF4-FFF2-40B4-BE49-F238E27FC236}">
                <a16:creationId xmlns:a16="http://schemas.microsoft.com/office/drawing/2014/main" id="{43D9FA32-4094-DA00-6433-C2C2D037CE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400" y="3784314"/>
            <a:ext cx="3465533" cy="128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68;p33" descr="\hat{D_B} = \frac{n_B}{\sum^{n_B}_{i=1}\frac{1}{d_i}}">
            <a:extLst>
              <a:ext uri="{FF2B5EF4-FFF2-40B4-BE49-F238E27FC236}">
                <a16:creationId xmlns:a16="http://schemas.microsoft.com/office/drawing/2014/main" id="{48D162A6-AD57-A705-644B-1224226D40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4292" y="3784314"/>
            <a:ext cx="3429710" cy="1287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78867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Estimating degree of groups A and 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59F3C4-01D3-8CB0-E27A-25644CD68A62}"/>
              </a:ext>
            </a:extLst>
          </p:cNvPr>
          <p:cNvGrpSpPr/>
          <p:nvPr/>
        </p:nvGrpSpPr>
        <p:grpSpPr>
          <a:xfrm>
            <a:off x="1107826" y="1890201"/>
            <a:ext cx="3829934" cy="4111399"/>
            <a:chOff x="461650" y="1207450"/>
            <a:chExt cx="2857500" cy="3067500"/>
          </a:xfrm>
        </p:grpSpPr>
        <p:pic>
          <p:nvPicPr>
            <p:cNvPr id="7" name="Google Shape;432;p34" descr="\hat{D_A} = \frac{n_A}{\sum^{n_A}_{i=1}\frac{1}{d_i}}">
              <a:extLst>
                <a:ext uri="{FF2B5EF4-FFF2-40B4-BE49-F238E27FC236}">
                  <a16:creationId xmlns:a16="http://schemas.microsoft.com/office/drawing/2014/main" id="{95B2DBC3-316A-F973-6ABA-9A88CA9D6F3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650" y="1207450"/>
              <a:ext cx="28575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433;p34" descr="= \frac{2}{\frac{1}{4}+\frac{1}{4}}">
              <a:extLst>
                <a:ext uri="{FF2B5EF4-FFF2-40B4-BE49-F238E27FC236}">
                  <a16:creationId xmlns:a16="http://schemas.microsoft.com/office/drawing/2014/main" id="{D31CA897-4D4A-F40A-2671-DC911B3C489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09625" y="2427475"/>
              <a:ext cx="1628775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434;p34" descr="= 4">
              <a:extLst>
                <a:ext uri="{FF2B5EF4-FFF2-40B4-BE49-F238E27FC236}">
                  <a16:creationId xmlns:a16="http://schemas.microsoft.com/office/drawing/2014/main" id="{B5906913-6BE9-62DF-7692-6F3F7BE379D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09625" y="3951100"/>
              <a:ext cx="704850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87915-A9F0-C56A-E801-5312152F6B61}"/>
              </a:ext>
            </a:extLst>
          </p:cNvPr>
          <p:cNvGrpSpPr/>
          <p:nvPr/>
        </p:nvGrpSpPr>
        <p:grpSpPr>
          <a:xfrm>
            <a:off x="6384903" y="1784371"/>
            <a:ext cx="4258713" cy="4066866"/>
            <a:chOff x="3836775" y="1298825"/>
            <a:chExt cx="2435725" cy="2326000"/>
          </a:xfrm>
        </p:grpSpPr>
        <p:sp>
          <p:nvSpPr>
            <p:cNvPr id="11" name="Google Shape;373;p34">
              <a:extLst>
                <a:ext uri="{FF2B5EF4-FFF2-40B4-BE49-F238E27FC236}">
                  <a16:creationId xmlns:a16="http://schemas.microsoft.com/office/drawing/2014/main" id="{8DD46027-1D14-DCC7-80F9-1BC6466E3E4E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2" name="Google Shape;374;p34">
              <a:extLst>
                <a:ext uri="{FF2B5EF4-FFF2-40B4-BE49-F238E27FC236}">
                  <a16:creationId xmlns:a16="http://schemas.microsoft.com/office/drawing/2014/main" id="{973AF946-6D47-7802-275A-8BEDFABBF613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" name="Google Shape;375;p34">
              <a:extLst>
                <a:ext uri="{FF2B5EF4-FFF2-40B4-BE49-F238E27FC236}">
                  <a16:creationId xmlns:a16="http://schemas.microsoft.com/office/drawing/2014/main" id="{645E2BA3-D61F-B654-73DC-8A20DBDF48AC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4" name="Google Shape;376;p34">
              <a:extLst>
                <a:ext uri="{FF2B5EF4-FFF2-40B4-BE49-F238E27FC236}">
                  <a16:creationId xmlns:a16="http://schemas.microsoft.com/office/drawing/2014/main" id="{9E02EB58-FC71-1489-6D57-C743579EC6C8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5" name="Google Shape;377;p34">
              <a:extLst>
                <a:ext uri="{FF2B5EF4-FFF2-40B4-BE49-F238E27FC236}">
                  <a16:creationId xmlns:a16="http://schemas.microsoft.com/office/drawing/2014/main" id="{CF07C8F7-B2D8-BF1D-9F69-31D75A04AD03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6" name="Google Shape;378;p34">
              <a:extLst>
                <a:ext uri="{FF2B5EF4-FFF2-40B4-BE49-F238E27FC236}">
                  <a16:creationId xmlns:a16="http://schemas.microsoft.com/office/drawing/2014/main" id="{57E1AE2D-1A89-BF9A-9262-3684F2757B7E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7" name="Google Shape;379;p34">
              <a:extLst>
                <a:ext uri="{FF2B5EF4-FFF2-40B4-BE49-F238E27FC236}">
                  <a16:creationId xmlns:a16="http://schemas.microsoft.com/office/drawing/2014/main" id="{F1CDC976-3193-65FE-0579-0CF9F870A616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0;p34">
              <a:extLst>
                <a:ext uri="{FF2B5EF4-FFF2-40B4-BE49-F238E27FC236}">
                  <a16:creationId xmlns:a16="http://schemas.microsoft.com/office/drawing/2014/main" id="{258C6435-27BC-35B6-CDB5-057AFAEF7F15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1;p34">
              <a:extLst>
                <a:ext uri="{FF2B5EF4-FFF2-40B4-BE49-F238E27FC236}">
                  <a16:creationId xmlns:a16="http://schemas.microsoft.com/office/drawing/2014/main" id="{26786B9B-A764-7979-B184-875C8D0F2069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;p34">
              <a:extLst>
                <a:ext uri="{FF2B5EF4-FFF2-40B4-BE49-F238E27FC236}">
                  <a16:creationId xmlns:a16="http://schemas.microsoft.com/office/drawing/2014/main" id="{ACCC24F5-0ED9-4330-5CCA-10664289B7FA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" name="Google Shape;383;p34">
              <a:extLst>
                <a:ext uri="{FF2B5EF4-FFF2-40B4-BE49-F238E27FC236}">
                  <a16:creationId xmlns:a16="http://schemas.microsoft.com/office/drawing/2014/main" id="{2B2941DE-9F2B-9A0A-88FD-8FE7A37A95E3}"/>
                </a:ext>
              </a:extLst>
            </p:cNvPr>
            <p:cNvCxnSpPr>
              <a:stCxn id="18" idx="2"/>
              <a:endCxn id="13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384;p34">
              <a:extLst>
                <a:ext uri="{FF2B5EF4-FFF2-40B4-BE49-F238E27FC236}">
                  <a16:creationId xmlns:a16="http://schemas.microsoft.com/office/drawing/2014/main" id="{C02441AB-83BD-35A5-78CA-695F2C95659A}"/>
                </a:ext>
              </a:extLst>
            </p:cNvPr>
            <p:cNvCxnSpPr>
              <a:stCxn id="18" idx="2"/>
              <a:endCxn id="14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385;p34">
              <a:extLst>
                <a:ext uri="{FF2B5EF4-FFF2-40B4-BE49-F238E27FC236}">
                  <a16:creationId xmlns:a16="http://schemas.microsoft.com/office/drawing/2014/main" id="{224273D3-938A-BAEC-9087-31E97D80FFB2}"/>
                </a:ext>
              </a:extLst>
            </p:cNvPr>
            <p:cNvCxnSpPr>
              <a:stCxn id="18" idx="3"/>
              <a:endCxn id="19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386;p34">
              <a:extLst>
                <a:ext uri="{FF2B5EF4-FFF2-40B4-BE49-F238E27FC236}">
                  <a16:creationId xmlns:a16="http://schemas.microsoft.com/office/drawing/2014/main" id="{F96D2626-8C27-FD82-4E8E-7F7AB0D1E980}"/>
                </a:ext>
              </a:extLst>
            </p:cNvPr>
            <p:cNvCxnSpPr>
              <a:stCxn id="18" idx="1"/>
              <a:endCxn id="17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387;p34">
              <a:extLst>
                <a:ext uri="{FF2B5EF4-FFF2-40B4-BE49-F238E27FC236}">
                  <a16:creationId xmlns:a16="http://schemas.microsoft.com/office/drawing/2014/main" id="{C0DFA490-E2EF-4EFD-26C5-71AC9240574E}"/>
                </a:ext>
              </a:extLst>
            </p:cNvPr>
            <p:cNvCxnSpPr>
              <a:stCxn id="19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88;p34">
              <a:extLst>
                <a:ext uri="{FF2B5EF4-FFF2-40B4-BE49-F238E27FC236}">
                  <a16:creationId xmlns:a16="http://schemas.microsoft.com/office/drawing/2014/main" id="{5854CC2E-9EF6-6EAF-048C-8ED8EF835A84}"/>
                </a:ext>
              </a:extLst>
            </p:cNvPr>
            <p:cNvCxnSpPr>
              <a:stCxn id="19" idx="2"/>
              <a:endCxn id="13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89;p34">
              <a:extLst>
                <a:ext uri="{FF2B5EF4-FFF2-40B4-BE49-F238E27FC236}">
                  <a16:creationId xmlns:a16="http://schemas.microsoft.com/office/drawing/2014/main" id="{00843AB0-4C43-0DBB-5DD3-6ABF1EB1633E}"/>
                </a:ext>
              </a:extLst>
            </p:cNvPr>
            <p:cNvCxnSpPr>
              <a:stCxn id="15" idx="1"/>
              <a:endCxn id="17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90;p34">
              <a:extLst>
                <a:ext uri="{FF2B5EF4-FFF2-40B4-BE49-F238E27FC236}">
                  <a16:creationId xmlns:a16="http://schemas.microsoft.com/office/drawing/2014/main" id="{DF59F9FE-970F-5340-D80D-442C98673D51}"/>
                </a:ext>
              </a:extLst>
            </p:cNvPr>
            <p:cNvCxnSpPr>
              <a:stCxn id="15" idx="2"/>
              <a:endCxn id="12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391;p34">
              <a:extLst>
                <a:ext uri="{FF2B5EF4-FFF2-40B4-BE49-F238E27FC236}">
                  <a16:creationId xmlns:a16="http://schemas.microsoft.com/office/drawing/2014/main" id="{2460C9A6-9D72-B38B-CDB7-A80CED55BCF0}"/>
                </a:ext>
              </a:extLst>
            </p:cNvPr>
            <p:cNvCxnSpPr>
              <a:stCxn id="15" idx="3"/>
              <a:endCxn id="16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92;p34">
              <a:extLst>
                <a:ext uri="{FF2B5EF4-FFF2-40B4-BE49-F238E27FC236}">
                  <a16:creationId xmlns:a16="http://schemas.microsoft.com/office/drawing/2014/main" id="{1D0EDB1E-0978-6940-F8C1-6254B3E666BC}"/>
                </a:ext>
              </a:extLst>
            </p:cNvPr>
            <p:cNvCxnSpPr>
              <a:stCxn id="14" idx="2"/>
              <a:endCxn id="13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93;p34">
              <a:extLst>
                <a:ext uri="{FF2B5EF4-FFF2-40B4-BE49-F238E27FC236}">
                  <a16:creationId xmlns:a16="http://schemas.microsoft.com/office/drawing/2014/main" id="{8009F3F1-FFE6-FE83-E14A-CD91D41B6CB1}"/>
                </a:ext>
              </a:extLst>
            </p:cNvPr>
            <p:cNvCxnSpPr>
              <a:stCxn id="14" idx="2"/>
              <a:endCxn id="16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94;p34">
              <a:extLst>
                <a:ext uri="{FF2B5EF4-FFF2-40B4-BE49-F238E27FC236}">
                  <a16:creationId xmlns:a16="http://schemas.microsoft.com/office/drawing/2014/main" id="{A214562A-7A07-5A9C-9584-D9256FF429EB}"/>
                </a:ext>
              </a:extLst>
            </p:cNvPr>
            <p:cNvCxnSpPr>
              <a:stCxn id="14" idx="3"/>
              <a:endCxn id="11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95;p34">
              <a:extLst>
                <a:ext uri="{FF2B5EF4-FFF2-40B4-BE49-F238E27FC236}">
                  <a16:creationId xmlns:a16="http://schemas.microsoft.com/office/drawing/2014/main" id="{0DC9CAE6-64E4-F3CD-2F82-4E546B10F523}"/>
                </a:ext>
              </a:extLst>
            </p:cNvPr>
            <p:cNvCxnSpPr>
              <a:stCxn id="11" idx="2"/>
              <a:endCxn id="13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96;p34">
              <a:extLst>
                <a:ext uri="{FF2B5EF4-FFF2-40B4-BE49-F238E27FC236}">
                  <a16:creationId xmlns:a16="http://schemas.microsoft.com/office/drawing/2014/main" id="{5D26CD67-53D8-5A54-D49C-6EE83738D0F6}"/>
                </a:ext>
              </a:extLst>
            </p:cNvPr>
            <p:cNvCxnSpPr>
              <a:stCxn id="11" idx="1"/>
              <a:endCxn id="12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97;p34">
              <a:extLst>
                <a:ext uri="{FF2B5EF4-FFF2-40B4-BE49-F238E27FC236}">
                  <a16:creationId xmlns:a16="http://schemas.microsoft.com/office/drawing/2014/main" id="{7F641784-6372-2FD5-DD2F-2C8D2376E10B}"/>
                </a:ext>
              </a:extLst>
            </p:cNvPr>
            <p:cNvCxnSpPr>
              <a:stCxn id="12" idx="5"/>
              <a:endCxn id="16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98;p34">
              <a:extLst>
                <a:ext uri="{FF2B5EF4-FFF2-40B4-BE49-F238E27FC236}">
                  <a16:creationId xmlns:a16="http://schemas.microsoft.com/office/drawing/2014/main" id="{BF4BAE3D-6344-CAC9-FF3E-D9ACB35A875B}"/>
                </a:ext>
              </a:extLst>
            </p:cNvPr>
            <p:cNvCxnSpPr>
              <a:stCxn id="20" idx="3"/>
              <a:endCxn id="16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99;p34">
              <a:extLst>
                <a:ext uri="{FF2B5EF4-FFF2-40B4-BE49-F238E27FC236}">
                  <a16:creationId xmlns:a16="http://schemas.microsoft.com/office/drawing/2014/main" id="{8B5706AD-E59D-3E34-D702-88EF438ED694}"/>
                </a:ext>
              </a:extLst>
            </p:cNvPr>
            <p:cNvCxnSpPr>
              <a:stCxn id="12" idx="4"/>
              <a:endCxn id="13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400;p34">
              <a:extLst>
                <a:ext uri="{FF2B5EF4-FFF2-40B4-BE49-F238E27FC236}">
                  <a16:creationId xmlns:a16="http://schemas.microsoft.com/office/drawing/2014/main" id="{8EADED41-F0DA-351D-6BC4-AC4009EC7125}"/>
                </a:ext>
              </a:extLst>
            </p:cNvPr>
            <p:cNvCxnSpPr>
              <a:stCxn id="17" idx="2"/>
              <a:endCxn id="20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401;p34">
              <a:extLst>
                <a:ext uri="{FF2B5EF4-FFF2-40B4-BE49-F238E27FC236}">
                  <a16:creationId xmlns:a16="http://schemas.microsoft.com/office/drawing/2014/main" id="{660FB7F8-8122-D0B0-8A9F-AA25A35CB832}"/>
                </a:ext>
              </a:extLst>
            </p:cNvPr>
            <p:cNvCxnSpPr>
              <a:stCxn id="12" idx="4"/>
              <a:endCxn id="20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12198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Estimating degree of groups A and 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02FC43-92BB-2E79-A478-A8914F738E77}"/>
              </a:ext>
            </a:extLst>
          </p:cNvPr>
          <p:cNvGrpSpPr/>
          <p:nvPr/>
        </p:nvGrpSpPr>
        <p:grpSpPr>
          <a:xfrm>
            <a:off x="568380" y="1784542"/>
            <a:ext cx="4259462" cy="4583840"/>
            <a:chOff x="461650" y="1209238"/>
            <a:chExt cx="2857500" cy="3075112"/>
          </a:xfrm>
        </p:grpSpPr>
        <p:pic>
          <p:nvPicPr>
            <p:cNvPr id="3" name="Google Shape;498;p35" descr="\hat{D_B} = \frac{n_B}{\sum^{n_B}_{i=1}\frac{1}{d_i}}">
              <a:extLst>
                <a:ext uri="{FF2B5EF4-FFF2-40B4-BE49-F238E27FC236}">
                  <a16:creationId xmlns:a16="http://schemas.microsoft.com/office/drawing/2014/main" id="{C1E92E4F-69E4-EEDD-62CF-E7C03C470CB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650" y="1209238"/>
              <a:ext cx="2857500" cy="1072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499;p35" descr="=\frac{1}{\frac{1}{4}}">
              <a:extLst>
                <a:ext uri="{FF2B5EF4-FFF2-40B4-BE49-F238E27FC236}">
                  <a16:creationId xmlns:a16="http://schemas.microsoft.com/office/drawing/2014/main" id="{FE269F05-571E-EAC5-F6B1-21FC11BE127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10500" y="2427475"/>
              <a:ext cx="790575" cy="11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500;p35" descr="= 4">
              <a:extLst>
                <a:ext uri="{FF2B5EF4-FFF2-40B4-BE49-F238E27FC236}">
                  <a16:creationId xmlns:a16="http://schemas.microsoft.com/office/drawing/2014/main" id="{4647BE62-887C-C404-D602-3919ECDF3A5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10500" y="3960500"/>
              <a:ext cx="704850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6670E2-42E5-B1BC-221D-569E0E41B000}"/>
              </a:ext>
            </a:extLst>
          </p:cNvPr>
          <p:cNvGrpSpPr/>
          <p:nvPr/>
        </p:nvGrpSpPr>
        <p:grpSpPr>
          <a:xfrm>
            <a:off x="6632449" y="1784542"/>
            <a:ext cx="4346164" cy="4150377"/>
            <a:chOff x="3836775" y="1298825"/>
            <a:chExt cx="2435725" cy="2326000"/>
          </a:xfrm>
        </p:grpSpPr>
        <p:sp>
          <p:nvSpPr>
            <p:cNvPr id="41" name="Google Shape;439;p35">
              <a:extLst>
                <a:ext uri="{FF2B5EF4-FFF2-40B4-BE49-F238E27FC236}">
                  <a16:creationId xmlns:a16="http://schemas.microsoft.com/office/drawing/2014/main" id="{8C450128-6E8F-103C-5569-5BB120A5FC46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2" name="Google Shape;440;p35">
              <a:extLst>
                <a:ext uri="{FF2B5EF4-FFF2-40B4-BE49-F238E27FC236}">
                  <a16:creationId xmlns:a16="http://schemas.microsoft.com/office/drawing/2014/main" id="{BB566AE2-75B2-12ED-94FA-FB1988F2597C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3" name="Google Shape;441;p35">
              <a:extLst>
                <a:ext uri="{FF2B5EF4-FFF2-40B4-BE49-F238E27FC236}">
                  <a16:creationId xmlns:a16="http://schemas.microsoft.com/office/drawing/2014/main" id="{F33977FF-2CF4-D8BD-7DA9-2580C78E3466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4" name="Google Shape;442;p35">
              <a:extLst>
                <a:ext uri="{FF2B5EF4-FFF2-40B4-BE49-F238E27FC236}">
                  <a16:creationId xmlns:a16="http://schemas.microsoft.com/office/drawing/2014/main" id="{863A4557-597C-DF03-CB15-6B6396E9AF09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5" name="Google Shape;443;p35">
              <a:extLst>
                <a:ext uri="{FF2B5EF4-FFF2-40B4-BE49-F238E27FC236}">
                  <a16:creationId xmlns:a16="http://schemas.microsoft.com/office/drawing/2014/main" id="{5D2B2505-EE0D-8EA7-4654-325C2DA27BDC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6" name="Google Shape;444;p35">
              <a:extLst>
                <a:ext uri="{FF2B5EF4-FFF2-40B4-BE49-F238E27FC236}">
                  <a16:creationId xmlns:a16="http://schemas.microsoft.com/office/drawing/2014/main" id="{8338187E-4CC4-C9CF-701E-83C729E2EFD5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7" name="Google Shape;445;p35">
              <a:extLst>
                <a:ext uri="{FF2B5EF4-FFF2-40B4-BE49-F238E27FC236}">
                  <a16:creationId xmlns:a16="http://schemas.microsoft.com/office/drawing/2014/main" id="{6BD6D67C-8F49-F746-2A0D-D8726DC086E2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6;p35">
              <a:extLst>
                <a:ext uri="{FF2B5EF4-FFF2-40B4-BE49-F238E27FC236}">
                  <a16:creationId xmlns:a16="http://schemas.microsoft.com/office/drawing/2014/main" id="{99349441-65E7-7690-E854-FE00345C4751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7;p35">
              <a:extLst>
                <a:ext uri="{FF2B5EF4-FFF2-40B4-BE49-F238E27FC236}">
                  <a16:creationId xmlns:a16="http://schemas.microsoft.com/office/drawing/2014/main" id="{E16800FA-6A39-5A15-4A15-16185202AECC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8;p35">
              <a:extLst>
                <a:ext uri="{FF2B5EF4-FFF2-40B4-BE49-F238E27FC236}">
                  <a16:creationId xmlns:a16="http://schemas.microsoft.com/office/drawing/2014/main" id="{CFC71196-CA08-67BB-CBEC-931420076FA1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449;p35">
              <a:extLst>
                <a:ext uri="{FF2B5EF4-FFF2-40B4-BE49-F238E27FC236}">
                  <a16:creationId xmlns:a16="http://schemas.microsoft.com/office/drawing/2014/main" id="{B3C618A6-39F8-23A3-7912-2F5796AF1FEC}"/>
                </a:ext>
              </a:extLst>
            </p:cNvPr>
            <p:cNvCxnSpPr>
              <a:stCxn id="48" idx="2"/>
              <a:endCxn id="43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450;p35">
              <a:extLst>
                <a:ext uri="{FF2B5EF4-FFF2-40B4-BE49-F238E27FC236}">
                  <a16:creationId xmlns:a16="http://schemas.microsoft.com/office/drawing/2014/main" id="{72C60B6D-D0DE-2D28-6AE5-F0AE2BD0F610}"/>
                </a:ext>
              </a:extLst>
            </p:cNvPr>
            <p:cNvCxnSpPr>
              <a:stCxn id="48" idx="2"/>
              <a:endCxn id="44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451;p35">
              <a:extLst>
                <a:ext uri="{FF2B5EF4-FFF2-40B4-BE49-F238E27FC236}">
                  <a16:creationId xmlns:a16="http://schemas.microsoft.com/office/drawing/2014/main" id="{A170F550-7223-18A9-56D4-BE57C17D4351}"/>
                </a:ext>
              </a:extLst>
            </p:cNvPr>
            <p:cNvCxnSpPr>
              <a:stCxn id="48" idx="3"/>
              <a:endCxn id="49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452;p35">
              <a:extLst>
                <a:ext uri="{FF2B5EF4-FFF2-40B4-BE49-F238E27FC236}">
                  <a16:creationId xmlns:a16="http://schemas.microsoft.com/office/drawing/2014/main" id="{AE1E9B86-6D6F-5735-6AC9-56362659FF54}"/>
                </a:ext>
              </a:extLst>
            </p:cNvPr>
            <p:cNvCxnSpPr>
              <a:stCxn id="48" idx="1"/>
              <a:endCxn id="47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453;p35">
              <a:extLst>
                <a:ext uri="{FF2B5EF4-FFF2-40B4-BE49-F238E27FC236}">
                  <a16:creationId xmlns:a16="http://schemas.microsoft.com/office/drawing/2014/main" id="{D74443D4-1E80-F7EF-EFB7-D04817CAD4F9}"/>
                </a:ext>
              </a:extLst>
            </p:cNvPr>
            <p:cNvCxnSpPr>
              <a:stCxn id="49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454;p35">
              <a:extLst>
                <a:ext uri="{FF2B5EF4-FFF2-40B4-BE49-F238E27FC236}">
                  <a16:creationId xmlns:a16="http://schemas.microsoft.com/office/drawing/2014/main" id="{64FB1D5E-EAE5-0E62-7BBF-A2C00CF2AE17}"/>
                </a:ext>
              </a:extLst>
            </p:cNvPr>
            <p:cNvCxnSpPr>
              <a:stCxn id="49" idx="2"/>
              <a:endCxn id="43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455;p35">
              <a:extLst>
                <a:ext uri="{FF2B5EF4-FFF2-40B4-BE49-F238E27FC236}">
                  <a16:creationId xmlns:a16="http://schemas.microsoft.com/office/drawing/2014/main" id="{EB4F6174-D358-C6BC-BB21-C5D77980B6BD}"/>
                </a:ext>
              </a:extLst>
            </p:cNvPr>
            <p:cNvCxnSpPr>
              <a:stCxn id="45" idx="1"/>
              <a:endCxn id="47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456;p35">
              <a:extLst>
                <a:ext uri="{FF2B5EF4-FFF2-40B4-BE49-F238E27FC236}">
                  <a16:creationId xmlns:a16="http://schemas.microsoft.com/office/drawing/2014/main" id="{3FA2B43B-5549-D674-33A6-D939E3873EDF}"/>
                </a:ext>
              </a:extLst>
            </p:cNvPr>
            <p:cNvCxnSpPr>
              <a:stCxn id="45" idx="2"/>
              <a:endCxn id="42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457;p35">
              <a:extLst>
                <a:ext uri="{FF2B5EF4-FFF2-40B4-BE49-F238E27FC236}">
                  <a16:creationId xmlns:a16="http://schemas.microsoft.com/office/drawing/2014/main" id="{87856401-FC15-DF7D-F245-F1B0F91817D2}"/>
                </a:ext>
              </a:extLst>
            </p:cNvPr>
            <p:cNvCxnSpPr>
              <a:stCxn id="45" idx="3"/>
              <a:endCxn id="46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458;p35">
              <a:extLst>
                <a:ext uri="{FF2B5EF4-FFF2-40B4-BE49-F238E27FC236}">
                  <a16:creationId xmlns:a16="http://schemas.microsoft.com/office/drawing/2014/main" id="{8D980B3C-1134-E225-1732-5DF3C0942D25}"/>
                </a:ext>
              </a:extLst>
            </p:cNvPr>
            <p:cNvCxnSpPr>
              <a:stCxn id="44" idx="2"/>
              <a:endCxn id="43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459;p35">
              <a:extLst>
                <a:ext uri="{FF2B5EF4-FFF2-40B4-BE49-F238E27FC236}">
                  <a16:creationId xmlns:a16="http://schemas.microsoft.com/office/drawing/2014/main" id="{92A9B872-CEF2-5C9C-A926-E3C83D3978BA}"/>
                </a:ext>
              </a:extLst>
            </p:cNvPr>
            <p:cNvCxnSpPr>
              <a:stCxn id="44" idx="2"/>
              <a:endCxn id="46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460;p35">
              <a:extLst>
                <a:ext uri="{FF2B5EF4-FFF2-40B4-BE49-F238E27FC236}">
                  <a16:creationId xmlns:a16="http://schemas.microsoft.com/office/drawing/2014/main" id="{12CB971B-FFDA-BDA8-9435-AAFC550252FC}"/>
                </a:ext>
              </a:extLst>
            </p:cNvPr>
            <p:cNvCxnSpPr>
              <a:stCxn id="44" idx="3"/>
              <a:endCxn id="41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461;p35">
              <a:extLst>
                <a:ext uri="{FF2B5EF4-FFF2-40B4-BE49-F238E27FC236}">
                  <a16:creationId xmlns:a16="http://schemas.microsoft.com/office/drawing/2014/main" id="{D913ED3E-F49A-FCA6-CD38-29B175278CD5}"/>
                </a:ext>
              </a:extLst>
            </p:cNvPr>
            <p:cNvCxnSpPr>
              <a:stCxn id="41" idx="2"/>
              <a:endCxn id="43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462;p35">
              <a:extLst>
                <a:ext uri="{FF2B5EF4-FFF2-40B4-BE49-F238E27FC236}">
                  <a16:creationId xmlns:a16="http://schemas.microsoft.com/office/drawing/2014/main" id="{D1597D56-19ED-3F5C-CC1B-6F0763D42E13}"/>
                </a:ext>
              </a:extLst>
            </p:cNvPr>
            <p:cNvCxnSpPr>
              <a:stCxn id="41" idx="1"/>
              <a:endCxn id="42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463;p35">
              <a:extLst>
                <a:ext uri="{FF2B5EF4-FFF2-40B4-BE49-F238E27FC236}">
                  <a16:creationId xmlns:a16="http://schemas.microsoft.com/office/drawing/2014/main" id="{F234C0B9-5604-3C88-61B2-06A56BF9C069}"/>
                </a:ext>
              </a:extLst>
            </p:cNvPr>
            <p:cNvCxnSpPr>
              <a:stCxn id="42" idx="5"/>
              <a:endCxn id="46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464;p35">
              <a:extLst>
                <a:ext uri="{FF2B5EF4-FFF2-40B4-BE49-F238E27FC236}">
                  <a16:creationId xmlns:a16="http://schemas.microsoft.com/office/drawing/2014/main" id="{FA7C2C58-DEAC-D264-8CAC-D56688310559}"/>
                </a:ext>
              </a:extLst>
            </p:cNvPr>
            <p:cNvCxnSpPr>
              <a:stCxn id="50" idx="3"/>
              <a:endCxn id="46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465;p35">
              <a:extLst>
                <a:ext uri="{FF2B5EF4-FFF2-40B4-BE49-F238E27FC236}">
                  <a16:creationId xmlns:a16="http://schemas.microsoft.com/office/drawing/2014/main" id="{80E20689-B875-896F-47A0-395A4CAA542F}"/>
                </a:ext>
              </a:extLst>
            </p:cNvPr>
            <p:cNvCxnSpPr>
              <a:stCxn id="42" idx="4"/>
              <a:endCxn id="43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466;p35">
              <a:extLst>
                <a:ext uri="{FF2B5EF4-FFF2-40B4-BE49-F238E27FC236}">
                  <a16:creationId xmlns:a16="http://schemas.microsoft.com/office/drawing/2014/main" id="{9B430DD8-BE58-CAD2-87EE-D1EE5F7A4699}"/>
                </a:ext>
              </a:extLst>
            </p:cNvPr>
            <p:cNvCxnSpPr>
              <a:stCxn id="47" idx="2"/>
              <a:endCxn id="50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467;p35">
              <a:extLst>
                <a:ext uri="{FF2B5EF4-FFF2-40B4-BE49-F238E27FC236}">
                  <a16:creationId xmlns:a16="http://schemas.microsoft.com/office/drawing/2014/main" id="{CAD687C8-062B-8712-2F5B-263713F51A5D}"/>
                </a:ext>
              </a:extLst>
            </p:cNvPr>
            <p:cNvCxnSpPr>
              <a:stCxn id="42" idx="4"/>
              <a:endCxn id="50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329388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8494" y="1122105"/>
            <a:ext cx="5473136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rij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represent the total number of recruitments from sampled members of group 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to members of group j.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example, suppose the purple lines represent recruitments from sampled individuals.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Then, 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rAB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1  (     →     )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rAA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3  (     →     )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rBA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1  (     →     )</a:t>
            </a:r>
          </a:p>
          <a:p>
            <a:pPr marL="118531" indent="0" algn="ctr">
              <a:lnSpc>
                <a:spcPct val="100000"/>
              </a:lnSpc>
              <a:buSzPts val="2200"/>
              <a:buNone/>
            </a:pP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rBB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2  (     →     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161CE7-E55A-6AFA-791E-EC18253CA982}"/>
              </a:ext>
            </a:extLst>
          </p:cNvPr>
          <p:cNvGrpSpPr/>
          <p:nvPr/>
        </p:nvGrpSpPr>
        <p:grpSpPr>
          <a:xfrm>
            <a:off x="3322751" y="4556222"/>
            <a:ext cx="865417" cy="1186210"/>
            <a:chOff x="1844625" y="3844675"/>
            <a:chExt cx="666275" cy="913250"/>
          </a:xfrm>
        </p:grpSpPr>
        <p:sp>
          <p:nvSpPr>
            <p:cNvPr id="37" name="Google Shape;565;p36">
              <a:extLst>
                <a:ext uri="{FF2B5EF4-FFF2-40B4-BE49-F238E27FC236}">
                  <a16:creationId xmlns:a16="http://schemas.microsoft.com/office/drawing/2014/main" id="{580C79F8-358C-C27A-65B1-E027DB43E959}"/>
                </a:ext>
              </a:extLst>
            </p:cNvPr>
            <p:cNvSpPr/>
            <p:nvPr/>
          </p:nvSpPr>
          <p:spPr>
            <a:xfrm>
              <a:off x="1844625" y="3844675"/>
              <a:ext cx="165300" cy="1647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38" name="Google Shape;566;p36">
              <a:extLst>
                <a:ext uri="{FF2B5EF4-FFF2-40B4-BE49-F238E27FC236}">
                  <a16:creationId xmlns:a16="http://schemas.microsoft.com/office/drawing/2014/main" id="{4946E4BF-B665-4249-C1DE-1858FD492070}"/>
                </a:ext>
              </a:extLst>
            </p:cNvPr>
            <p:cNvSpPr/>
            <p:nvPr/>
          </p:nvSpPr>
          <p:spPr>
            <a:xfrm>
              <a:off x="2345900" y="3844675"/>
              <a:ext cx="164700" cy="1647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7;p36">
              <a:extLst>
                <a:ext uri="{FF2B5EF4-FFF2-40B4-BE49-F238E27FC236}">
                  <a16:creationId xmlns:a16="http://schemas.microsoft.com/office/drawing/2014/main" id="{012CA3FB-DD86-CBE1-6EB6-6FF511189480}"/>
                </a:ext>
              </a:extLst>
            </p:cNvPr>
            <p:cNvSpPr/>
            <p:nvPr/>
          </p:nvSpPr>
          <p:spPr>
            <a:xfrm>
              <a:off x="1844925" y="4333250"/>
              <a:ext cx="164700" cy="1647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8;p36">
              <a:extLst>
                <a:ext uri="{FF2B5EF4-FFF2-40B4-BE49-F238E27FC236}">
                  <a16:creationId xmlns:a16="http://schemas.microsoft.com/office/drawing/2014/main" id="{47C00B7E-7B19-5F92-A900-C655DFF665F9}"/>
                </a:ext>
              </a:extLst>
            </p:cNvPr>
            <p:cNvSpPr/>
            <p:nvPr/>
          </p:nvSpPr>
          <p:spPr>
            <a:xfrm>
              <a:off x="1844925" y="4593225"/>
              <a:ext cx="164700" cy="1647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9;p36">
              <a:extLst>
                <a:ext uri="{FF2B5EF4-FFF2-40B4-BE49-F238E27FC236}">
                  <a16:creationId xmlns:a16="http://schemas.microsoft.com/office/drawing/2014/main" id="{0D3BA4E4-BFB8-4FC5-CDAB-C09E140053D8}"/>
                </a:ext>
              </a:extLst>
            </p:cNvPr>
            <p:cNvSpPr/>
            <p:nvPr/>
          </p:nvSpPr>
          <p:spPr>
            <a:xfrm>
              <a:off x="2345900" y="4593225"/>
              <a:ext cx="164700" cy="1647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0;p36">
              <a:extLst>
                <a:ext uri="{FF2B5EF4-FFF2-40B4-BE49-F238E27FC236}">
                  <a16:creationId xmlns:a16="http://schemas.microsoft.com/office/drawing/2014/main" id="{FB86023E-5C5A-2579-796E-483E4FF3EBA8}"/>
                </a:ext>
              </a:extLst>
            </p:cNvPr>
            <p:cNvSpPr/>
            <p:nvPr/>
          </p:nvSpPr>
          <p:spPr>
            <a:xfrm>
              <a:off x="1844625" y="4088963"/>
              <a:ext cx="165300" cy="1647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3" name="Google Shape;571;p36">
              <a:extLst>
                <a:ext uri="{FF2B5EF4-FFF2-40B4-BE49-F238E27FC236}">
                  <a16:creationId xmlns:a16="http://schemas.microsoft.com/office/drawing/2014/main" id="{40582A2C-E0C2-DE7F-44E0-ADB7721CA564}"/>
                </a:ext>
              </a:extLst>
            </p:cNvPr>
            <p:cNvSpPr/>
            <p:nvPr/>
          </p:nvSpPr>
          <p:spPr>
            <a:xfrm>
              <a:off x="2345600" y="4088975"/>
              <a:ext cx="165300" cy="1647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4" name="Google Shape;572;p36">
              <a:extLst>
                <a:ext uri="{FF2B5EF4-FFF2-40B4-BE49-F238E27FC236}">
                  <a16:creationId xmlns:a16="http://schemas.microsoft.com/office/drawing/2014/main" id="{EB872C28-E4FA-49FF-1EFE-9AEB6E7F13CD}"/>
                </a:ext>
              </a:extLst>
            </p:cNvPr>
            <p:cNvSpPr/>
            <p:nvPr/>
          </p:nvSpPr>
          <p:spPr>
            <a:xfrm>
              <a:off x="2345600" y="4341100"/>
              <a:ext cx="165300" cy="1647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C5664A-9155-0808-5116-B51798B3129C}"/>
              </a:ext>
            </a:extLst>
          </p:cNvPr>
          <p:cNvGrpSpPr/>
          <p:nvPr/>
        </p:nvGrpSpPr>
        <p:grpSpPr>
          <a:xfrm>
            <a:off x="6693409" y="1483851"/>
            <a:ext cx="4669536" cy="4459182"/>
            <a:chOff x="3836775" y="1298825"/>
            <a:chExt cx="2435725" cy="2326000"/>
          </a:xfrm>
        </p:grpSpPr>
        <p:sp>
          <p:nvSpPr>
            <p:cNvPr id="46" name="Google Shape;505;p36">
              <a:extLst>
                <a:ext uri="{FF2B5EF4-FFF2-40B4-BE49-F238E27FC236}">
                  <a16:creationId xmlns:a16="http://schemas.microsoft.com/office/drawing/2014/main" id="{818AA95A-7F52-2503-B799-FBB53E77D123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7" name="Google Shape;506;p36">
              <a:extLst>
                <a:ext uri="{FF2B5EF4-FFF2-40B4-BE49-F238E27FC236}">
                  <a16:creationId xmlns:a16="http://schemas.microsoft.com/office/drawing/2014/main" id="{B2093F3D-761F-8A86-1BCE-5F7371B0E5C4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8" name="Google Shape;507;p36">
              <a:extLst>
                <a:ext uri="{FF2B5EF4-FFF2-40B4-BE49-F238E27FC236}">
                  <a16:creationId xmlns:a16="http://schemas.microsoft.com/office/drawing/2014/main" id="{233A16B1-C594-2EBC-698E-990902C1E450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9" name="Google Shape;508;p36">
              <a:extLst>
                <a:ext uri="{FF2B5EF4-FFF2-40B4-BE49-F238E27FC236}">
                  <a16:creationId xmlns:a16="http://schemas.microsoft.com/office/drawing/2014/main" id="{C811A1B6-AFED-F0F0-092C-6DB97F4E766B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0" name="Google Shape;509;p36">
              <a:extLst>
                <a:ext uri="{FF2B5EF4-FFF2-40B4-BE49-F238E27FC236}">
                  <a16:creationId xmlns:a16="http://schemas.microsoft.com/office/drawing/2014/main" id="{B5A0C2BF-E41F-7F72-83F9-486CB3059AA0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1" name="Google Shape;510;p36">
              <a:extLst>
                <a:ext uri="{FF2B5EF4-FFF2-40B4-BE49-F238E27FC236}">
                  <a16:creationId xmlns:a16="http://schemas.microsoft.com/office/drawing/2014/main" id="{EA79367D-35CF-2F33-A979-D00D20B03196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52" name="Google Shape;511;p36">
              <a:extLst>
                <a:ext uri="{FF2B5EF4-FFF2-40B4-BE49-F238E27FC236}">
                  <a16:creationId xmlns:a16="http://schemas.microsoft.com/office/drawing/2014/main" id="{198F1BFF-AEB9-595B-C1BE-09E31CF7BF23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12;p36">
              <a:extLst>
                <a:ext uri="{FF2B5EF4-FFF2-40B4-BE49-F238E27FC236}">
                  <a16:creationId xmlns:a16="http://schemas.microsoft.com/office/drawing/2014/main" id="{06B5A451-63B4-8D2A-37F6-F7DF8418DCA4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13;p36">
              <a:extLst>
                <a:ext uri="{FF2B5EF4-FFF2-40B4-BE49-F238E27FC236}">
                  <a16:creationId xmlns:a16="http://schemas.microsoft.com/office/drawing/2014/main" id="{69C99CC2-C44C-7723-5AC9-B2601679AC49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14;p36">
              <a:extLst>
                <a:ext uri="{FF2B5EF4-FFF2-40B4-BE49-F238E27FC236}">
                  <a16:creationId xmlns:a16="http://schemas.microsoft.com/office/drawing/2014/main" id="{1060C743-FF6E-A388-82E1-80D2160469CC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" name="Google Shape;515;p36">
              <a:extLst>
                <a:ext uri="{FF2B5EF4-FFF2-40B4-BE49-F238E27FC236}">
                  <a16:creationId xmlns:a16="http://schemas.microsoft.com/office/drawing/2014/main" id="{39267DA2-1159-3416-2917-3D17BC047C30}"/>
                </a:ext>
              </a:extLst>
            </p:cNvPr>
            <p:cNvCxnSpPr>
              <a:stCxn id="53" idx="2"/>
              <a:endCxn id="48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16;p36">
              <a:extLst>
                <a:ext uri="{FF2B5EF4-FFF2-40B4-BE49-F238E27FC236}">
                  <a16:creationId xmlns:a16="http://schemas.microsoft.com/office/drawing/2014/main" id="{A01970BA-0D1D-158A-1AD8-E02109C372D8}"/>
                </a:ext>
              </a:extLst>
            </p:cNvPr>
            <p:cNvCxnSpPr>
              <a:stCxn id="53" idx="2"/>
              <a:endCxn id="49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17;p36">
              <a:extLst>
                <a:ext uri="{FF2B5EF4-FFF2-40B4-BE49-F238E27FC236}">
                  <a16:creationId xmlns:a16="http://schemas.microsoft.com/office/drawing/2014/main" id="{76712A8A-7013-AC64-AAA5-02449DE4AF37}"/>
                </a:ext>
              </a:extLst>
            </p:cNvPr>
            <p:cNvCxnSpPr>
              <a:stCxn id="53" idx="3"/>
              <a:endCxn id="54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18;p36">
              <a:extLst>
                <a:ext uri="{FF2B5EF4-FFF2-40B4-BE49-F238E27FC236}">
                  <a16:creationId xmlns:a16="http://schemas.microsoft.com/office/drawing/2014/main" id="{36A1CF84-92B3-B767-2FC7-860E1533AD04}"/>
                </a:ext>
              </a:extLst>
            </p:cNvPr>
            <p:cNvCxnSpPr>
              <a:stCxn id="53" idx="1"/>
              <a:endCxn id="52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519;p36">
              <a:extLst>
                <a:ext uri="{FF2B5EF4-FFF2-40B4-BE49-F238E27FC236}">
                  <a16:creationId xmlns:a16="http://schemas.microsoft.com/office/drawing/2014/main" id="{776ED91B-5F13-9A7D-7EEE-B6FD87119674}"/>
                </a:ext>
              </a:extLst>
            </p:cNvPr>
            <p:cNvCxnSpPr>
              <a:stCxn id="54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520;p36">
              <a:extLst>
                <a:ext uri="{FF2B5EF4-FFF2-40B4-BE49-F238E27FC236}">
                  <a16:creationId xmlns:a16="http://schemas.microsoft.com/office/drawing/2014/main" id="{FB23E6AB-C9F3-FA52-580E-A65D9BBB0600}"/>
                </a:ext>
              </a:extLst>
            </p:cNvPr>
            <p:cNvCxnSpPr>
              <a:stCxn id="54" idx="2"/>
              <a:endCxn id="48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521;p36">
              <a:extLst>
                <a:ext uri="{FF2B5EF4-FFF2-40B4-BE49-F238E27FC236}">
                  <a16:creationId xmlns:a16="http://schemas.microsoft.com/office/drawing/2014/main" id="{A5A74300-0312-DD60-D024-70DAAE518C95}"/>
                </a:ext>
              </a:extLst>
            </p:cNvPr>
            <p:cNvCxnSpPr>
              <a:stCxn id="50" idx="1"/>
              <a:endCxn id="52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522;p36">
              <a:extLst>
                <a:ext uri="{FF2B5EF4-FFF2-40B4-BE49-F238E27FC236}">
                  <a16:creationId xmlns:a16="http://schemas.microsoft.com/office/drawing/2014/main" id="{5D4CC423-32C4-E2A7-D544-4F78B34525A9}"/>
                </a:ext>
              </a:extLst>
            </p:cNvPr>
            <p:cNvCxnSpPr>
              <a:stCxn id="50" idx="2"/>
              <a:endCxn id="47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523;p36">
              <a:extLst>
                <a:ext uri="{FF2B5EF4-FFF2-40B4-BE49-F238E27FC236}">
                  <a16:creationId xmlns:a16="http://schemas.microsoft.com/office/drawing/2014/main" id="{3D625155-5FE5-A799-8FDC-4664DF70F3C0}"/>
                </a:ext>
              </a:extLst>
            </p:cNvPr>
            <p:cNvCxnSpPr>
              <a:stCxn id="50" idx="3"/>
              <a:endCxn id="51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524;p36">
              <a:extLst>
                <a:ext uri="{FF2B5EF4-FFF2-40B4-BE49-F238E27FC236}">
                  <a16:creationId xmlns:a16="http://schemas.microsoft.com/office/drawing/2014/main" id="{82610725-87EA-E60E-A2F2-F1DDAADA5A14}"/>
                </a:ext>
              </a:extLst>
            </p:cNvPr>
            <p:cNvCxnSpPr>
              <a:stCxn id="49" idx="2"/>
              <a:endCxn id="48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525;p36">
              <a:extLst>
                <a:ext uri="{FF2B5EF4-FFF2-40B4-BE49-F238E27FC236}">
                  <a16:creationId xmlns:a16="http://schemas.microsoft.com/office/drawing/2014/main" id="{63C9EC4D-81AB-6ABF-E972-D5CBED2F2182}"/>
                </a:ext>
              </a:extLst>
            </p:cNvPr>
            <p:cNvCxnSpPr>
              <a:stCxn id="49" idx="2"/>
              <a:endCxn id="51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526;p36">
              <a:extLst>
                <a:ext uri="{FF2B5EF4-FFF2-40B4-BE49-F238E27FC236}">
                  <a16:creationId xmlns:a16="http://schemas.microsoft.com/office/drawing/2014/main" id="{EDE751EE-805A-2995-C21C-74D98D1EE56F}"/>
                </a:ext>
              </a:extLst>
            </p:cNvPr>
            <p:cNvCxnSpPr>
              <a:stCxn id="49" idx="3"/>
              <a:endCxn id="46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527;p36">
              <a:extLst>
                <a:ext uri="{FF2B5EF4-FFF2-40B4-BE49-F238E27FC236}">
                  <a16:creationId xmlns:a16="http://schemas.microsoft.com/office/drawing/2014/main" id="{A0A66D2A-A1A7-8D6F-35C3-20B9C5124979}"/>
                </a:ext>
              </a:extLst>
            </p:cNvPr>
            <p:cNvCxnSpPr>
              <a:stCxn id="46" idx="2"/>
              <a:endCxn id="48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528;p36">
              <a:extLst>
                <a:ext uri="{FF2B5EF4-FFF2-40B4-BE49-F238E27FC236}">
                  <a16:creationId xmlns:a16="http://schemas.microsoft.com/office/drawing/2014/main" id="{F529AA88-F696-6668-9338-7DF4CBDF9127}"/>
                </a:ext>
              </a:extLst>
            </p:cNvPr>
            <p:cNvCxnSpPr>
              <a:stCxn id="46" idx="1"/>
              <a:endCxn id="47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529;p36">
              <a:extLst>
                <a:ext uri="{FF2B5EF4-FFF2-40B4-BE49-F238E27FC236}">
                  <a16:creationId xmlns:a16="http://schemas.microsoft.com/office/drawing/2014/main" id="{A1442F35-D0EB-8D4D-FC41-B842DFC50CFE}"/>
                </a:ext>
              </a:extLst>
            </p:cNvPr>
            <p:cNvCxnSpPr>
              <a:stCxn id="47" idx="5"/>
              <a:endCxn id="51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530;p36">
              <a:extLst>
                <a:ext uri="{FF2B5EF4-FFF2-40B4-BE49-F238E27FC236}">
                  <a16:creationId xmlns:a16="http://schemas.microsoft.com/office/drawing/2014/main" id="{880EA577-95E2-6EC6-5FB6-111C909558DF}"/>
                </a:ext>
              </a:extLst>
            </p:cNvPr>
            <p:cNvCxnSpPr>
              <a:stCxn id="55" idx="3"/>
              <a:endCxn id="51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531;p36">
              <a:extLst>
                <a:ext uri="{FF2B5EF4-FFF2-40B4-BE49-F238E27FC236}">
                  <a16:creationId xmlns:a16="http://schemas.microsoft.com/office/drawing/2014/main" id="{2D7F9220-AA32-51DA-E71D-D4B73C752A57}"/>
                </a:ext>
              </a:extLst>
            </p:cNvPr>
            <p:cNvCxnSpPr>
              <a:stCxn id="47" idx="4"/>
              <a:endCxn id="48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532;p36">
              <a:extLst>
                <a:ext uri="{FF2B5EF4-FFF2-40B4-BE49-F238E27FC236}">
                  <a16:creationId xmlns:a16="http://schemas.microsoft.com/office/drawing/2014/main" id="{1B7322FC-09C0-6864-3D64-74F62801CC67}"/>
                </a:ext>
              </a:extLst>
            </p:cNvPr>
            <p:cNvCxnSpPr>
              <a:stCxn id="52" idx="2"/>
              <a:endCxn id="55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533;p36">
              <a:extLst>
                <a:ext uri="{FF2B5EF4-FFF2-40B4-BE49-F238E27FC236}">
                  <a16:creationId xmlns:a16="http://schemas.microsoft.com/office/drawing/2014/main" id="{76787A6B-C368-2CFD-4D81-CBC135FC2B98}"/>
                </a:ext>
              </a:extLst>
            </p:cNvPr>
            <p:cNvCxnSpPr>
              <a:stCxn id="47" idx="4"/>
              <a:endCxn id="55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82816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Estimating inter-group relationships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 C</a:t>
            </a:r>
            <a:r>
              <a:rPr lang="en-US" sz="24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A,B 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be the probability that if we start with a random individual in group A and follow a randomly chosen relationship from this individual, we end up finding an individual in group B (C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B,A 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thus the opposite).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A,B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and C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B,A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be estimated,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4" name="Google Shape;579;p37" descr="\hat{C_{A,B}} = \frac{r_{AB}}{r_{AA}+r_{AB}}">
            <a:extLst>
              <a:ext uri="{FF2B5EF4-FFF2-40B4-BE49-F238E27FC236}">
                <a16:creationId xmlns:a16="http://schemas.microsoft.com/office/drawing/2014/main" id="{AC45E7C5-9B74-63B0-6772-AE4DFA993E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215" y="4633897"/>
            <a:ext cx="3624480" cy="87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80;p37" descr="\hat{C_{B,A}} = \frac{r_{BA}}{r_{BB}+r_{BA}}">
            <a:extLst>
              <a:ext uri="{FF2B5EF4-FFF2-40B4-BE49-F238E27FC236}">
                <a16:creationId xmlns:a16="http://schemas.microsoft.com/office/drawing/2014/main" id="{A8BA2BD7-6A91-B3BB-D318-EB62ABB913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2236" y="4633897"/>
            <a:ext cx="3525623" cy="876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8187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3419343-2265-0241-B77B-C419EE04102C}"/>
              </a:ext>
            </a:extLst>
          </p:cNvPr>
          <p:cNvGrpSpPr/>
          <p:nvPr/>
        </p:nvGrpSpPr>
        <p:grpSpPr>
          <a:xfrm>
            <a:off x="881118" y="1263621"/>
            <a:ext cx="4571575" cy="4587616"/>
            <a:chOff x="475250" y="1349888"/>
            <a:chExt cx="2625400" cy="2634612"/>
          </a:xfrm>
        </p:grpSpPr>
        <p:pic>
          <p:nvPicPr>
            <p:cNvPr id="5" name="Google Shape;645;p38" descr="\hat{C_{A,B}} = \frac{r_{AB}}{r_{AA}+r_{AB}}">
              <a:extLst>
                <a:ext uri="{FF2B5EF4-FFF2-40B4-BE49-F238E27FC236}">
                  <a16:creationId xmlns:a16="http://schemas.microsoft.com/office/drawing/2014/main" id="{D411A583-EA6D-E954-95B9-6EFAF8FF761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250" y="1349888"/>
              <a:ext cx="2625400" cy="635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646;p38" descr="=\frac{1}{3+1}">
              <a:extLst>
                <a:ext uri="{FF2B5EF4-FFF2-40B4-BE49-F238E27FC236}">
                  <a16:creationId xmlns:a16="http://schemas.microsoft.com/office/drawing/2014/main" id="{00B8610E-E029-B317-FD60-7EFBAC92CE9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0775" y="2243050"/>
              <a:ext cx="1161304" cy="7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647;p38" descr="=\frac{1}{4}">
              <a:extLst>
                <a:ext uri="{FF2B5EF4-FFF2-40B4-BE49-F238E27FC236}">
                  <a16:creationId xmlns:a16="http://schemas.microsoft.com/office/drawing/2014/main" id="{93387860-B17A-6FCE-37CB-8AD7E9B4B70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8325" y="3281032"/>
              <a:ext cx="517500" cy="7034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CEE0DF-6377-9CCF-31D8-C49FF06936B4}"/>
              </a:ext>
            </a:extLst>
          </p:cNvPr>
          <p:cNvGrpSpPr/>
          <p:nvPr/>
        </p:nvGrpSpPr>
        <p:grpSpPr>
          <a:xfrm>
            <a:off x="6506823" y="1485603"/>
            <a:ext cx="4571575" cy="4365634"/>
            <a:chOff x="3836775" y="1298825"/>
            <a:chExt cx="2435725" cy="2326000"/>
          </a:xfrm>
        </p:grpSpPr>
        <p:sp>
          <p:nvSpPr>
            <p:cNvPr id="43" name="Google Shape;585;p38">
              <a:extLst>
                <a:ext uri="{FF2B5EF4-FFF2-40B4-BE49-F238E27FC236}">
                  <a16:creationId xmlns:a16="http://schemas.microsoft.com/office/drawing/2014/main" id="{B6A95701-B25D-0201-0EA0-0D78F19C3EE0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4" name="Google Shape;586;p38">
              <a:extLst>
                <a:ext uri="{FF2B5EF4-FFF2-40B4-BE49-F238E27FC236}">
                  <a16:creationId xmlns:a16="http://schemas.microsoft.com/office/drawing/2014/main" id="{938F7B36-1912-E274-4294-0A33FC6C7305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5" name="Google Shape;587;p38">
              <a:extLst>
                <a:ext uri="{FF2B5EF4-FFF2-40B4-BE49-F238E27FC236}">
                  <a16:creationId xmlns:a16="http://schemas.microsoft.com/office/drawing/2014/main" id="{4E19209C-42D5-66AD-07FC-8937F70E3867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6" name="Google Shape;588;p38">
              <a:extLst>
                <a:ext uri="{FF2B5EF4-FFF2-40B4-BE49-F238E27FC236}">
                  <a16:creationId xmlns:a16="http://schemas.microsoft.com/office/drawing/2014/main" id="{7A416632-D138-1C09-C6F6-D3DFCE95D618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7" name="Google Shape;589;p38">
              <a:extLst>
                <a:ext uri="{FF2B5EF4-FFF2-40B4-BE49-F238E27FC236}">
                  <a16:creationId xmlns:a16="http://schemas.microsoft.com/office/drawing/2014/main" id="{DEF60279-2843-5903-FD34-A369DD36ED20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8" name="Google Shape;590;p38">
              <a:extLst>
                <a:ext uri="{FF2B5EF4-FFF2-40B4-BE49-F238E27FC236}">
                  <a16:creationId xmlns:a16="http://schemas.microsoft.com/office/drawing/2014/main" id="{9A608CE9-C4E6-94D8-4CCF-810842DF002D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49" name="Google Shape;591;p38">
              <a:extLst>
                <a:ext uri="{FF2B5EF4-FFF2-40B4-BE49-F238E27FC236}">
                  <a16:creationId xmlns:a16="http://schemas.microsoft.com/office/drawing/2014/main" id="{A26F57C9-BE0A-52C5-6C69-3F03E17374A8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2;p38">
              <a:extLst>
                <a:ext uri="{FF2B5EF4-FFF2-40B4-BE49-F238E27FC236}">
                  <a16:creationId xmlns:a16="http://schemas.microsoft.com/office/drawing/2014/main" id="{889FFE3D-1D62-6437-2F6F-57D569812FAD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3;p38">
              <a:extLst>
                <a:ext uri="{FF2B5EF4-FFF2-40B4-BE49-F238E27FC236}">
                  <a16:creationId xmlns:a16="http://schemas.microsoft.com/office/drawing/2014/main" id="{492501AA-E922-66D3-7224-A9C1C64F7E87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4;p38">
              <a:extLst>
                <a:ext uri="{FF2B5EF4-FFF2-40B4-BE49-F238E27FC236}">
                  <a16:creationId xmlns:a16="http://schemas.microsoft.com/office/drawing/2014/main" id="{B555B170-04AE-E4B8-A79A-EB28F92688DD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95;p38">
              <a:extLst>
                <a:ext uri="{FF2B5EF4-FFF2-40B4-BE49-F238E27FC236}">
                  <a16:creationId xmlns:a16="http://schemas.microsoft.com/office/drawing/2014/main" id="{C3BF4E3D-C403-3F9B-24F6-42C1578DE656}"/>
                </a:ext>
              </a:extLst>
            </p:cNvPr>
            <p:cNvCxnSpPr>
              <a:stCxn id="50" idx="2"/>
              <a:endCxn id="45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96;p38">
              <a:extLst>
                <a:ext uri="{FF2B5EF4-FFF2-40B4-BE49-F238E27FC236}">
                  <a16:creationId xmlns:a16="http://schemas.microsoft.com/office/drawing/2014/main" id="{8D387068-7773-AA43-47BC-ADC3E04C33BE}"/>
                </a:ext>
              </a:extLst>
            </p:cNvPr>
            <p:cNvCxnSpPr>
              <a:stCxn id="50" idx="2"/>
              <a:endCxn id="46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97;p38">
              <a:extLst>
                <a:ext uri="{FF2B5EF4-FFF2-40B4-BE49-F238E27FC236}">
                  <a16:creationId xmlns:a16="http://schemas.microsoft.com/office/drawing/2014/main" id="{54D9E4E8-4CC3-D96D-A26C-8958B6AFDEDD}"/>
                </a:ext>
              </a:extLst>
            </p:cNvPr>
            <p:cNvCxnSpPr>
              <a:stCxn id="50" idx="3"/>
              <a:endCxn id="51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98;p38">
              <a:extLst>
                <a:ext uri="{FF2B5EF4-FFF2-40B4-BE49-F238E27FC236}">
                  <a16:creationId xmlns:a16="http://schemas.microsoft.com/office/drawing/2014/main" id="{BD5BAC0E-1DD9-2D35-F2EE-9F70DF0A24D7}"/>
                </a:ext>
              </a:extLst>
            </p:cNvPr>
            <p:cNvCxnSpPr>
              <a:stCxn id="50" idx="1"/>
              <a:endCxn id="49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99;p38">
              <a:extLst>
                <a:ext uri="{FF2B5EF4-FFF2-40B4-BE49-F238E27FC236}">
                  <a16:creationId xmlns:a16="http://schemas.microsoft.com/office/drawing/2014/main" id="{F1204E3E-D7DE-28F3-AFC3-57102A0C6E64}"/>
                </a:ext>
              </a:extLst>
            </p:cNvPr>
            <p:cNvCxnSpPr>
              <a:stCxn id="51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600;p38">
              <a:extLst>
                <a:ext uri="{FF2B5EF4-FFF2-40B4-BE49-F238E27FC236}">
                  <a16:creationId xmlns:a16="http://schemas.microsoft.com/office/drawing/2014/main" id="{2BEE806A-B239-3C79-5935-6DD97BDDB851}"/>
                </a:ext>
              </a:extLst>
            </p:cNvPr>
            <p:cNvCxnSpPr>
              <a:stCxn id="51" idx="2"/>
              <a:endCxn id="45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601;p38">
              <a:extLst>
                <a:ext uri="{FF2B5EF4-FFF2-40B4-BE49-F238E27FC236}">
                  <a16:creationId xmlns:a16="http://schemas.microsoft.com/office/drawing/2014/main" id="{3AE464AE-0266-4E70-1EBC-67ADB43D012A}"/>
                </a:ext>
              </a:extLst>
            </p:cNvPr>
            <p:cNvCxnSpPr>
              <a:stCxn id="47" idx="1"/>
              <a:endCxn id="49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2;p38">
              <a:extLst>
                <a:ext uri="{FF2B5EF4-FFF2-40B4-BE49-F238E27FC236}">
                  <a16:creationId xmlns:a16="http://schemas.microsoft.com/office/drawing/2014/main" id="{A7834D81-F6D3-47C2-B294-481ACB3C4EBD}"/>
                </a:ext>
              </a:extLst>
            </p:cNvPr>
            <p:cNvCxnSpPr>
              <a:stCxn id="47" idx="2"/>
              <a:endCxn id="44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03;p38">
              <a:extLst>
                <a:ext uri="{FF2B5EF4-FFF2-40B4-BE49-F238E27FC236}">
                  <a16:creationId xmlns:a16="http://schemas.microsoft.com/office/drawing/2014/main" id="{DE91CA53-881B-C677-C349-4DAEB28CA329}"/>
                </a:ext>
              </a:extLst>
            </p:cNvPr>
            <p:cNvCxnSpPr>
              <a:stCxn id="47" idx="3"/>
              <a:endCxn id="48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04;p38">
              <a:extLst>
                <a:ext uri="{FF2B5EF4-FFF2-40B4-BE49-F238E27FC236}">
                  <a16:creationId xmlns:a16="http://schemas.microsoft.com/office/drawing/2014/main" id="{480D2E22-7C8E-3F2A-7578-866F018AB4AA}"/>
                </a:ext>
              </a:extLst>
            </p:cNvPr>
            <p:cNvCxnSpPr>
              <a:stCxn id="46" idx="2"/>
              <a:endCxn id="45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05;p38">
              <a:extLst>
                <a:ext uri="{FF2B5EF4-FFF2-40B4-BE49-F238E27FC236}">
                  <a16:creationId xmlns:a16="http://schemas.microsoft.com/office/drawing/2014/main" id="{2C747B7A-1868-E128-494E-75B6E3434EA8}"/>
                </a:ext>
              </a:extLst>
            </p:cNvPr>
            <p:cNvCxnSpPr>
              <a:stCxn id="46" idx="2"/>
              <a:endCxn id="48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606;p38">
              <a:extLst>
                <a:ext uri="{FF2B5EF4-FFF2-40B4-BE49-F238E27FC236}">
                  <a16:creationId xmlns:a16="http://schemas.microsoft.com/office/drawing/2014/main" id="{054C6A54-457D-67A0-AE11-EDCB4F162DFA}"/>
                </a:ext>
              </a:extLst>
            </p:cNvPr>
            <p:cNvCxnSpPr>
              <a:stCxn id="46" idx="3"/>
              <a:endCxn id="43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607;p38">
              <a:extLst>
                <a:ext uri="{FF2B5EF4-FFF2-40B4-BE49-F238E27FC236}">
                  <a16:creationId xmlns:a16="http://schemas.microsoft.com/office/drawing/2014/main" id="{8329FA3F-8182-1C9F-1CE1-2791A364B689}"/>
                </a:ext>
              </a:extLst>
            </p:cNvPr>
            <p:cNvCxnSpPr>
              <a:stCxn id="43" idx="2"/>
              <a:endCxn id="45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608;p38">
              <a:extLst>
                <a:ext uri="{FF2B5EF4-FFF2-40B4-BE49-F238E27FC236}">
                  <a16:creationId xmlns:a16="http://schemas.microsoft.com/office/drawing/2014/main" id="{5A3DF499-249F-37F7-464C-C1D294FFC77A}"/>
                </a:ext>
              </a:extLst>
            </p:cNvPr>
            <p:cNvCxnSpPr>
              <a:stCxn id="43" idx="1"/>
              <a:endCxn id="44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609;p38">
              <a:extLst>
                <a:ext uri="{FF2B5EF4-FFF2-40B4-BE49-F238E27FC236}">
                  <a16:creationId xmlns:a16="http://schemas.microsoft.com/office/drawing/2014/main" id="{79614EB1-18DE-909E-2F5F-71A283A77F54}"/>
                </a:ext>
              </a:extLst>
            </p:cNvPr>
            <p:cNvCxnSpPr>
              <a:stCxn id="44" idx="5"/>
              <a:endCxn id="48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610;p38">
              <a:extLst>
                <a:ext uri="{FF2B5EF4-FFF2-40B4-BE49-F238E27FC236}">
                  <a16:creationId xmlns:a16="http://schemas.microsoft.com/office/drawing/2014/main" id="{C6F2B58D-D0B0-ED30-76AB-45DF4E051535}"/>
                </a:ext>
              </a:extLst>
            </p:cNvPr>
            <p:cNvCxnSpPr>
              <a:stCxn id="52" idx="3"/>
              <a:endCxn id="48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611;p38">
              <a:extLst>
                <a:ext uri="{FF2B5EF4-FFF2-40B4-BE49-F238E27FC236}">
                  <a16:creationId xmlns:a16="http://schemas.microsoft.com/office/drawing/2014/main" id="{5008468B-19BB-B6A3-8837-D08478B933D8}"/>
                </a:ext>
              </a:extLst>
            </p:cNvPr>
            <p:cNvCxnSpPr>
              <a:stCxn id="44" idx="4"/>
              <a:endCxn id="45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612;p38">
              <a:extLst>
                <a:ext uri="{FF2B5EF4-FFF2-40B4-BE49-F238E27FC236}">
                  <a16:creationId xmlns:a16="http://schemas.microsoft.com/office/drawing/2014/main" id="{1B3FA945-B102-506B-35FA-0079D4B18F97}"/>
                </a:ext>
              </a:extLst>
            </p:cNvPr>
            <p:cNvCxnSpPr>
              <a:stCxn id="49" idx="2"/>
              <a:endCxn id="52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613;p38">
              <a:extLst>
                <a:ext uri="{FF2B5EF4-FFF2-40B4-BE49-F238E27FC236}">
                  <a16:creationId xmlns:a16="http://schemas.microsoft.com/office/drawing/2014/main" id="{745E1E53-F42B-C295-2FFD-789D8E60ECD4}"/>
                </a:ext>
              </a:extLst>
            </p:cNvPr>
            <p:cNvCxnSpPr>
              <a:stCxn id="44" idx="4"/>
              <a:endCxn id="52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7353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Calculating sample size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Determine the desired precision for the quantities that will be estimated from the sample.</a:t>
            </a:r>
          </a:p>
          <a:p>
            <a:pPr marL="1071016" lvl="1" indent="-342900">
              <a:lnSpc>
                <a:spcPct val="100000"/>
              </a:lnSpc>
              <a:buSzPts val="2200"/>
            </a:pPr>
            <a:r>
              <a:rPr lang="en-US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are the consequences of the study results? How much error is tolerable?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Find an equation relating the sample size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and your desired precision from step 1.</a:t>
            </a:r>
          </a:p>
          <a:p>
            <a:pPr marL="1185316" lvl="1" indent="-457200">
              <a:lnSpc>
                <a:spcPct val="100000"/>
              </a:lnSpc>
              <a:buSzPts val="2200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Precision should be in terms of error or variation</a:t>
            </a:r>
          </a:p>
          <a:p>
            <a:pPr marL="632881" indent="-514350">
              <a:lnSpc>
                <a:spcPct val="100000"/>
              </a:lnSpc>
              <a:buSzPts val="2200"/>
              <a:buFont typeface="+mj-lt"/>
              <a:buAutoNum type="arabicPeriod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Estimate unknown quantities in the equation and solve for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274575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6F6EBE-3257-671A-21F0-9744AE7035AF}"/>
              </a:ext>
            </a:extLst>
          </p:cNvPr>
          <p:cNvGrpSpPr/>
          <p:nvPr/>
        </p:nvGrpSpPr>
        <p:grpSpPr>
          <a:xfrm>
            <a:off x="517600" y="1351515"/>
            <a:ext cx="4378306" cy="4499721"/>
            <a:chOff x="517600" y="1351516"/>
            <a:chExt cx="2540700" cy="2611156"/>
          </a:xfrm>
        </p:grpSpPr>
        <p:pic>
          <p:nvPicPr>
            <p:cNvPr id="3" name="Google Shape;712;p39" descr="\hat{C_{B,A}} = \frac{r_{BA}}{r_{BB}+r_{BA}}">
              <a:extLst>
                <a:ext uri="{FF2B5EF4-FFF2-40B4-BE49-F238E27FC236}">
                  <a16:creationId xmlns:a16="http://schemas.microsoft.com/office/drawing/2014/main" id="{A4BEB1B9-E1CF-4D1A-9F0F-8161DE1AD04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7600" y="1351516"/>
              <a:ext cx="2540700" cy="6319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713;p39" descr="=\frac{1}{2+1}">
              <a:extLst>
                <a:ext uri="{FF2B5EF4-FFF2-40B4-BE49-F238E27FC236}">
                  <a16:creationId xmlns:a16="http://schemas.microsoft.com/office/drawing/2014/main" id="{7F1F13D1-D4E6-8E07-6043-6CD56A95B13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270775" y="2261291"/>
              <a:ext cx="1161304" cy="743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714;p39" descr="=\frac{1}{3}">
              <a:extLst>
                <a:ext uri="{FF2B5EF4-FFF2-40B4-BE49-F238E27FC236}">
                  <a16:creationId xmlns:a16="http://schemas.microsoft.com/office/drawing/2014/main" id="{CB97C6AB-4165-6F39-8FC0-B2C7FE2330C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88325" y="3302859"/>
              <a:ext cx="517500" cy="6598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44D589-22CB-5295-5341-A4691FE0A0E8}"/>
              </a:ext>
            </a:extLst>
          </p:cNvPr>
          <p:cNvGrpSpPr/>
          <p:nvPr/>
        </p:nvGrpSpPr>
        <p:grpSpPr>
          <a:xfrm>
            <a:off x="6214215" y="1351515"/>
            <a:ext cx="4767163" cy="4552411"/>
            <a:chOff x="3836775" y="1298825"/>
            <a:chExt cx="2435725" cy="2326000"/>
          </a:xfrm>
        </p:grpSpPr>
        <p:sp>
          <p:nvSpPr>
            <p:cNvPr id="9" name="Google Shape;652;p39">
              <a:extLst>
                <a:ext uri="{FF2B5EF4-FFF2-40B4-BE49-F238E27FC236}">
                  <a16:creationId xmlns:a16="http://schemas.microsoft.com/office/drawing/2014/main" id="{F4AEA9CC-D6B9-43D4-3F54-AD60CBA47EF1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0" name="Google Shape;653;p39">
              <a:extLst>
                <a:ext uri="{FF2B5EF4-FFF2-40B4-BE49-F238E27FC236}">
                  <a16:creationId xmlns:a16="http://schemas.microsoft.com/office/drawing/2014/main" id="{0B63AD28-2933-DF9A-B7F8-0DC977C2C4E9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1" name="Google Shape;654;p39">
              <a:extLst>
                <a:ext uri="{FF2B5EF4-FFF2-40B4-BE49-F238E27FC236}">
                  <a16:creationId xmlns:a16="http://schemas.microsoft.com/office/drawing/2014/main" id="{0AE40E69-7692-36F4-3293-6E21D0A9585A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2" name="Google Shape;655;p39">
              <a:extLst>
                <a:ext uri="{FF2B5EF4-FFF2-40B4-BE49-F238E27FC236}">
                  <a16:creationId xmlns:a16="http://schemas.microsoft.com/office/drawing/2014/main" id="{54E83E34-6EE3-5AF5-0EAE-D45FF0DE7AA7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3" name="Google Shape;656;p39">
              <a:extLst>
                <a:ext uri="{FF2B5EF4-FFF2-40B4-BE49-F238E27FC236}">
                  <a16:creationId xmlns:a16="http://schemas.microsoft.com/office/drawing/2014/main" id="{BB9A61AA-138B-7273-2BEE-3A8A0609ADEA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4" name="Google Shape;657;p39">
              <a:extLst>
                <a:ext uri="{FF2B5EF4-FFF2-40B4-BE49-F238E27FC236}">
                  <a16:creationId xmlns:a16="http://schemas.microsoft.com/office/drawing/2014/main" id="{6CEAFD95-4F4E-4D1D-8D8D-E4E0820E713F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15" name="Google Shape;658;p39">
              <a:extLst>
                <a:ext uri="{FF2B5EF4-FFF2-40B4-BE49-F238E27FC236}">
                  <a16:creationId xmlns:a16="http://schemas.microsoft.com/office/drawing/2014/main" id="{8BBCF13A-ACBD-0F21-7D8B-7A95A43051E6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9;p39">
              <a:extLst>
                <a:ext uri="{FF2B5EF4-FFF2-40B4-BE49-F238E27FC236}">
                  <a16:creationId xmlns:a16="http://schemas.microsoft.com/office/drawing/2014/main" id="{B0A16C03-260E-D5CD-D9EE-21BB22096612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0;p39">
              <a:extLst>
                <a:ext uri="{FF2B5EF4-FFF2-40B4-BE49-F238E27FC236}">
                  <a16:creationId xmlns:a16="http://schemas.microsoft.com/office/drawing/2014/main" id="{7DEBAEBF-4917-4520-8ABE-1F0E43B78165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1;p39">
              <a:extLst>
                <a:ext uri="{FF2B5EF4-FFF2-40B4-BE49-F238E27FC236}">
                  <a16:creationId xmlns:a16="http://schemas.microsoft.com/office/drawing/2014/main" id="{F612AC2C-98B4-D940-FEC0-EAF60970EEA3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662;p39">
              <a:extLst>
                <a:ext uri="{FF2B5EF4-FFF2-40B4-BE49-F238E27FC236}">
                  <a16:creationId xmlns:a16="http://schemas.microsoft.com/office/drawing/2014/main" id="{0FEE59EC-2BCF-4C08-4FFC-B0A9A7F6B8D8}"/>
                </a:ext>
              </a:extLst>
            </p:cNvPr>
            <p:cNvCxnSpPr>
              <a:stCxn id="16" idx="2"/>
              <a:endCxn id="11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63;p39">
              <a:extLst>
                <a:ext uri="{FF2B5EF4-FFF2-40B4-BE49-F238E27FC236}">
                  <a16:creationId xmlns:a16="http://schemas.microsoft.com/office/drawing/2014/main" id="{2ECE1666-4048-3D20-315D-9E7378A38C26}"/>
                </a:ext>
              </a:extLst>
            </p:cNvPr>
            <p:cNvCxnSpPr>
              <a:stCxn id="16" idx="2"/>
              <a:endCxn id="12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664;p39">
              <a:extLst>
                <a:ext uri="{FF2B5EF4-FFF2-40B4-BE49-F238E27FC236}">
                  <a16:creationId xmlns:a16="http://schemas.microsoft.com/office/drawing/2014/main" id="{BF942D18-8DD1-4654-3739-BC24C1E1D5B3}"/>
                </a:ext>
              </a:extLst>
            </p:cNvPr>
            <p:cNvCxnSpPr>
              <a:stCxn id="16" idx="3"/>
              <a:endCxn id="17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665;p39">
              <a:extLst>
                <a:ext uri="{FF2B5EF4-FFF2-40B4-BE49-F238E27FC236}">
                  <a16:creationId xmlns:a16="http://schemas.microsoft.com/office/drawing/2014/main" id="{8A6C21A6-F748-6CEF-D8D7-2AE466FF11F0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666;p39">
              <a:extLst>
                <a:ext uri="{FF2B5EF4-FFF2-40B4-BE49-F238E27FC236}">
                  <a16:creationId xmlns:a16="http://schemas.microsoft.com/office/drawing/2014/main" id="{8E04422B-33E4-4A3F-3973-91F155ADCC07}"/>
                </a:ext>
              </a:extLst>
            </p:cNvPr>
            <p:cNvCxnSpPr>
              <a:stCxn id="17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667;p39">
              <a:extLst>
                <a:ext uri="{FF2B5EF4-FFF2-40B4-BE49-F238E27FC236}">
                  <a16:creationId xmlns:a16="http://schemas.microsoft.com/office/drawing/2014/main" id="{6A99C85D-0520-81DE-2355-2BF747818661}"/>
                </a:ext>
              </a:extLst>
            </p:cNvPr>
            <p:cNvCxnSpPr>
              <a:stCxn id="17" idx="2"/>
              <a:endCxn id="11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68;p39">
              <a:extLst>
                <a:ext uri="{FF2B5EF4-FFF2-40B4-BE49-F238E27FC236}">
                  <a16:creationId xmlns:a16="http://schemas.microsoft.com/office/drawing/2014/main" id="{70B6857C-997E-948C-55FA-45F41B9CCB3E}"/>
                </a:ext>
              </a:extLst>
            </p:cNvPr>
            <p:cNvCxnSpPr>
              <a:stCxn id="13" idx="1"/>
              <a:endCxn id="15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69;p39">
              <a:extLst>
                <a:ext uri="{FF2B5EF4-FFF2-40B4-BE49-F238E27FC236}">
                  <a16:creationId xmlns:a16="http://schemas.microsoft.com/office/drawing/2014/main" id="{5FA07DD4-83AD-F859-29FD-A0DB835B161D}"/>
                </a:ext>
              </a:extLst>
            </p:cNvPr>
            <p:cNvCxnSpPr>
              <a:stCxn id="13" idx="2"/>
              <a:endCxn id="10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670;p39">
              <a:extLst>
                <a:ext uri="{FF2B5EF4-FFF2-40B4-BE49-F238E27FC236}">
                  <a16:creationId xmlns:a16="http://schemas.microsoft.com/office/drawing/2014/main" id="{6085949F-C142-0D82-964D-C62D7B0CAE7B}"/>
                </a:ext>
              </a:extLst>
            </p:cNvPr>
            <p:cNvCxnSpPr>
              <a:stCxn id="13" idx="3"/>
              <a:endCxn id="14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671;p39">
              <a:extLst>
                <a:ext uri="{FF2B5EF4-FFF2-40B4-BE49-F238E27FC236}">
                  <a16:creationId xmlns:a16="http://schemas.microsoft.com/office/drawing/2014/main" id="{F9926E79-EE9D-A2E5-7F65-5A601111FF4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672;p39">
              <a:extLst>
                <a:ext uri="{FF2B5EF4-FFF2-40B4-BE49-F238E27FC236}">
                  <a16:creationId xmlns:a16="http://schemas.microsoft.com/office/drawing/2014/main" id="{20C6FE00-6636-FFC6-77EB-4186279784A0}"/>
                </a:ext>
              </a:extLst>
            </p:cNvPr>
            <p:cNvCxnSpPr>
              <a:stCxn id="12" idx="2"/>
              <a:endCxn id="14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673;p39">
              <a:extLst>
                <a:ext uri="{FF2B5EF4-FFF2-40B4-BE49-F238E27FC236}">
                  <a16:creationId xmlns:a16="http://schemas.microsoft.com/office/drawing/2014/main" id="{DA35C214-1FC5-7150-9B2A-DFAC8486AF7D}"/>
                </a:ext>
              </a:extLst>
            </p:cNvPr>
            <p:cNvCxnSpPr>
              <a:stCxn id="12" idx="3"/>
              <a:endCxn id="9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674;p39">
              <a:extLst>
                <a:ext uri="{FF2B5EF4-FFF2-40B4-BE49-F238E27FC236}">
                  <a16:creationId xmlns:a16="http://schemas.microsoft.com/office/drawing/2014/main" id="{91DAA75F-F972-5325-AC39-D9A4C15354C4}"/>
                </a:ext>
              </a:extLst>
            </p:cNvPr>
            <p:cNvCxnSpPr>
              <a:stCxn id="9" idx="2"/>
              <a:endCxn id="11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675;p39">
              <a:extLst>
                <a:ext uri="{FF2B5EF4-FFF2-40B4-BE49-F238E27FC236}">
                  <a16:creationId xmlns:a16="http://schemas.microsoft.com/office/drawing/2014/main" id="{81C97160-5136-FD62-1E1E-31E4891A66C6}"/>
                </a:ext>
              </a:extLst>
            </p:cNvPr>
            <p:cNvCxnSpPr>
              <a:stCxn id="9" idx="1"/>
              <a:endCxn id="10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676;p39">
              <a:extLst>
                <a:ext uri="{FF2B5EF4-FFF2-40B4-BE49-F238E27FC236}">
                  <a16:creationId xmlns:a16="http://schemas.microsoft.com/office/drawing/2014/main" id="{67AE3FBF-08D6-8E44-F76B-1F4AA122CB71}"/>
                </a:ext>
              </a:extLst>
            </p:cNvPr>
            <p:cNvCxnSpPr>
              <a:stCxn id="10" idx="5"/>
              <a:endCxn id="14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677;p39">
              <a:extLst>
                <a:ext uri="{FF2B5EF4-FFF2-40B4-BE49-F238E27FC236}">
                  <a16:creationId xmlns:a16="http://schemas.microsoft.com/office/drawing/2014/main" id="{3E626BEC-E86C-4414-7DBC-351884E3C8A3}"/>
                </a:ext>
              </a:extLst>
            </p:cNvPr>
            <p:cNvCxnSpPr>
              <a:stCxn id="18" idx="3"/>
              <a:endCxn id="14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678;p39">
              <a:extLst>
                <a:ext uri="{FF2B5EF4-FFF2-40B4-BE49-F238E27FC236}">
                  <a16:creationId xmlns:a16="http://schemas.microsoft.com/office/drawing/2014/main" id="{5997482E-F7AB-1AB5-384D-110CD15A60A0}"/>
                </a:ext>
              </a:extLst>
            </p:cNvPr>
            <p:cNvCxnSpPr>
              <a:stCxn id="10" idx="4"/>
              <a:endCxn id="11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679;p39">
              <a:extLst>
                <a:ext uri="{FF2B5EF4-FFF2-40B4-BE49-F238E27FC236}">
                  <a16:creationId xmlns:a16="http://schemas.microsoft.com/office/drawing/2014/main" id="{74D939EE-54B5-6B9B-05BF-4A045F4F07DE}"/>
                </a:ext>
              </a:extLst>
            </p:cNvPr>
            <p:cNvCxnSpPr>
              <a:stCxn id="15" idx="2"/>
              <a:endCxn id="18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680;p39">
              <a:extLst>
                <a:ext uri="{FF2B5EF4-FFF2-40B4-BE49-F238E27FC236}">
                  <a16:creationId xmlns:a16="http://schemas.microsoft.com/office/drawing/2014/main" id="{FE3DF31B-312A-ECC5-A36A-15793EE8152D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638263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Estimating population proportion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estimator for the population proportion of group A is,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721;p40" descr="\hat{PP_A}=\frac{\hat{D_B}\hat{C_{B,A}}}{\hat{D_A}\hat{C_{A,B}}+\hat{D_B}\hat{C_{B,A}}}">
            <a:extLst>
              <a:ext uri="{FF2B5EF4-FFF2-40B4-BE49-F238E27FC236}">
                <a16:creationId xmlns:a16="http://schemas.microsoft.com/office/drawing/2014/main" id="{4838824D-E0C4-2E5F-6DE5-1AAC8A34E4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325" y="2551847"/>
            <a:ext cx="6039349" cy="140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22;p40" descr="\hat{PP_B}=1-\hat{PP_A}">
            <a:extLst>
              <a:ext uri="{FF2B5EF4-FFF2-40B4-BE49-F238E27FC236}">
                <a16:creationId xmlns:a16="http://schemas.microsoft.com/office/drawing/2014/main" id="{3DE29BC3-0A04-FE38-2FDE-6FBAC1FAAF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633" y="4985872"/>
            <a:ext cx="4196731" cy="670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1520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96E9A1-28B5-355B-7EBB-F4BD4064BB5A}"/>
              </a:ext>
            </a:extLst>
          </p:cNvPr>
          <p:cNvGrpSpPr/>
          <p:nvPr/>
        </p:nvGrpSpPr>
        <p:grpSpPr>
          <a:xfrm>
            <a:off x="202237" y="776032"/>
            <a:ext cx="4373448" cy="5500263"/>
            <a:chOff x="202237" y="776033"/>
            <a:chExt cx="3196941" cy="4020630"/>
          </a:xfrm>
        </p:grpSpPr>
        <p:pic>
          <p:nvPicPr>
            <p:cNvPr id="5" name="Google Shape;786;p41" descr="\hat{PP_A}=\frac{\hat{D_B}\hat{C_{B,A}}}{\hat{D_A}\hat{C_{A,B}}+\hat{D_B}\hat{C_{B,A}}}">
              <a:extLst>
                <a:ext uri="{FF2B5EF4-FFF2-40B4-BE49-F238E27FC236}">
                  <a16:creationId xmlns:a16="http://schemas.microsoft.com/office/drawing/2014/main" id="{25C4E88D-FE22-9D32-A626-A45B1D2DF2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45" y="776033"/>
              <a:ext cx="3061924" cy="71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787;p41" descr="=\frac{4(\frac{1}{3})}{4(\frac{1}{4})+4(\frac{1}{3})}">
              <a:extLst>
                <a:ext uri="{FF2B5EF4-FFF2-40B4-BE49-F238E27FC236}">
                  <a16:creationId xmlns:a16="http://schemas.microsoft.com/office/drawing/2014/main" id="{957E6C88-99D0-2488-9264-5D751173C08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5575" y="1732400"/>
              <a:ext cx="1921233" cy="84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788;p41" descr="=\frac{4}{7}">
              <a:extLst>
                <a:ext uri="{FF2B5EF4-FFF2-40B4-BE49-F238E27FC236}">
                  <a16:creationId xmlns:a16="http://schemas.microsoft.com/office/drawing/2014/main" id="{5F67F8CC-1E15-1CD4-18EE-9E0EF18C7D4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2700" y="2883375"/>
              <a:ext cx="575065" cy="74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789;p41" descr="\approx 0.57">
              <a:extLst>
                <a:ext uri="{FF2B5EF4-FFF2-40B4-BE49-F238E27FC236}">
                  <a16:creationId xmlns:a16="http://schemas.microsoft.com/office/drawing/2014/main" id="{0435891B-CF00-2B9B-A5B5-90E705BDA87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82700" y="3915025"/>
              <a:ext cx="928800" cy="2372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791;p41" descr="\hat{PP_B}=1-\hat{PP_A}\approx0.43">
              <a:extLst>
                <a:ext uri="{FF2B5EF4-FFF2-40B4-BE49-F238E27FC236}">
                  <a16:creationId xmlns:a16="http://schemas.microsoft.com/office/drawing/2014/main" id="{1A14F65F-4D82-4B93-A1AA-2EDF3BBFA3A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2237" y="4443587"/>
              <a:ext cx="3196941" cy="3530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E3502E-4921-8C7B-4DD2-B504C39E081C}"/>
              </a:ext>
            </a:extLst>
          </p:cNvPr>
          <p:cNvGrpSpPr/>
          <p:nvPr/>
        </p:nvGrpSpPr>
        <p:grpSpPr>
          <a:xfrm>
            <a:off x="6287367" y="1263180"/>
            <a:ext cx="4648857" cy="4439435"/>
            <a:chOff x="3836775" y="1298825"/>
            <a:chExt cx="2435725" cy="2326000"/>
          </a:xfrm>
        </p:grpSpPr>
        <p:sp>
          <p:nvSpPr>
            <p:cNvPr id="61" name="Google Shape;727;p41">
              <a:extLst>
                <a:ext uri="{FF2B5EF4-FFF2-40B4-BE49-F238E27FC236}">
                  <a16:creationId xmlns:a16="http://schemas.microsoft.com/office/drawing/2014/main" id="{8CFA218E-6269-F1E1-E201-BD69CB9D9F17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2" name="Google Shape;728;p41">
              <a:extLst>
                <a:ext uri="{FF2B5EF4-FFF2-40B4-BE49-F238E27FC236}">
                  <a16:creationId xmlns:a16="http://schemas.microsoft.com/office/drawing/2014/main" id="{8E402FEC-A654-72BA-E228-D30B7CC17C08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3" name="Google Shape;729;p41">
              <a:extLst>
                <a:ext uri="{FF2B5EF4-FFF2-40B4-BE49-F238E27FC236}">
                  <a16:creationId xmlns:a16="http://schemas.microsoft.com/office/drawing/2014/main" id="{D16AEA0B-E842-3875-0A85-F39C0FECBE58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4" name="Google Shape;730;p41">
              <a:extLst>
                <a:ext uri="{FF2B5EF4-FFF2-40B4-BE49-F238E27FC236}">
                  <a16:creationId xmlns:a16="http://schemas.microsoft.com/office/drawing/2014/main" id="{30849E45-8E4B-D440-7F59-E8F514DBE017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5" name="Google Shape;731;p41">
              <a:extLst>
                <a:ext uri="{FF2B5EF4-FFF2-40B4-BE49-F238E27FC236}">
                  <a16:creationId xmlns:a16="http://schemas.microsoft.com/office/drawing/2014/main" id="{622282F1-A6E8-72D3-8D6C-2B9B30735BEB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6" name="Google Shape;732;p41">
              <a:extLst>
                <a:ext uri="{FF2B5EF4-FFF2-40B4-BE49-F238E27FC236}">
                  <a16:creationId xmlns:a16="http://schemas.microsoft.com/office/drawing/2014/main" id="{E92B7075-883C-1B39-6BCC-CCB65A1DD636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733;p41">
              <a:extLst>
                <a:ext uri="{FF2B5EF4-FFF2-40B4-BE49-F238E27FC236}">
                  <a16:creationId xmlns:a16="http://schemas.microsoft.com/office/drawing/2014/main" id="{33552710-7074-B877-F0CD-BC5D9561B4E9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4;p41">
              <a:extLst>
                <a:ext uri="{FF2B5EF4-FFF2-40B4-BE49-F238E27FC236}">
                  <a16:creationId xmlns:a16="http://schemas.microsoft.com/office/drawing/2014/main" id="{24DAFF4E-E478-221F-993D-2FA79D26215E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5;p41">
              <a:extLst>
                <a:ext uri="{FF2B5EF4-FFF2-40B4-BE49-F238E27FC236}">
                  <a16:creationId xmlns:a16="http://schemas.microsoft.com/office/drawing/2014/main" id="{AB0F18B0-685A-39EB-45F2-4C4A279F9C74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6;p41">
              <a:extLst>
                <a:ext uri="{FF2B5EF4-FFF2-40B4-BE49-F238E27FC236}">
                  <a16:creationId xmlns:a16="http://schemas.microsoft.com/office/drawing/2014/main" id="{A0AE8DDF-9A19-CD93-753F-4041CAD9C157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37;p41">
              <a:extLst>
                <a:ext uri="{FF2B5EF4-FFF2-40B4-BE49-F238E27FC236}">
                  <a16:creationId xmlns:a16="http://schemas.microsoft.com/office/drawing/2014/main" id="{9C4FDABB-3AE6-C1DE-95C4-C2E50D16BBEC}"/>
                </a:ext>
              </a:extLst>
            </p:cNvPr>
            <p:cNvCxnSpPr>
              <a:stCxn id="68" idx="2"/>
              <a:endCxn id="63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38;p41">
              <a:extLst>
                <a:ext uri="{FF2B5EF4-FFF2-40B4-BE49-F238E27FC236}">
                  <a16:creationId xmlns:a16="http://schemas.microsoft.com/office/drawing/2014/main" id="{177CD5D7-F17C-FBC1-0716-1E8333AF6BB6}"/>
                </a:ext>
              </a:extLst>
            </p:cNvPr>
            <p:cNvCxnSpPr>
              <a:stCxn id="68" idx="2"/>
              <a:endCxn id="64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9;p41">
              <a:extLst>
                <a:ext uri="{FF2B5EF4-FFF2-40B4-BE49-F238E27FC236}">
                  <a16:creationId xmlns:a16="http://schemas.microsoft.com/office/drawing/2014/main" id="{501EF853-DA29-DA59-0CC5-850D3B37BB02}"/>
                </a:ext>
              </a:extLst>
            </p:cNvPr>
            <p:cNvCxnSpPr>
              <a:stCxn id="68" idx="3"/>
              <a:endCxn id="69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0;p41">
              <a:extLst>
                <a:ext uri="{FF2B5EF4-FFF2-40B4-BE49-F238E27FC236}">
                  <a16:creationId xmlns:a16="http://schemas.microsoft.com/office/drawing/2014/main" id="{6877BC62-A6A6-B032-EBC3-670E083DB2C8}"/>
                </a:ext>
              </a:extLst>
            </p:cNvPr>
            <p:cNvCxnSpPr>
              <a:stCxn id="68" idx="1"/>
              <a:endCxn id="67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41;p41">
              <a:extLst>
                <a:ext uri="{FF2B5EF4-FFF2-40B4-BE49-F238E27FC236}">
                  <a16:creationId xmlns:a16="http://schemas.microsoft.com/office/drawing/2014/main" id="{A70AB2F7-1303-5145-DB82-5A9C04F8315E}"/>
                </a:ext>
              </a:extLst>
            </p:cNvPr>
            <p:cNvCxnSpPr>
              <a:stCxn id="69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42;p41">
              <a:extLst>
                <a:ext uri="{FF2B5EF4-FFF2-40B4-BE49-F238E27FC236}">
                  <a16:creationId xmlns:a16="http://schemas.microsoft.com/office/drawing/2014/main" id="{1C3E54B3-EDAD-541B-55B4-EF592C88D57B}"/>
                </a:ext>
              </a:extLst>
            </p:cNvPr>
            <p:cNvCxnSpPr>
              <a:stCxn id="69" idx="2"/>
              <a:endCxn id="63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43;p41">
              <a:extLst>
                <a:ext uri="{FF2B5EF4-FFF2-40B4-BE49-F238E27FC236}">
                  <a16:creationId xmlns:a16="http://schemas.microsoft.com/office/drawing/2014/main" id="{F5BC7AD6-CA79-B5AA-DE20-863AA72969B3}"/>
                </a:ext>
              </a:extLst>
            </p:cNvPr>
            <p:cNvCxnSpPr>
              <a:stCxn id="65" idx="1"/>
              <a:endCxn id="67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44;p41">
              <a:extLst>
                <a:ext uri="{FF2B5EF4-FFF2-40B4-BE49-F238E27FC236}">
                  <a16:creationId xmlns:a16="http://schemas.microsoft.com/office/drawing/2014/main" id="{11DE2A38-CA97-C673-3E59-569A96AE02DF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45;p41">
              <a:extLst>
                <a:ext uri="{FF2B5EF4-FFF2-40B4-BE49-F238E27FC236}">
                  <a16:creationId xmlns:a16="http://schemas.microsoft.com/office/drawing/2014/main" id="{3B7FEE39-B923-787A-E6A2-5E52A4FEBE4E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746;p41">
              <a:extLst>
                <a:ext uri="{FF2B5EF4-FFF2-40B4-BE49-F238E27FC236}">
                  <a16:creationId xmlns:a16="http://schemas.microsoft.com/office/drawing/2014/main" id="{4BAD03A3-484D-10FF-5FE7-621F28B01E1D}"/>
                </a:ext>
              </a:extLst>
            </p:cNvPr>
            <p:cNvCxnSpPr>
              <a:stCxn id="64" idx="2"/>
              <a:endCxn id="63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747;p41">
              <a:extLst>
                <a:ext uri="{FF2B5EF4-FFF2-40B4-BE49-F238E27FC236}">
                  <a16:creationId xmlns:a16="http://schemas.microsoft.com/office/drawing/2014/main" id="{E82DB92D-A946-903D-FCE3-4C203D616AD3}"/>
                </a:ext>
              </a:extLst>
            </p:cNvPr>
            <p:cNvCxnSpPr>
              <a:stCxn id="64" idx="2"/>
              <a:endCxn id="66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748;p41">
              <a:extLst>
                <a:ext uri="{FF2B5EF4-FFF2-40B4-BE49-F238E27FC236}">
                  <a16:creationId xmlns:a16="http://schemas.microsoft.com/office/drawing/2014/main" id="{016A4F13-6CC5-25C3-8057-E5FA61E91DF3}"/>
                </a:ext>
              </a:extLst>
            </p:cNvPr>
            <p:cNvCxnSpPr>
              <a:stCxn id="64" idx="3"/>
              <a:endCxn id="61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749;p41">
              <a:extLst>
                <a:ext uri="{FF2B5EF4-FFF2-40B4-BE49-F238E27FC236}">
                  <a16:creationId xmlns:a16="http://schemas.microsoft.com/office/drawing/2014/main" id="{6062891F-E8D9-EDB0-2D4C-4FC36F3BF866}"/>
                </a:ext>
              </a:extLst>
            </p:cNvPr>
            <p:cNvCxnSpPr>
              <a:stCxn id="61" idx="2"/>
              <a:endCxn id="63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750;p41">
              <a:extLst>
                <a:ext uri="{FF2B5EF4-FFF2-40B4-BE49-F238E27FC236}">
                  <a16:creationId xmlns:a16="http://schemas.microsoft.com/office/drawing/2014/main" id="{9FBBCBC8-3730-3B6C-8D38-CD4D79D62F67}"/>
                </a:ext>
              </a:extLst>
            </p:cNvPr>
            <p:cNvCxnSpPr>
              <a:stCxn id="61" idx="1"/>
              <a:endCxn id="62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751;p41">
              <a:extLst>
                <a:ext uri="{FF2B5EF4-FFF2-40B4-BE49-F238E27FC236}">
                  <a16:creationId xmlns:a16="http://schemas.microsoft.com/office/drawing/2014/main" id="{85894D94-4E40-C667-887A-2E8C0D5CE5B3}"/>
                </a:ext>
              </a:extLst>
            </p:cNvPr>
            <p:cNvCxnSpPr>
              <a:stCxn id="62" idx="5"/>
              <a:endCxn id="66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752;p41">
              <a:extLst>
                <a:ext uri="{FF2B5EF4-FFF2-40B4-BE49-F238E27FC236}">
                  <a16:creationId xmlns:a16="http://schemas.microsoft.com/office/drawing/2014/main" id="{783DC58D-E978-FD80-EC57-41AECA525EAB}"/>
                </a:ext>
              </a:extLst>
            </p:cNvPr>
            <p:cNvCxnSpPr>
              <a:stCxn id="70" idx="3"/>
              <a:endCxn id="66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753;p41">
              <a:extLst>
                <a:ext uri="{FF2B5EF4-FFF2-40B4-BE49-F238E27FC236}">
                  <a16:creationId xmlns:a16="http://schemas.microsoft.com/office/drawing/2014/main" id="{8BAE21AC-6916-060A-0381-2AA0EB06A108}"/>
                </a:ext>
              </a:extLst>
            </p:cNvPr>
            <p:cNvCxnSpPr>
              <a:stCxn id="62" idx="4"/>
              <a:endCxn id="63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754;p41">
              <a:extLst>
                <a:ext uri="{FF2B5EF4-FFF2-40B4-BE49-F238E27FC236}">
                  <a16:creationId xmlns:a16="http://schemas.microsoft.com/office/drawing/2014/main" id="{3B97A7FE-D3C5-99A1-D115-330639117CA8}"/>
                </a:ext>
              </a:extLst>
            </p:cNvPr>
            <p:cNvCxnSpPr>
              <a:stCxn id="67" idx="2"/>
              <a:endCxn id="70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755;p41">
              <a:extLst>
                <a:ext uri="{FF2B5EF4-FFF2-40B4-BE49-F238E27FC236}">
                  <a16:creationId xmlns:a16="http://schemas.microsoft.com/office/drawing/2014/main" id="{00118ADD-1052-F04C-E8C0-9C2E1D109481}"/>
                </a:ext>
              </a:extLst>
            </p:cNvPr>
            <p:cNvCxnSpPr>
              <a:stCxn id="62" idx="4"/>
              <a:endCxn id="70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5795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96E9A1-28B5-355B-7EBB-F4BD4064BB5A}"/>
              </a:ext>
            </a:extLst>
          </p:cNvPr>
          <p:cNvGrpSpPr/>
          <p:nvPr/>
        </p:nvGrpSpPr>
        <p:grpSpPr>
          <a:xfrm>
            <a:off x="202237" y="776032"/>
            <a:ext cx="7221300" cy="5582489"/>
            <a:chOff x="202237" y="776033"/>
            <a:chExt cx="5278688" cy="4080736"/>
          </a:xfrm>
        </p:grpSpPr>
        <p:pic>
          <p:nvPicPr>
            <p:cNvPr id="5" name="Google Shape;786;p41" descr="\hat{PP_A}=\frac{\hat{D_B}\hat{C_{B,A}}}{\hat{D_A}\hat{C_{A,B}}+\hat{D_B}\hat{C_{B,A}}}">
              <a:extLst>
                <a:ext uri="{FF2B5EF4-FFF2-40B4-BE49-F238E27FC236}">
                  <a16:creationId xmlns:a16="http://schemas.microsoft.com/office/drawing/2014/main" id="{25C4E88D-FE22-9D32-A626-A45B1D2DF2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9745" y="776033"/>
              <a:ext cx="3061924" cy="71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787;p41" descr="=\frac{4(\frac{1}{3})}{4(\frac{1}{4})+4(\frac{1}{3})}">
              <a:extLst>
                <a:ext uri="{FF2B5EF4-FFF2-40B4-BE49-F238E27FC236}">
                  <a16:creationId xmlns:a16="http://schemas.microsoft.com/office/drawing/2014/main" id="{957E6C88-99D0-2488-9264-5D751173C08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5575" y="1732400"/>
              <a:ext cx="1921233" cy="84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788;p41" descr="=\frac{4}{7}">
              <a:extLst>
                <a:ext uri="{FF2B5EF4-FFF2-40B4-BE49-F238E27FC236}">
                  <a16:creationId xmlns:a16="http://schemas.microsoft.com/office/drawing/2014/main" id="{5F67F8CC-1E15-1CD4-18EE-9E0EF18C7D4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82700" y="2883375"/>
              <a:ext cx="575065" cy="740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789;p41" descr="\approx 0.57">
              <a:extLst>
                <a:ext uri="{FF2B5EF4-FFF2-40B4-BE49-F238E27FC236}">
                  <a16:creationId xmlns:a16="http://schemas.microsoft.com/office/drawing/2014/main" id="{0435891B-CF00-2B9B-A5B5-90E705BDA87C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82700" y="3915025"/>
              <a:ext cx="928800" cy="237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790;p41">
              <a:extLst>
                <a:ext uri="{FF2B5EF4-FFF2-40B4-BE49-F238E27FC236}">
                  <a16:creationId xmlns:a16="http://schemas.microsoft.com/office/drawing/2014/main" id="{90BC0681-0DDF-9F04-8A8D-15F8B9007C98}"/>
                </a:ext>
              </a:extLst>
            </p:cNvPr>
            <p:cNvSpPr txBox="1"/>
            <p:nvPr/>
          </p:nvSpPr>
          <p:spPr>
            <a:xfrm>
              <a:off x="1945800" y="3833575"/>
              <a:ext cx="1886825" cy="404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Fira Sans Black" panose="020F0502020204030204" pitchFamily="34" charset="0"/>
                </a:rPr>
                <a:t>(True </a:t>
              </a:r>
              <a:r>
                <a:rPr lang="en" sz="2400" i="1" dirty="0">
                  <a:latin typeface="Fira Sans Black" panose="020F0502020204030204" pitchFamily="34" charset="0"/>
                </a:rPr>
                <a:t>PP</a:t>
              </a:r>
              <a:r>
                <a:rPr lang="en" sz="2400" i="1" baseline="-25000" dirty="0">
                  <a:latin typeface="Fira Sans Black" panose="020F0502020204030204" pitchFamily="34" charset="0"/>
                </a:rPr>
                <a:t>A</a:t>
              </a:r>
              <a:r>
                <a:rPr lang="en" sz="2400" dirty="0">
                  <a:latin typeface="Fira Sans Black" panose="020F0502020204030204" pitchFamily="34" charset="0"/>
                </a:rPr>
                <a:t> is 0.6)</a:t>
              </a:r>
              <a:endParaRPr sz="2400" dirty="0">
                <a:latin typeface="Fira Sans Black" panose="020F0502020204030204" pitchFamily="34" charset="0"/>
              </a:endParaRPr>
            </a:p>
          </p:txBody>
        </p:sp>
        <p:pic>
          <p:nvPicPr>
            <p:cNvPr id="42" name="Google Shape;791;p41" descr="\hat{PP_B}=1-\hat{PP_A}\approx0.43">
              <a:extLst>
                <a:ext uri="{FF2B5EF4-FFF2-40B4-BE49-F238E27FC236}">
                  <a16:creationId xmlns:a16="http://schemas.microsoft.com/office/drawing/2014/main" id="{1A14F65F-4D82-4B93-A1AA-2EDF3BBFA3A7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02237" y="4443587"/>
              <a:ext cx="3196941" cy="353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792;p41">
              <a:extLst>
                <a:ext uri="{FF2B5EF4-FFF2-40B4-BE49-F238E27FC236}">
                  <a16:creationId xmlns:a16="http://schemas.microsoft.com/office/drawing/2014/main" id="{DD4B270E-5C91-6F23-65DA-55A3A91E7B5A}"/>
                </a:ext>
              </a:extLst>
            </p:cNvPr>
            <p:cNvSpPr txBox="1"/>
            <p:nvPr/>
          </p:nvSpPr>
          <p:spPr>
            <a:xfrm>
              <a:off x="3594100" y="4451825"/>
              <a:ext cx="1886825" cy="404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atin typeface="Fira Sans Black" panose="020F0502020204030204" pitchFamily="34" charset="0"/>
                </a:rPr>
                <a:t>(True </a:t>
              </a:r>
              <a:r>
                <a:rPr lang="en" sz="2400" i="1" dirty="0">
                  <a:latin typeface="Fira Sans Black" panose="020F0502020204030204" pitchFamily="34" charset="0"/>
                </a:rPr>
                <a:t>PP</a:t>
              </a:r>
              <a:r>
                <a:rPr lang="en" sz="2400" i="1" baseline="-25000" dirty="0">
                  <a:latin typeface="Fira Sans Black" panose="020F0502020204030204" pitchFamily="34" charset="0"/>
                </a:rPr>
                <a:t>B</a:t>
              </a:r>
              <a:r>
                <a:rPr lang="en" sz="2400" dirty="0">
                  <a:latin typeface="Fira Sans Black" panose="020F0502020204030204" pitchFamily="34" charset="0"/>
                </a:rPr>
                <a:t> is 0.4)</a:t>
              </a:r>
              <a:endParaRPr sz="2400" dirty="0">
                <a:latin typeface="Fira Sans Black" panose="020F050202020403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E3502E-4921-8C7B-4DD2-B504C39E081C}"/>
              </a:ext>
            </a:extLst>
          </p:cNvPr>
          <p:cNvGrpSpPr/>
          <p:nvPr/>
        </p:nvGrpSpPr>
        <p:grpSpPr>
          <a:xfrm>
            <a:off x="6287367" y="1263180"/>
            <a:ext cx="4648857" cy="4439435"/>
            <a:chOff x="3836775" y="1298825"/>
            <a:chExt cx="2435725" cy="2326000"/>
          </a:xfrm>
        </p:grpSpPr>
        <p:sp>
          <p:nvSpPr>
            <p:cNvPr id="61" name="Google Shape;727;p41">
              <a:extLst>
                <a:ext uri="{FF2B5EF4-FFF2-40B4-BE49-F238E27FC236}">
                  <a16:creationId xmlns:a16="http://schemas.microsoft.com/office/drawing/2014/main" id="{8CFA218E-6269-F1E1-E201-BD69CB9D9F17}"/>
                </a:ext>
              </a:extLst>
            </p:cNvPr>
            <p:cNvSpPr/>
            <p:nvPr/>
          </p:nvSpPr>
          <p:spPr>
            <a:xfrm>
              <a:off x="5584800" y="325247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2" name="Google Shape;728;p41">
              <a:extLst>
                <a:ext uri="{FF2B5EF4-FFF2-40B4-BE49-F238E27FC236}">
                  <a16:creationId xmlns:a16="http://schemas.microsoft.com/office/drawing/2014/main" id="{8E402FEC-A654-72BA-E228-D30B7CC17C08}"/>
                </a:ext>
              </a:extLst>
            </p:cNvPr>
            <p:cNvSpPr/>
            <p:nvPr/>
          </p:nvSpPr>
          <p:spPr>
            <a:xfrm>
              <a:off x="3926450" y="18374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3" name="Google Shape;729;p41">
              <a:extLst>
                <a:ext uri="{FF2B5EF4-FFF2-40B4-BE49-F238E27FC236}">
                  <a16:creationId xmlns:a16="http://schemas.microsoft.com/office/drawing/2014/main" id="{D16AEA0B-E842-3875-0A85-F39C0FECBE58}"/>
                </a:ext>
              </a:extLst>
            </p:cNvPr>
            <p:cNvSpPr/>
            <p:nvPr/>
          </p:nvSpPr>
          <p:spPr>
            <a:xfrm>
              <a:off x="4233100" y="31544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4" name="Google Shape;730;p41">
              <a:extLst>
                <a:ext uri="{FF2B5EF4-FFF2-40B4-BE49-F238E27FC236}">
                  <a16:creationId xmlns:a16="http://schemas.microsoft.com/office/drawing/2014/main" id="{30849E45-8E4B-D440-7F59-E8F514DBE017}"/>
                </a:ext>
              </a:extLst>
            </p:cNvPr>
            <p:cNvSpPr/>
            <p:nvPr/>
          </p:nvSpPr>
          <p:spPr>
            <a:xfrm>
              <a:off x="5981400" y="2725900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5" name="Google Shape;731;p41">
              <a:extLst>
                <a:ext uri="{FF2B5EF4-FFF2-40B4-BE49-F238E27FC236}">
                  <a16:creationId xmlns:a16="http://schemas.microsoft.com/office/drawing/2014/main" id="{622282F1-A6E8-72D3-8D6C-2B9B30735BEB}"/>
                </a:ext>
              </a:extLst>
            </p:cNvPr>
            <p:cNvSpPr/>
            <p:nvPr/>
          </p:nvSpPr>
          <p:spPr>
            <a:xfrm>
              <a:off x="6037300" y="20726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6" name="Google Shape;732;p41">
              <a:extLst>
                <a:ext uri="{FF2B5EF4-FFF2-40B4-BE49-F238E27FC236}">
                  <a16:creationId xmlns:a16="http://schemas.microsoft.com/office/drawing/2014/main" id="{E92B7075-883C-1B39-6BCC-CCB65A1DD636}"/>
                </a:ext>
              </a:extLst>
            </p:cNvPr>
            <p:cNvSpPr/>
            <p:nvPr/>
          </p:nvSpPr>
          <p:spPr>
            <a:xfrm>
              <a:off x="4869625" y="3389625"/>
              <a:ext cx="235200" cy="235200"/>
            </a:xfrm>
            <a:prstGeom prst="ellipse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733;p41">
              <a:extLst>
                <a:ext uri="{FF2B5EF4-FFF2-40B4-BE49-F238E27FC236}">
                  <a16:creationId xmlns:a16="http://schemas.microsoft.com/office/drawing/2014/main" id="{33552710-7074-B877-F0CD-BC5D9561B4E9}"/>
                </a:ext>
              </a:extLst>
            </p:cNvPr>
            <p:cNvSpPr/>
            <p:nvPr/>
          </p:nvSpPr>
          <p:spPr>
            <a:xfrm>
              <a:off x="4396850" y="135027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4;p41">
              <a:extLst>
                <a:ext uri="{FF2B5EF4-FFF2-40B4-BE49-F238E27FC236}">
                  <a16:creationId xmlns:a16="http://schemas.microsoft.com/office/drawing/2014/main" id="{24DAFF4E-E478-221F-993D-2FA79D26215E}"/>
                </a:ext>
              </a:extLst>
            </p:cNvPr>
            <p:cNvSpPr/>
            <p:nvPr/>
          </p:nvSpPr>
          <p:spPr>
            <a:xfrm>
              <a:off x="5149650" y="12988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5;p41">
              <a:extLst>
                <a:ext uri="{FF2B5EF4-FFF2-40B4-BE49-F238E27FC236}">
                  <a16:creationId xmlns:a16="http://schemas.microsoft.com/office/drawing/2014/main" id="{AB0F18B0-685A-39EB-45F2-4C4A279F9C74}"/>
                </a:ext>
              </a:extLst>
            </p:cNvPr>
            <p:cNvSpPr/>
            <p:nvPr/>
          </p:nvSpPr>
          <p:spPr>
            <a:xfrm>
              <a:off x="5746200" y="1534025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6;p41">
              <a:extLst>
                <a:ext uri="{FF2B5EF4-FFF2-40B4-BE49-F238E27FC236}">
                  <a16:creationId xmlns:a16="http://schemas.microsoft.com/office/drawing/2014/main" id="{A0AE8DDF-9A19-CD93-753F-4041CAD9C157}"/>
                </a:ext>
              </a:extLst>
            </p:cNvPr>
            <p:cNvSpPr/>
            <p:nvPr/>
          </p:nvSpPr>
          <p:spPr>
            <a:xfrm>
              <a:off x="3836775" y="2541050"/>
              <a:ext cx="235200" cy="235200"/>
            </a:xfrm>
            <a:prstGeom prst="diamond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1" name="Google Shape;737;p41">
              <a:extLst>
                <a:ext uri="{FF2B5EF4-FFF2-40B4-BE49-F238E27FC236}">
                  <a16:creationId xmlns:a16="http://schemas.microsoft.com/office/drawing/2014/main" id="{9C4FDABB-3AE6-C1DE-95C4-C2E50D16BBEC}"/>
                </a:ext>
              </a:extLst>
            </p:cNvPr>
            <p:cNvCxnSpPr>
              <a:stCxn id="68" idx="2"/>
              <a:endCxn id="63" idx="7"/>
            </p:cNvCxnSpPr>
            <p:nvPr/>
          </p:nvCxnSpPr>
          <p:spPr>
            <a:xfrm flipH="1">
              <a:off x="4433850" y="1534025"/>
              <a:ext cx="833400" cy="165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38;p41">
              <a:extLst>
                <a:ext uri="{FF2B5EF4-FFF2-40B4-BE49-F238E27FC236}">
                  <a16:creationId xmlns:a16="http://schemas.microsoft.com/office/drawing/2014/main" id="{177CD5D7-F17C-FBC1-0716-1E8333AF6BB6}"/>
                </a:ext>
              </a:extLst>
            </p:cNvPr>
            <p:cNvCxnSpPr>
              <a:stCxn id="68" idx="2"/>
              <a:endCxn id="64" idx="1"/>
            </p:cNvCxnSpPr>
            <p:nvPr/>
          </p:nvCxnSpPr>
          <p:spPr>
            <a:xfrm>
              <a:off x="5267250" y="1534025"/>
              <a:ext cx="748500" cy="122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9;p41">
              <a:extLst>
                <a:ext uri="{FF2B5EF4-FFF2-40B4-BE49-F238E27FC236}">
                  <a16:creationId xmlns:a16="http://schemas.microsoft.com/office/drawing/2014/main" id="{501EF853-DA29-DA59-0CC5-850D3B37BB02}"/>
                </a:ext>
              </a:extLst>
            </p:cNvPr>
            <p:cNvCxnSpPr>
              <a:stCxn id="68" idx="3"/>
              <a:endCxn id="69" idx="0"/>
            </p:cNvCxnSpPr>
            <p:nvPr/>
          </p:nvCxnSpPr>
          <p:spPr>
            <a:xfrm>
              <a:off x="5384850" y="1416425"/>
              <a:ext cx="479100" cy="117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0;p41">
              <a:extLst>
                <a:ext uri="{FF2B5EF4-FFF2-40B4-BE49-F238E27FC236}">
                  <a16:creationId xmlns:a16="http://schemas.microsoft.com/office/drawing/2014/main" id="{6877BC62-A6A6-B032-EBC3-670E083DB2C8}"/>
                </a:ext>
              </a:extLst>
            </p:cNvPr>
            <p:cNvCxnSpPr>
              <a:stCxn id="68" idx="1"/>
              <a:endCxn id="67" idx="3"/>
            </p:cNvCxnSpPr>
            <p:nvPr/>
          </p:nvCxnSpPr>
          <p:spPr>
            <a:xfrm flipH="1">
              <a:off x="4632150" y="1416425"/>
              <a:ext cx="517500" cy="5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41;p41">
              <a:extLst>
                <a:ext uri="{FF2B5EF4-FFF2-40B4-BE49-F238E27FC236}">
                  <a16:creationId xmlns:a16="http://schemas.microsoft.com/office/drawing/2014/main" id="{A70AB2F7-1303-5145-DB82-5A9C04F8315E}"/>
                </a:ext>
              </a:extLst>
            </p:cNvPr>
            <p:cNvCxnSpPr>
              <a:stCxn id="69" idx="2"/>
            </p:cNvCxnSpPr>
            <p:nvPr/>
          </p:nvCxnSpPr>
          <p:spPr>
            <a:xfrm>
              <a:off x="5863800" y="1769225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42;p41">
              <a:extLst>
                <a:ext uri="{FF2B5EF4-FFF2-40B4-BE49-F238E27FC236}">
                  <a16:creationId xmlns:a16="http://schemas.microsoft.com/office/drawing/2014/main" id="{1C3E54B3-EDAD-541B-55B4-EF592C88D57B}"/>
                </a:ext>
              </a:extLst>
            </p:cNvPr>
            <p:cNvCxnSpPr>
              <a:stCxn id="69" idx="2"/>
              <a:endCxn id="63" idx="6"/>
            </p:cNvCxnSpPr>
            <p:nvPr/>
          </p:nvCxnSpPr>
          <p:spPr>
            <a:xfrm flipH="1">
              <a:off x="4468200" y="1769225"/>
              <a:ext cx="1395600" cy="150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43;p41">
              <a:extLst>
                <a:ext uri="{FF2B5EF4-FFF2-40B4-BE49-F238E27FC236}">
                  <a16:creationId xmlns:a16="http://schemas.microsoft.com/office/drawing/2014/main" id="{F5BC7AD6-CA79-B5AA-DE20-863AA72969B3}"/>
                </a:ext>
              </a:extLst>
            </p:cNvPr>
            <p:cNvCxnSpPr>
              <a:stCxn id="65" idx="1"/>
              <a:endCxn id="67" idx="3"/>
            </p:cNvCxnSpPr>
            <p:nvPr/>
          </p:nvCxnSpPr>
          <p:spPr>
            <a:xfrm rot="10800000">
              <a:off x="4632044" y="1467769"/>
              <a:ext cx="1439700" cy="63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44;p41">
              <a:extLst>
                <a:ext uri="{FF2B5EF4-FFF2-40B4-BE49-F238E27FC236}">
                  <a16:creationId xmlns:a16="http://schemas.microsoft.com/office/drawing/2014/main" id="{11DE2A38-CA97-C673-3E59-569A96AE02DF}"/>
                </a:ext>
              </a:extLst>
            </p:cNvPr>
            <p:cNvCxnSpPr>
              <a:stCxn id="65" idx="2"/>
              <a:endCxn id="62" idx="6"/>
            </p:cNvCxnSpPr>
            <p:nvPr/>
          </p:nvCxnSpPr>
          <p:spPr>
            <a:xfrm rot="10800000">
              <a:off x="4161700" y="1955025"/>
              <a:ext cx="1875600" cy="23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45;p41">
              <a:extLst>
                <a:ext uri="{FF2B5EF4-FFF2-40B4-BE49-F238E27FC236}">
                  <a16:creationId xmlns:a16="http://schemas.microsoft.com/office/drawing/2014/main" id="{3B7FEE39-B923-787A-E6A2-5E52A4FEBE4E}"/>
                </a:ext>
              </a:extLst>
            </p:cNvPr>
            <p:cNvCxnSpPr>
              <a:stCxn id="65" idx="3"/>
              <a:endCxn id="66" idx="7"/>
            </p:cNvCxnSpPr>
            <p:nvPr/>
          </p:nvCxnSpPr>
          <p:spPr>
            <a:xfrm flipH="1">
              <a:off x="5070344" y="2273381"/>
              <a:ext cx="1001400" cy="115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746;p41">
              <a:extLst>
                <a:ext uri="{FF2B5EF4-FFF2-40B4-BE49-F238E27FC236}">
                  <a16:creationId xmlns:a16="http://schemas.microsoft.com/office/drawing/2014/main" id="{4BAD03A3-484D-10FF-5FE7-621F28B01E1D}"/>
                </a:ext>
              </a:extLst>
            </p:cNvPr>
            <p:cNvCxnSpPr>
              <a:stCxn id="64" idx="2"/>
              <a:endCxn id="63" idx="6"/>
            </p:cNvCxnSpPr>
            <p:nvPr/>
          </p:nvCxnSpPr>
          <p:spPr>
            <a:xfrm flipH="1">
              <a:off x="4468200" y="2843500"/>
              <a:ext cx="1513200" cy="428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747;p41">
              <a:extLst>
                <a:ext uri="{FF2B5EF4-FFF2-40B4-BE49-F238E27FC236}">
                  <a16:creationId xmlns:a16="http://schemas.microsoft.com/office/drawing/2014/main" id="{E82DB92D-A946-903D-FCE3-4C203D616AD3}"/>
                </a:ext>
              </a:extLst>
            </p:cNvPr>
            <p:cNvCxnSpPr>
              <a:stCxn id="64" idx="2"/>
              <a:endCxn id="66" idx="6"/>
            </p:cNvCxnSpPr>
            <p:nvPr/>
          </p:nvCxnSpPr>
          <p:spPr>
            <a:xfrm flipH="1">
              <a:off x="5104800" y="2843500"/>
              <a:ext cx="876600" cy="663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748;p41">
              <a:extLst>
                <a:ext uri="{FF2B5EF4-FFF2-40B4-BE49-F238E27FC236}">
                  <a16:creationId xmlns:a16="http://schemas.microsoft.com/office/drawing/2014/main" id="{016A4F13-6CC5-25C3-8057-E5FA61E91DF3}"/>
                </a:ext>
              </a:extLst>
            </p:cNvPr>
            <p:cNvCxnSpPr>
              <a:stCxn id="64" idx="3"/>
              <a:endCxn id="61" idx="7"/>
            </p:cNvCxnSpPr>
            <p:nvPr/>
          </p:nvCxnSpPr>
          <p:spPr>
            <a:xfrm flipH="1">
              <a:off x="5785444" y="2926656"/>
              <a:ext cx="230400" cy="36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749;p41">
              <a:extLst>
                <a:ext uri="{FF2B5EF4-FFF2-40B4-BE49-F238E27FC236}">
                  <a16:creationId xmlns:a16="http://schemas.microsoft.com/office/drawing/2014/main" id="{6062891F-E8D9-EDB0-2D4C-4FC36F3BF866}"/>
                </a:ext>
              </a:extLst>
            </p:cNvPr>
            <p:cNvCxnSpPr>
              <a:stCxn id="61" idx="2"/>
              <a:endCxn id="63" idx="6"/>
            </p:cNvCxnSpPr>
            <p:nvPr/>
          </p:nvCxnSpPr>
          <p:spPr>
            <a:xfrm rot="10800000">
              <a:off x="4468200" y="3271975"/>
              <a:ext cx="1116600" cy="9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750;p41">
              <a:extLst>
                <a:ext uri="{FF2B5EF4-FFF2-40B4-BE49-F238E27FC236}">
                  <a16:creationId xmlns:a16="http://schemas.microsoft.com/office/drawing/2014/main" id="{9FBBCBC8-3730-3B6C-8D38-CD4D79D62F67}"/>
                </a:ext>
              </a:extLst>
            </p:cNvPr>
            <p:cNvCxnSpPr>
              <a:stCxn id="61" idx="1"/>
              <a:endCxn id="62" idx="5"/>
            </p:cNvCxnSpPr>
            <p:nvPr/>
          </p:nvCxnSpPr>
          <p:spPr>
            <a:xfrm rot="10800000">
              <a:off x="4127344" y="2038319"/>
              <a:ext cx="1491900" cy="124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751;p41">
              <a:extLst>
                <a:ext uri="{FF2B5EF4-FFF2-40B4-BE49-F238E27FC236}">
                  <a16:creationId xmlns:a16="http://schemas.microsoft.com/office/drawing/2014/main" id="{85894D94-4E40-C667-887A-2E8C0D5CE5B3}"/>
                </a:ext>
              </a:extLst>
            </p:cNvPr>
            <p:cNvCxnSpPr>
              <a:stCxn id="62" idx="5"/>
              <a:endCxn id="66" idx="0"/>
            </p:cNvCxnSpPr>
            <p:nvPr/>
          </p:nvCxnSpPr>
          <p:spPr>
            <a:xfrm>
              <a:off x="4127206" y="2038181"/>
              <a:ext cx="860100" cy="135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752;p41">
              <a:extLst>
                <a:ext uri="{FF2B5EF4-FFF2-40B4-BE49-F238E27FC236}">
                  <a16:creationId xmlns:a16="http://schemas.microsoft.com/office/drawing/2014/main" id="{783DC58D-E978-FD80-EC57-41AECA525EAB}"/>
                </a:ext>
              </a:extLst>
            </p:cNvPr>
            <p:cNvCxnSpPr>
              <a:stCxn id="70" idx="3"/>
              <a:endCxn id="66" idx="1"/>
            </p:cNvCxnSpPr>
            <p:nvPr/>
          </p:nvCxnSpPr>
          <p:spPr>
            <a:xfrm>
              <a:off x="4071975" y="2658650"/>
              <a:ext cx="832200" cy="76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Google Shape;753;p41">
              <a:extLst>
                <a:ext uri="{FF2B5EF4-FFF2-40B4-BE49-F238E27FC236}">
                  <a16:creationId xmlns:a16="http://schemas.microsoft.com/office/drawing/2014/main" id="{8BAE21AC-6916-060A-0381-2AA0EB06A108}"/>
                </a:ext>
              </a:extLst>
            </p:cNvPr>
            <p:cNvCxnSpPr>
              <a:stCxn id="62" idx="4"/>
              <a:endCxn id="63" idx="1"/>
            </p:cNvCxnSpPr>
            <p:nvPr/>
          </p:nvCxnSpPr>
          <p:spPr>
            <a:xfrm>
              <a:off x="4044050" y="2072625"/>
              <a:ext cx="223500" cy="111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8" name="Google Shape;754;p41">
              <a:extLst>
                <a:ext uri="{FF2B5EF4-FFF2-40B4-BE49-F238E27FC236}">
                  <a16:creationId xmlns:a16="http://schemas.microsoft.com/office/drawing/2014/main" id="{3B97A7FE-D3C5-99A1-D115-330639117CA8}"/>
                </a:ext>
              </a:extLst>
            </p:cNvPr>
            <p:cNvCxnSpPr>
              <a:stCxn id="67" idx="2"/>
              <a:endCxn id="70" idx="3"/>
            </p:cNvCxnSpPr>
            <p:nvPr/>
          </p:nvCxnSpPr>
          <p:spPr>
            <a:xfrm flipH="1">
              <a:off x="4071950" y="1585475"/>
              <a:ext cx="442500" cy="107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755;p41">
              <a:extLst>
                <a:ext uri="{FF2B5EF4-FFF2-40B4-BE49-F238E27FC236}">
                  <a16:creationId xmlns:a16="http://schemas.microsoft.com/office/drawing/2014/main" id="{00118ADD-1052-F04C-E8C0-9C2E1D109481}"/>
                </a:ext>
              </a:extLst>
            </p:cNvPr>
            <p:cNvCxnSpPr>
              <a:stCxn id="62" idx="4"/>
              <a:endCxn id="70" idx="0"/>
            </p:cNvCxnSpPr>
            <p:nvPr/>
          </p:nvCxnSpPr>
          <p:spPr>
            <a:xfrm flipH="1">
              <a:off x="3954350" y="2072625"/>
              <a:ext cx="89700" cy="46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47880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Why bother? → Hidden populations!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Small target population size, or difficulty distinguishing target population from general population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E.g. amateur musicians or chefs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extremely large and expensive sample would be needed to find individuals of interest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Difficulty accessing target population members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E.g. people experiencing homelessness, drug users, illegal immigrants 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Members may be difficult to access by typical survey means (mail, random digit dialing, etc.)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Members may be unwilling to self-identify</a:t>
            </a:r>
          </a:p>
          <a:p>
            <a:pPr lvl="1"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5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frame construction may be impossible due to lack of documentation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50448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D9CD219-E579-7B5C-CDF5-79BD054A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7247D47-C7DB-3AA3-EDFC-1C805CAF3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Benefits of respondent-driven sampling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1D2E12F-50F9-FA20-408A-C055DD103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Researchers do not have to seek out target population members directly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Seeds do not have to identify their peers to researchers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Subsequent waves of participants self-identify and participate voluntarily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138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1. Determine desired precision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common way to express precision is in terms of the margin of error,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and confidence level, 1 - 𝜶.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can be interpreted as desiring a sample size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such that there is a probability of (1 - 𝜶) that the absolute difference between the population and sample means is less than the specified error.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Common values for margin of error and confidence level are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= 0.03 and 𝜶 = 0.05 (95% confidence level).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87;p18" descr="P(|\overline{y}-\overline{y}_U|\le e)=1-\alpha">
            <a:extLst>
              <a:ext uri="{FF2B5EF4-FFF2-40B4-BE49-F238E27FC236}">
                <a16:creationId xmlns:a16="http://schemas.microsoft.com/office/drawing/2014/main" id="{B824FBDB-EF1C-4A1E-C718-145FB7E27C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28" y="2901696"/>
            <a:ext cx="5410143" cy="527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326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2. Find an equation to relate precision &amp; sample size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Observe the formula for a 100(1 - 𝛼)% confidence interval: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Where the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z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term is the (1 - 𝛼/2)</a:t>
            </a:r>
            <a:r>
              <a:rPr lang="en-US" sz="2933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th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percentile of the standard normal distribution,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the population size, and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the population standard deviation.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This gives us a logical formula for our specified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Google Shape;94;p19" descr="\left[ \bar{y}-z_{\frac{\alpha}{2}}\sqrt{1-\frac{n}{N}}\frac{S}{\sqrt{n}}, \bar{y}+z_{\frac{\alpha}{2}}\sqrt{1-\frac{n}{N}}\frac{S}{\sqrt{n}} \right]">
            <a:extLst>
              <a:ext uri="{FF2B5EF4-FFF2-40B4-BE49-F238E27FC236}">
                <a16:creationId xmlns:a16="http://schemas.microsoft.com/office/drawing/2014/main" id="{B834344F-02BF-D285-E59E-9DCF23EC34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883" y="2413431"/>
            <a:ext cx="5880233" cy="8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5;p19" descr="e = z_{\frac{\alpha}{2}}\sqrt{1-\frac{n}{N}}\frac{S}{\sqrt{n}}">
            <a:extLst>
              <a:ext uri="{FF2B5EF4-FFF2-40B4-BE49-F238E27FC236}">
                <a16:creationId xmlns:a16="http://schemas.microsoft.com/office/drawing/2014/main" id="{FC39D37B-BAED-E851-3E38-F1727F8A1D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762" y="5613945"/>
            <a:ext cx="3358378" cy="1006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982B25-2B45-350D-7478-F04623CA996A}"/>
              </a:ext>
            </a:extLst>
          </p:cNvPr>
          <p:cNvGrpSpPr/>
          <p:nvPr/>
        </p:nvGrpSpPr>
        <p:grpSpPr>
          <a:xfrm>
            <a:off x="7872485" y="5354675"/>
            <a:ext cx="2327261" cy="1265958"/>
            <a:chOff x="4810509" y="2867946"/>
            <a:chExt cx="2570982" cy="1398534"/>
          </a:xfrm>
        </p:grpSpPr>
        <p:pic>
          <p:nvPicPr>
            <p:cNvPr id="5" name="Google Shape;102;p20" descr="n_0 = \left( \frac{z_{\frac{\alpha}{2}}S}{e} \right)^2">
              <a:extLst>
                <a:ext uri="{FF2B5EF4-FFF2-40B4-BE49-F238E27FC236}">
                  <a16:creationId xmlns:a16="http://schemas.microsoft.com/office/drawing/2014/main" id="{3769121A-0464-7D18-10C2-0A16DAE32D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10509" y="2867946"/>
              <a:ext cx="2570982" cy="13985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D080C55-8866-200B-E9AA-2BFB75C2E3BF}"/>
                </a:ext>
              </a:extLst>
            </p:cNvPr>
            <p:cNvSpPr/>
            <p:nvPr/>
          </p:nvSpPr>
          <p:spPr>
            <a:xfrm>
              <a:off x="5071872" y="3523488"/>
              <a:ext cx="207264" cy="4145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736EE0-0C94-2924-ABF6-170C04841161}"/>
              </a:ext>
            </a:extLst>
          </p:cNvPr>
          <p:cNvSpPr/>
          <p:nvPr/>
        </p:nvSpPr>
        <p:spPr>
          <a:xfrm>
            <a:off x="5620512" y="6022848"/>
            <a:ext cx="1609344" cy="24178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2D344-4B4A-1B5B-22B9-77D34CF7B736}"/>
              </a:ext>
            </a:extLst>
          </p:cNvPr>
          <p:cNvSpPr txBox="1"/>
          <p:nvPr/>
        </p:nvSpPr>
        <p:spPr>
          <a:xfrm>
            <a:off x="5853055" y="5436769"/>
            <a:ext cx="1271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Solve for n</a:t>
            </a:r>
            <a:r>
              <a:rPr lang="en-US" sz="12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0</a:t>
            </a:r>
            <a:r>
              <a:rPr lang="en-US" sz="1800" b="1" dirty="0">
                <a:solidFill>
                  <a:srgbClr val="00B050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then n</a:t>
            </a:r>
            <a:endParaRPr lang="en-CA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0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468AB581-A5C9-8A66-E4C9-FD7624C6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EA9350E-3835-4ED0-EE0A-6A1FB301E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3. Estimate unknown quantities</a:t>
            </a:r>
            <a:endParaRPr lang="en-GB"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922E16A5-B0AB-1F17-BFA8-E7FE916B2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35096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lnSpc>
                <a:spcPct val="100000"/>
              </a:lnSpc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 values in our equation for n are z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𝛼/2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S, 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and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.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𝛼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chosen in step 1 and z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𝛼/2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be calculated directly (remember our Z scores table!). For 𝛼 = 0.05, z</a:t>
            </a:r>
            <a:r>
              <a:rPr lang="en-US" sz="20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𝛼/2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= 1.96.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also chosen in step 1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should be known</a:t>
            </a:r>
          </a:p>
          <a:p>
            <a:pPr indent="-491054">
              <a:lnSpc>
                <a:spcPct val="100000"/>
              </a:lnSpc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must be estimated</a:t>
            </a:r>
          </a:p>
          <a:p>
            <a:pPr marL="118531" indent="0">
              <a:lnSpc>
                <a:spcPct val="100000"/>
              </a:lnSpc>
              <a:buSzPts val="2200"/>
              <a:buNone/>
            </a:pPr>
            <a:endParaRPr lang="en-US" sz="25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B823B-FB39-7DB2-9CF8-B92A6595CF3D}"/>
              </a:ext>
            </a:extLst>
          </p:cNvPr>
          <p:cNvSpPr txBox="1"/>
          <p:nvPr/>
        </p:nvSpPr>
        <p:spPr>
          <a:xfrm>
            <a:off x="5059680" y="2864114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</a:t>
            </a:r>
            <a:r>
              <a:rPr lang="en-US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84253-E032-2E67-5BAF-D426AC3D140F}"/>
              </a:ext>
            </a:extLst>
          </p:cNvPr>
          <p:cNvSpPr txBox="1"/>
          <p:nvPr/>
        </p:nvSpPr>
        <p:spPr>
          <a:xfrm>
            <a:off x="5364480" y="3809220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</a:t>
            </a:r>
            <a:r>
              <a:rPr lang="en-US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E613A-844A-A262-3CD6-EC0451E8D15F}"/>
              </a:ext>
            </a:extLst>
          </p:cNvPr>
          <p:cNvSpPr txBox="1"/>
          <p:nvPr/>
        </p:nvSpPr>
        <p:spPr>
          <a:xfrm>
            <a:off x="707136" y="1948139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2</a:t>
            </a:r>
            <a:r>
              <a:rPr lang="en-US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endParaRPr lang="en-CA" dirty="0"/>
          </a:p>
        </p:txBody>
      </p:sp>
      <p:pic>
        <p:nvPicPr>
          <p:cNvPr id="3" name="Picture 2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E603027F-3C2C-6DE1-2BAF-C26182405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96" y="2172429"/>
            <a:ext cx="4885944" cy="32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</TotalTime>
  <Words>3141</Words>
  <Application>Microsoft Office PowerPoint</Application>
  <PresentationFormat>Widescreen</PresentationFormat>
  <Paragraphs>377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Aptos</vt:lpstr>
      <vt:lpstr>Aptos Display</vt:lpstr>
      <vt:lpstr>Arial</vt:lpstr>
      <vt:lpstr>Fira Sans</vt:lpstr>
      <vt:lpstr>Fira Sans Black</vt:lpstr>
      <vt:lpstr>Fira Sans Condensed</vt:lpstr>
      <vt:lpstr>Office Theme</vt:lpstr>
      <vt:lpstr>Sampling</vt:lpstr>
      <vt:lpstr>PowerPoint Presentation</vt:lpstr>
      <vt:lpstr>Recall: Choosing sample size in strata</vt:lpstr>
      <vt:lpstr>Recall: Choosing sample size in strata</vt:lpstr>
      <vt:lpstr>What is precision?</vt:lpstr>
      <vt:lpstr>Calculating sample size</vt:lpstr>
      <vt:lpstr>1. Determine desired precision</vt:lpstr>
      <vt:lpstr>2. Find an equation to relate precision &amp; sample size</vt:lpstr>
      <vt:lpstr>3. Estimate unknown quantities</vt:lpstr>
      <vt:lpstr>3. Estimate unknown quantities</vt:lpstr>
      <vt:lpstr>The stuff you actually need to remember</vt:lpstr>
      <vt:lpstr>Sample size - Power</vt:lpstr>
      <vt:lpstr>Sample size considerations</vt:lpstr>
      <vt:lpstr>PowerPoint Presentation</vt:lpstr>
      <vt:lpstr>Cluster Sampling 101</vt:lpstr>
      <vt:lpstr>Sampling Units</vt:lpstr>
      <vt:lpstr>Why use cluster sampling?</vt:lpstr>
      <vt:lpstr>Why not use cluster sampling?</vt:lpstr>
      <vt:lpstr>Cluster sampling vs. stratified sampling</vt:lpstr>
      <vt:lpstr>PowerPoint Presentation</vt:lpstr>
      <vt:lpstr>One-stage cluster sampling</vt:lpstr>
      <vt:lpstr>Equal-sized clusters</vt:lpstr>
      <vt:lpstr>Equal-sized clusters: PSU total</vt:lpstr>
      <vt:lpstr>Equal-sized clusters: Sample mean</vt:lpstr>
      <vt:lpstr>Equal-sized clusters: Sample variance</vt:lpstr>
      <vt:lpstr>Equal-sized clusters: Weights</vt:lpstr>
      <vt:lpstr>Unequal-sized clusters</vt:lpstr>
      <vt:lpstr>Unequal-sized clusters: SSU total</vt:lpstr>
      <vt:lpstr>Unequal-sized clusters: PSU total</vt:lpstr>
      <vt:lpstr>Unequal-sized clusters: Sample mean</vt:lpstr>
      <vt:lpstr>Unequal-sized clusters: Sample mean variance</vt:lpstr>
      <vt:lpstr>Two-stage cluster sampling</vt:lpstr>
      <vt:lpstr>Two-stage cluster sampling</vt:lpstr>
      <vt:lpstr>Two-stage cluster sampling: Selection probability</vt:lpstr>
      <vt:lpstr>Two-stage cluster sampling: Weights</vt:lpstr>
      <vt:lpstr>Two-stage cluster sampling: Population total</vt:lpstr>
      <vt:lpstr>Two-stage cluster sampling: Sample mean</vt:lpstr>
      <vt:lpstr>Two-stage cluster sampling: Sample variance</vt:lpstr>
      <vt:lpstr>Two-stage cluster sampling: Estimator variance</vt:lpstr>
      <vt:lpstr>Choosing a PSU size (M)</vt:lpstr>
      <vt:lpstr>Choosing a SSU size (m)</vt:lpstr>
      <vt:lpstr>Choosing a sample size (n)</vt:lpstr>
      <vt:lpstr>PowerPoint Presentation</vt:lpstr>
      <vt:lpstr>What is respondent-driven sampling?</vt:lpstr>
      <vt:lpstr>What is respondent-driven sampling?</vt:lpstr>
      <vt:lpstr>Sampling Procedure</vt:lpstr>
      <vt:lpstr>Considerations</vt:lpstr>
      <vt:lpstr>Considerations</vt:lpstr>
      <vt:lpstr>Data Collection</vt:lpstr>
      <vt:lpstr>Assumptions</vt:lpstr>
      <vt:lpstr>A social network</vt:lpstr>
      <vt:lpstr>A social network</vt:lpstr>
      <vt:lpstr>A social network</vt:lpstr>
      <vt:lpstr>Estimating degree of groups A and B</vt:lpstr>
      <vt:lpstr>Estimating degree of groups A and B</vt:lpstr>
      <vt:lpstr>Estimating degree of groups A and B</vt:lpstr>
      <vt:lpstr>PowerPoint Presentation</vt:lpstr>
      <vt:lpstr>Estimating inter-group relationships</vt:lpstr>
      <vt:lpstr>PowerPoint Presentation</vt:lpstr>
      <vt:lpstr>PowerPoint Presentation</vt:lpstr>
      <vt:lpstr>Estimating population proportion</vt:lpstr>
      <vt:lpstr>PowerPoint Presentation</vt:lpstr>
      <vt:lpstr>PowerPoint Presentation</vt:lpstr>
      <vt:lpstr>Why bother? → Hidden populations!</vt:lpstr>
      <vt:lpstr>Benefits of respondent-driven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Ciara Zogheib</dc:creator>
  <cp:lastModifiedBy>Ciara Zogheib</cp:lastModifiedBy>
  <cp:revision>59</cp:revision>
  <dcterms:created xsi:type="dcterms:W3CDTF">2024-03-15T15:53:55Z</dcterms:created>
  <dcterms:modified xsi:type="dcterms:W3CDTF">2024-04-02T14:18:47Z</dcterms:modified>
</cp:coreProperties>
</file>