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43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D17C2-C1C4-4155-872D-F5AEFC6086F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D17C2-C1C4-4155-872D-F5AEFC6086F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17C2-C1C4-4155-872D-F5AEFC6086F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387566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17C2-C1C4-4155-872D-F5AEFC6086F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40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D17C2-C1C4-4155-872D-F5AEFC6086F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6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D17C2-C1C4-4155-872D-F5AEFC6086F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4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D17C2-C1C4-4155-872D-F5AEFC6086F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8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D17C2-C1C4-4155-872D-F5AEFC6086F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2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D17C2-C1C4-4155-872D-F5AEFC6086F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3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D17C2-C1C4-4155-872D-F5AEFC6086F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6BBD17C2-C1C4-4155-872D-F5AEFC6086F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63B0D7-D925-02FD-9924-DFB33975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11430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+mn-lt"/>
              </a:rPr>
              <a:t>Connecting a network scenario to a host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8E14F-408C-1BD1-6AA5-02B2B0D3C55D}"/>
              </a:ext>
            </a:extLst>
          </p:cNvPr>
          <p:cNvSpPr/>
          <p:nvPr/>
        </p:nvSpPr>
        <p:spPr>
          <a:xfrm>
            <a:off x="1900928" y="1423951"/>
            <a:ext cx="8390144" cy="46138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84A8609-B130-3436-1805-D153E46EDBBC}"/>
              </a:ext>
            </a:extLst>
          </p:cNvPr>
          <p:cNvSpPr/>
          <p:nvPr/>
        </p:nvSpPr>
        <p:spPr>
          <a:xfrm>
            <a:off x="4257893" y="1563561"/>
            <a:ext cx="3280672" cy="2101019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03E79-474A-2DCE-7725-886125E8F8EE}"/>
              </a:ext>
            </a:extLst>
          </p:cNvPr>
          <p:cNvSpPr txBox="1"/>
          <p:nvPr/>
        </p:nvSpPr>
        <p:spPr>
          <a:xfrm>
            <a:off x="2233649" y="1598455"/>
            <a:ext cx="165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+mn-lt"/>
              </a:rPr>
              <a:t>Host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7B9B1-6982-21DE-9906-1192BD7A3903}"/>
              </a:ext>
            </a:extLst>
          </p:cNvPr>
          <p:cNvSpPr txBox="1"/>
          <p:nvPr/>
        </p:nvSpPr>
        <p:spPr>
          <a:xfrm>
            <a:off x="5715582" y="1834622"/>
            <a:ext cx="16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lab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8FF69C-9033-B17D-05CF-D56533B47694}"/>
              </a:ext>
            </a:extLst>
          </p:cNvPr>
          <p:cNvGrpSpPr/>
          <p:nvPr/>
        </p:nvGrpSpPr>
        <p:grpSpPr>
          <a:xfrm>
            <a:off x="5377045" y="2227290"/>
            <a:ext cx="988854" cy="1059836"/>
            <a:chOff x="5377045" y="2562337"/>
            <a:chExt cx="988854" cy="105983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8C52F0-5080-171B-4F8A-7B13F79C8ABD}"/>
                </a:ext>
              </a:extLst>
            </p:cNvPr>
            <p:cNvSpPr/>
            <p:nvPr/>
          </p:nvSpPr>
          <p:spPr>
            <a:xfrm>
              <a:off x="5377045" y="2562337"/>
              <a:ext cx="988854" cy="85157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374E0E-C46A-FFF6-3CC3-AE4190ACFCC4}"/>
                </a:ext>
              </a:extLst>
            </p:cNvPr>
            <p:cNvSpPr/>
            <p:nvPr/>
          </p:nvSpPr>
          <p:spPr>
            <a:xfrm>
              <a:off x="5543405" y="3205657"/>
              <a:ext cx="654970" cy="4165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eth0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7F6C47-E6BD-9030-FA81-C59ADF67C28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870890" y="3287126"/>
            <a:ext cx="0" cy="24156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F5397F1-C10F-773E-EB9D-37BD2F398FA2}"/>
              </a:ext>
            </a:extLst>
          </p:cNvPr>
          <p:cNvSpPr/>
          <p:nvPr/>
        </p:nvSpPr>
        <p:spPr>
          <a:xfrm>
            <a:off x="5466622" y="5621316"/>
            <a:ext cx="822491" cy="4165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DB5FF-2D47-4A71-2F57-17CED668C350}"/>
              </a:ext>
            </a:extLst>
          </p:cNvPr>
          <p:cNvSpPr/>
          <p:nvPr/>
        </p:nvSpPr>
        <p:spPr>
          <a:xfrm>
            <a:off x="5466623" y="4986124"/>
            <a:ext cx="822491" cy="4165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E72749-151B-6311-C29D-CB86A840C04F}"/>
              </a:ext>
            </a:extLst>
          </p:cNvPr>
          <p:cNvSpPr/>
          <p:nvPr/>
        </p:nvSpPr>
        <p:spPr>
          <a:xfrm>
            <a:off x="5466624" y="3801798"/>
            <a:ext cx="822491" cy="416516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veth0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8F203-E8F7-3F8F-7916-49DEE01FA526}"/>
              </a:ext>
            </a:extLst>
          </p:cNvPr>
          <p:cNvSpPr/>
          <p:nvPr/>
        </p:nvSpPr>
        <p:spPr>
          <a:xfrm>
            <a:off x="5472443" y="4547505"/>
            <a:ext cx="822491" cy="416516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veth1</a:t>
            </a:r>
          </a:p>
        </p:txBody>
      </p:sp>
    </p:spTree>
    <p:extLst>
      <p:ext uri="{BB962C8B-B14F-4D97-AF65-F5344CB8AC3E}">
        <p14:creationId xmlns:p14="http://schemas.microsoft.com/office/powerpoint/2010/main" val="38621540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 new Logo</Template>
  <TotalTime>122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Wingdings</vt:lpstr>
      <vt:lpstr>slides-template</vt:lpstr>
      <vt:lpstr>Connecting a network scenario to a host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Tommaso Caiazzi</dc:creator>
  <cp:lastModifiedBy>Tommaso Caiazzi</cp:lastModifiedBy>
  <cp:revision>1</cp:revision>
  <dcterms:created xsi:type="dcterms:W3CDTF">2024-07-01T10:34:18Z</dcterms:created>
  <dcterms:modified xsi:type="dcterms:W3CDTF">2024-07-01T12:37:12Z</dcterms:modified>
</cp:coreProperties>
</file>