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3"/>
  </p:notesMasterIdLst>
  <p:handoutMasterIdLst>
    <p:handoutMasterId r:id="rId24"/>
  </p:handoutMasterIdLst>
  <p:sldIdLst>
    <p:sldId id="343" r:id="rId2"/>
    <p:sldId id="495" r:id="rId3"/>
    <p:sldId id="502" r:id="rId4"/>
    <p:sldId id="497" r:id="rId5"/>
    <p:sldId id="498" r:id="rId6"/>
    <p:sldId id="499" r:id="rId7"/>
    <p:sldId id="431" r:id="rId8"/>
    <p:sldId id="514" r:id="rId9"/>
    <p:sldId id="513" r:id="rId10"/>
    <p:sldId id="432" r:id="rId11"/>
    <p:sldId id="440" r:id="rId12"/>
    <p:sldId id="441" r:id="rId13"/>
    <p:sldId id="438" r:id="rId14"/>
    <p:sldId id="417" r:id="rId15"/>
    <p:sldId id="515" r:id="rId16"/>
    <p:sldId id="509" r:id="rId17"/>
    <p:sldId id="478" r:id="rId18"/>
    <p:sldId id="465" r:id="rId19"/>
    <p:sldId id="481" r:id="rId20"/>
    <p:sldId id="511" r:id="rId21"/>
    <p:sldId id="512" r:id="rId2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autoAdjust="0"/>
    <p:restoredTop sz="94595" autoAdjust="0"/>
  </p:normalViewPr>
  <p:slideViewPr>
    <p:cSldViewPr showGuides="1">
      <p:cViewPr varScale="1">
        <p:scale>
          <a:sx n="152" d="100"/>
          <a:sy n="152" d="100"/>
        </p:scale>
        <p:origin x="72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56"/>
    </p:cViewPr>
  </p:sorterViewPr>
  <p:notesViewPr>
    <p:cSldViewPr showGuides="1">
      <p:cViewPr varScale="1">
        <p:scale>
          <a:sx n="60" d="100"/>
          <a:sy n="60" d="100"/>
        </p:scale>
        <p:origin x="-1229"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49BF30A-96C0-B803-3AA6-244298FBDDFF}"/>
              </a:ext>
            </a:extLst>
          </p:cNvPr>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t" anchorCtr="0" compatLnSpc="1">
            <a:prstTxWarp prst="textNoShape">
              <a:avLst/>
            </a:prstTxWarp>
          </a:bodyPr>
          <a:lstStyle>
            <a:lvl1pPr defTabSz="995363" eaLnBrk="0" hangingPunct="0">
              <a:defRPr sz="1300">
                <a:latin typeface="Times New Roman" panose="02020603050405020304" pitchFamily="18" charset="0"/>
              </a:defRPr>
            </a:lvl1pPr>
          </a:lstStyle>
          <a:p>
            <a:endParaRPr lang="en-US" altLang="en-IT"/>
          </a:p>
        </p:txBody>
      </p:sp>
      <p:sp>
        <p:nvSpPr>
          <p:cNvPr id="40963" name="Rectangle 3">
            <a:extLst>
              <a:ext uri="{FF2B5EF4-FFF2-40B4-BE49-F238E27FC236}">
                <a16:creationId xmlns:a16="http://schemas.microsoft.com/office/drawing/2014/main" id="{870E0CE5-E38B-1845-C9E3-4C3C1F69F81C}"/>
              </a:ext>
            </a:extLst>
          </p:cNvPr>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t" anchorCtr="0" compatLnSpc="1">
            <a:prstTxWarp prst="textNoShape">
              <a:avLst/>
            </a:prstTxWarp>
          </a:bodyPr>
          <a:lstStyle>
            <a:lvl1pPr algn="r" defTabSz="995363" eaLnBrk="0" hangingPunct="0">
              <a:defRPr sz="1300">
                <a:latin typeface="Times New Roman" panose="02020603050405020304" pitchFamily="18" charset="0"/>
              </a:defRPr>
            </a:lvl1pPr>
          </a:lstStyle>
          <a:p>
            <a:endParaRPr lang="en-US" altLang="en-IT"/>
          </a:p>
        </p:txBody>
      </p:sp>
      <p:sp>
        <p:nvSpPr>
          <p:cNvPr id="40964" name="Rectangle 4">
            <a:extLst>
              <a:ext uri="{FF2B5EF4-FFF2-40B4-BE49-F238E27FC236}">
                <a16:creationId xmlns:a16="http://schemas.microsoft.com/office/drawing/2014/main" id="{611B1F3E-D93D-B90A-B625-D1CC7F50C1C6}"/>
              </a:ext>
            </a:extLst>
          </p:cNvPr>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b" anchorCtr="0" compatLnSpc="1">
            <a:prstTxWarp prst="textNoShape">
              <a:avLst/>
            </a:prstTxWarp>
          </a:bodyPr>
          <a:lstStyle>
            <a:lvl1pPr defTabSz="995363" eaLnBrk="0" hangingPunct="0">
              <a:defRPr sz="1300">
                <a:latin typeface="Times New Roman" panose="02020603050405020304" pitchFamily="18" charset="0"/>
              </a:defRPr>
            </a:lvl1pPr>
          </a:lstStyle>
          <a:p>
            <a:endParaRPr lang="en-US" altLang="en-IT"/>
          </a:p>
        </p:txBody>
      </p:sp>
      <p:sp>
        <p:nvSpPr>
          <p:cNvPr id="40965" name="Rectangle 5">
            <a:extLst>
              <a:ext uri="{FF2B5EF4-FFF2-40B4-BE49-F238E27FC236}">
                <a16:creationId xmlns:a16="http://schemas.microsoft.com/office/drawing/2014/main" id="{5A28DE6C-4AA9-B1A3-DABA-E62029D1C298}"/>
              </a:ext>
            </a:extLst>
          </p:cNvPr>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b" anchorCtr="0" compatLnSpc="1">
            <a:prstTxWarp prst="textNoShape">
              <a:avLst/>
            </a:prstTxWarp>
          </a:bodyPr>
          <a:lstStyle>
            <a:lvl1pPr algn="r" defTabSz="995363" eaLnBrk="0" hangingPunct="0">
              <a:defRPr sz="1300">
                <a:latin typeface="Times New Roman" panose="02020603050405020304" pitchFamily="18" charset="0"/>
              </a:defRPr>
            </a:lvl1pPr>
          </a:lstStyle>
          <a:p>
            <a:fld id="{7F4B2326-84EE-DC45-B279-4444980B7297}" type="slidenum">
              <a:rPr lang="en-US" altLang="en-IT"/>
              <a:pPr/>
              <a:t>‹#›</a:t>
            </a:fld>
            <a:endParaRPr lang="en-US" altLang="en-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62F8E8F-2604-A1B1-5B0B-6F967ADA571A}"/>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lvl1pPr defTabSz="965200" eaLnBrk="0" hangingPunct="0">
              <a:defRPr sz="1300">
                <a:latin typeface="Times New Roman" panose="02020603050405020304" pitchFamily="18" charset="0"/>
              </a:defRPr>
            </a:lvl1pPr>
          </a:lstStyle>
          <a:p>
            <a:endParaRPr lang="en-US" altLang="en-IT"/>
          </a:p>
        </p:txBody>
      </p:sp>
      <p:sp>
        <p:nvSpPr>
          <p:cNvPr id="136195" name="Rectangle 3">
            <a:extLst>
              <a:ext uri="{FF2B5EF4-FFF2-40B4-BE49-F238E27FC236}">
                <a16:creationId xmlns:a16="http://schemas.microsoft.com/office/drawing/2014/main" id="{84307418-56E8-B0A2-80B7-816E969FF3F9}"/>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lvl1pPr algn="r" defTabSz="965200" eaLnBrk="0" hangingPunct="0">
              <a:defRPr sz="1300">
                <a:latin typeface="Times New Roman" panose="02020603050405020304" pitchFamily="18" charset="0"/>
              </a:defRPr>
            </a:lvl1pPr>
          </a:lstStyle>
          <a:p>
            <a:endParaRPr lang="en-US" altLang="en-IT"/>
          </a:p>
        </p:txBody>
      </p:sp>
      <p:sp>
        <p:nvSpPr>
          <p:cNvPr id="136196" name="Rectangle 4">
            <a:extLst>
              <a:ext uri="{FF2B5EF4-FFF2-40B4-BE49-F238E27FC236}">
                <a16:creationId xmlns:a16="http://schemas.microsoft.com/office/drawing/2014/main" id="{750E127E-2D6D-B7A2-3002-AB7968B14B72}"/>
              </a:ext>
            </a:extLst>
          </p:cNvPr>
          <p:cNvSpPr>
            <a:spLocks noGrp="1" noRot="1" noChangeAspect="1" noChangeArrowheads="1" noTextEdit="1"/>
          </p:cNvSpPr>
          <p:nvPr>
            <p:ph type="sldImg" idx="2"/>
          </p:nvPr>
        </p:nvSpPr>
        <p:spPr bwMode="auto">
          <a:xfrm>
            <a:off x="457200" y="719138"/>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7" name="Rectangle 5">
            <a:extLst>
              <a:ext uri="{FF2B5EF4-FFF2-40B4-BE49-F238E27FC236}">
                <a16:creationId xmlns:a16="http://schemas.microsoft.com/office/drawing/2014/main" id="{BE249BB0-96C2-8302-AA22-A9EF2672E42D}"/>
              </a:ext>
            </a:extLst>
          </p:cNvPr>
          <p:cNvSpPr>
            <a:spLocks noGrp="1" noChangeArrowheads="1"/>
          </p:cNvSpPr>
          <p:nvPr>
            <p:ph type="body" sz="quarter" idx="3"/>
          </p:nvPr>
        </p:nvSpPr>
        <p:spPr bwMode="auto">
          <a:xfrm>
            <a:off x="731838" y="4559300"/>
            <a:ext cx="5851525"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p>
            <a:pPr lvl="0"/>
            <a:r>
              <a:rPr lang="en-US" altLang="en-IT"/>
              <a:t>Click to edit Master text styles</a:t>
            </a:r>
          </a:p>
          <a:p>
            <a:pPr lvl="1"/>
            <a:r>
              <a:rPr lang="en-US" altLang="en-IT"/>
              <a:t>Second level</a:t>
            </a:r>
          </a:p>
          <a:p>
            <a:pPr lvl="2"/>
            <a:r>
              <a:rPr lang="en-US" altLang="en-IT"/>
              <a:t>Third level</a:t>
            </a:r>
          </a:p>
          <a:p>
            <a:pPr lvl="3"/>
            <a:r>
              <a:rPr lang="en-US" altLang="en-IT"/>
              <a:t>Fourth level</a:t>
            </a:r>
          </a:p>
          <a:p>
            <a:pPr lvl="4"/>
            <a:r>
              <a:rPr lang="en-US" altLang="en-IT"/>
              <a:t>Fifth level</a:t>
            </a:r>
          </a:p>
        </p:txBody>
      </p:sp>
      <p:sp>
        <p:nvSpPr>
          <p:cNvPr id="136198" name="Rectangle 6">
            <a:extLst>
              <a:ext uri="{FF2B5EF4-FFF2-40B4-BE49-F238E27FC236}">
                <a16:creationId xmlns:a16="http://schemas.microsoft.com/office/drawing/2014/main" id="{107B23F1-1EEA-01EC-4B2A-7D2B99AD9062}"/>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b" anchorCtr="0" compatLnSpc="1">
            <a:prstTxWarp prst="textNoShape">
              <a:avLst/>
            </a:prstTxWarp>
          </a:bodyPr>
          <a:lstStyle>
            <a:lvl1pPr defTabSz="965200" eaLnBrk="0" hangingPunct="0">
              <a:defRPr sz="1300">
                <a:latin typeface="Times New Roman" panose="02020603050405020304" pitchFamily="18" charset="0"/>
              </a:defRPr>
            </a:lvl1pPr>
          </a:lstStyle>
          <a:p>
            <a:endParaRPr lang="en-US" altLang="en-IT"/>
          </a:p>
        </p:txBody>
      </p:sp>
      <p:sp>
        <p:nvSpPr>
          <p:cNvPr id="136199" name="Rectangle 7">
            <a:extLst>
              <a:ext uri="{FF2B5EF4-FFF2-40B4-BE49-F238E27FC236}">
                <a16:creationId xmlns:a16="http://schemas.microsoft.com/office/drawing/2014/main" id="{FBB6CAEB-02BA-FA42-36F0-C595DDFA91FF}"/>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b" anchorCtr="0" compatLnSpc="1">
            <a:prstTxWarp prst="textNoShape">
              <a:avLst/>
            </a:prstTxWarp>
          </a:bodyPr>
          <a:lstStyle>
            <a:lvl1pPr algn="r" defTabSz="965200" eaLnBrk="0" hangingPunct="0">
              <a:defRPr sz="1300">
                <a:latin typeface="Times New Roman" panose="02020603050405020304" pitchFamily="18" charset="0"/>
              </a:defRPr>
            </a:lvl1pPr>
          </a:lstStyle>
          <a:p>
            <a:fld id="{8A993CE1-E533-6241-A4AC-CB90B8224EFE}" type="slidenum">
              <a:rPr lang="en-US" altLang="en-IT"/>
              <a:pPr/>
              <a:t>‹#›</a:t>
            </a:fld>
            <a:endParaRPr lang="en-US" altLang="en-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7DC01A-80A5-9831-082C-523820790F25}"/>
              </a:ext>
            </a:extLst>
          </p:cNvPr>
          <p:cNvSpPr>
            <a:spLocks noGrp="1" noChangeArrowheads="1"/>
          </p:cNvSpPr>
          <p:nvPr>
            <p:ph type="sldNum" sz="quarter" idx="5"/>
          </p:nvPr>
        </p:nvSpPr>
        <p:spPr>
          <a:ln/>
        </p:spPr>
        <p:txBody>
          <a:bodyPr/>
          <a:lstStyle/>
          <a:p>
            <a:fld id="{CD64C509-E6DF-7E42-9D95-A401FACF089C}" type="slidenum">
              <a:rPr lang="en-US" altLang="en-IT"/>
              <a:pPr/>
              <a:t>2</a:t>
            </a:fld>
            <a:endParaRPr lang="en-US" altLang="en-IT"/>
          </a:p>
        </p:txBody>
      </p:sp>
      <p:sp>
        <p:nvSpPr>
          <p:cNvPr id="360450" name="Rectangle 2">
            <a:extLst>
              <a:ext uri="{FF2B5EF4-FFF2-40B4-BE49-F238E27FC236}">
                <a16:creationId xmlns:a16="http://schemas.microsoft.com/office/drawing/2014/main" id="{B35D1F13-E2E3-EE8B-1BB6-704142F03703}"/>
              </a:ext>
            </a:extLst>
          </p:cNvPr>
          <p:cNvSpPr>
            <a:spLocks noGrp="1" noRot="1" noChangeAspect="1" noChangeArrowheads="1" noTextEdit="1"/>
          </p:cNvSpPr>
          <p:nvPr>
            <p:ph type="sldImg"/>
          </p:nvPr>
        </p:nvSpPr>
        <p:spPr>
          <a:ln/>
        </p:spPr>
      </p:sp>
      <p:sp>
        <p:nvSpPr>
          <p:cNvPr id="360451" name="Rectangle 3">
            <a:extLst>
              <a:ext uri="{FF2B5EF4-FFF2-40B4-BE49-F238E27FC236}">
                <a16:creationId xmlns:a16="http://schemas.microsoft.com/office/drawing/2014/main" id="{51424E5B-12CA-03FC-A492-4EDCC8729AE4}"/>
              </a:ext>
            </a:extLst>
          </p:cNvPr>
          <p:cNvSpPr>
            <a:spLocks noGrp="1" noChangeArrowheads="1"/>
          </p:cNvSpPr>
          <p:nvPr>
            <p:ph type="body" idx="1"/>
          </p:nvPr>
        </p:nvSpPr>
        <p:spPr/>
        <p:txBody>
          <a:bodyPr/>
          <a:lstStyle/>
          <a:p>
            <a:endParaRPr lang="it-IT" altLang="en-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4037200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137826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22198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en-IT"/>
              <a:t>kathara – [ lab: frr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38357176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en-IT"/>
              <a:t>kathara – [ lab: frr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63640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30352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320899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325091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79730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419981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404283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en-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en-IT"/>
              <a:t>kathara – [ lab: frr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3849557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a:extLst>
              <a:ext uri="{FF2B5EF4-FFF2-40B4-BE49-F238E27FC236}">
                <a16:creationId xmlns:a16="http://schemas.microsoft.com/office/drawing/2014/main" id="{7E182D94-1E8C-8B0F-E0E2-B11DF14A6E3B}"/>
              </a:ext>
            </a:extLst>
          </p:cNvPr>
          <p:cNvSpPr>
            <a:spLocks noGrp="1" noChangeArrowheads="1"/>
          </p:cNvSpPr>
          <p:nvPr>
            <p:ph type="ctrTitle"/>
          </p:nvPr>
        </p:nvSpPr>
        <p:spPr/>
        <p:txBody>
          <a:bodyPr/>
          <a:lstStyle/>
          <a:p>
            <a:r>
              <a:rPr lang="it-IT" altLang="en-IT"/>
              <a:t>kathara lab</a:t>
            </a:r>
            <a:endParaRPr lang="en-US" altLang="en-IT"/>
          </a:p>
        </p:txBody>
      </p:sp>
      <p:sp>
        <p:nvSpPr>
          <p:cNvPr id="132157" name="Rectangle 61">
            <a:extLst>
              <a:ext uri="{FF2B5EF4-FFF2-40B4-BE49-F238E27FC236}">
                <a16:creationId xmlns:a16="http://schemas.microsoft.com/office/drawing/2014/main" id="{665DCB86-0169-CA44-A89C-588EBF11E12D}"/>
              </a:ext>
            </a:extLst>
          </p:cNvPr>
          <p:cNvSpPr>
            <a:spLocks noGrp="1" noChangeArrowheads="1"/>
          </p:cNvSpPr>
          <p:nvPr>
            <p:ph type="subTitle" idx="1"/>
          </p:nvPr>
        </p:nvSpPr>
        <p:spPr/>
        <p:txBody>
          <a:bodyPr/>
          <a:lstStyle/>
          <a:p>
            <a:r>
              <a:rPr lang="it-IT" altLang="en-IT"/>
              <a:t>FRRouting</a:t>
            </a:r>
          </a:p>
        </p:txBody>
      </p:sp>
      <p:graphicFrame>
        <p:nvGraphicFramePr>
          <p:cNvPr id="132158" name="Group 62">
            <a:extLst>
              <a:ext uri="{FF2B5EF4-FFF2-40B4-BE49-F238E27FC236}">
                <a16:creationId xmlns:a16="http://schemas.microsoft.com/office/drawing/2014/main" id="{70F37859-E5E2-706A-C7F6-24C353ADE4FE}"/>
              </a:ext>
            </a:extLst>
          </p:cNvPr>
          <p:cNvGraphicFramePr>
            <a:graphicFrameLocks noGrp="1"/>
          </p:cNvGraphicFramePr>
          <p:nvPr>
            <p:extLst>
              <p:ext uri="{D42A27DB-BD31-4B8C-83A1-F6EECF244321}">
                <p14:modId xmlns:p14="http://schemas.microsoft.com/office/powerpoint/2010/main" val="458608301"/>
              </p:ext>
            </p:extLst>
          </p:nvPr>
        </p:nvGraphicFramePr>
        <p:xfrm>
          <a:off x="2657475" y="4149726"/>
          <a:ext cx="6891338" cy="2306133"/>
        </p:xfrm>
        <a:graphic>
          <a:graphicData uri="http://schemas.openxmlformats.org/drawingml/2006/table">
            <a:tbl>
              <a:tblPr/>
              <a:tblGrid>
                <a:gridCol w="2024063">
                  <a:extLst>
                    <a:ext uri="{9D8B030D-6E8A-4147-A177-3AD203B41FA5}">
                      <a16:colId xmlns:a16="http://schemas.microsoft.com/office/drawing/2014/main" val="1334205754"/>
                    </a:ext>
                  </a:extLst>
                </a:gridCol>
                <a:gridCol w="4867275">
                  <a:extLst>
                    <a:ext uri="{9D8B030D-6E8A-4147-A177-3AD203B41FA5}">
                      <a16:colId xmlns:a16="http://schemas.microsoft.com/office/drawing/2014/main" val="3037151211"/>
                    </a:ext>
                  </a:extLst>
                </a:gridCol>
              </a:tblGrid>
              <a:tr h="2651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Version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dirty="0">
                          <a:ln>
                            <a:noFill/>
                          </a:ln>
                          <a:solidFill>
                            <a:schemeClr val="tx1"/>
                          </a:solidFill>
                          <a:effectLst/>
                          <a:latin typeface="Tahoma" panose="020B0604030504040204" pitchFamily="34" charset="0"/>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63084"/>
                  </a:ext>
                </a:extLst>
              </a:tr>
              <a:tr h="6715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Author(s)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dirty="0">
                          <a:ln>
                            <a:noFill/>
                          </a:ln>
                          <a:solidFill>
                            <a:schemeClr val="tx1"/>
                          </a:solidFill>
                          <a:effectLst/>
                          <a:latin typeface="Tahoma" panose="020B0604030504040204" pitchFamily="34" charset="0"/>
                        </a:rPr>
                        <a:t>L. Ariemma, T. </a:t>
                      </a:r>
                      <a:r>
                        <a:rPr kumimoji="0" lang="en-US" altLang="en-IT" sz="1600" b="0" i="0" u="none" strike="noStrike" cap="none" normalizeH="0" baseline="0" dirty="0" err="1">
                          <a:ln>
                            <a:noFill/>
                          </a:ln>
                          <a:solidFill>
                            <a:schemeClr val="tx1"/>
                          </a:solidFill>
                          <a:effectLst/>
                          <a:latin typeface="Tahoma" panose="020B0604030504040204" pitchFamily="34" charset="0"/>
                        </a:rPr>
                        <a:t>Caiazzi</a:t>
                      </a:r>
                      <a:r>
                        <a:rPr kumimoji="0" lang="en-US" altLang="en-IT" sz="1600" b="0" i="0" u="none" strike="noStrike" cap="none" normalizeH="0" baseline="0" dirty="0">
                          <a:ln>
                            <a:noFill/>
                          </a:ln>
                          <a:solidFill>
                            <a:schemeClr val="tx1"/>
                          </a:solidFill>
                          <a:effectLst/>
                          <a:latin typeface="Tahoma" panose="020B0604030504040204" pitchFamily="34" charset="0"/>
                        </a:rPr>
                        <a:t>, G. Di Battista, M. </a:t>
                      </a:r>
                      <a:r>
                        <a:rPr kumimoji="0" lang="en-US" altLang="en-IT" sz="1600" b="0" i="0" u="none" strike="noStrike" cap="none" normalizeH="0" baseline="0" dirty="0" err="1">
                          <a:ln>
                            <a:noFill/>
                          </a:ln>
                          <a:solidFill>
                            <a:schemeClr val="tx1"/>
                          </a:solidFill>
                          <a:effectLst/>
                          <a:latin typeface="Tahoma" panose="020B0604030504040204" pitchFamily="34" charset="0"/>
                        </a:rPr>
                        <a:t>Patrignani</a:t>
                      </a:r>
                      <a:r>
                        <a:rPr kumimoji="0" lang="en-US" altLang="en-IT" sz="1600" b="0" i="0" u="none" strike="noStrike" cap="none" normalizeH="0" baseline="0" dirty="0">
                          <a:ln>
                            <a:noFill/>
                          </a:ln>
                          <a:solidFill>
                            <a:schemeClr val="tx1"/>
                          </a:solidFill>
                          <a:effectLst/>
                          <a:latin typeface="Tahoma" panose="020B0604030504040204" pitchFamily="34" charset="0"/>
                        </a:rPr>
                        <a:t>, M. </a:t>
                      </a:r>
                      <a:r>
                        <a:rPr kumimoji="0" lang="en-US" altLang="en-IT" sz="1600" b="0" i="0" u="none" strike="noStrike" cap="none" normalizeH="0" baseline="0" dirty="0" err="1">
                          <a:ln>
                            <a:noFill/>
                          </a:ln>
                          <a:solidFill>
                            <a:schemeClr val="tx1"/>
                          </a:solidFill>
                          <a:effectLst/>
                          <a:latin typeface="Tahoma" panose="020B0604030504040204" pitchFamily="34" charset="0"/>
                        </a:rPr>
                        <a:t>Scazzariello</a:t>
                      </a:r>
                      <a:endParaRPr kumimoji="0" lang="en-US" altLang="en-IT" sz="1600" b="0" i="0" u="none" strike="noStrike" cap="none" normalizeH="0" baseline="0" dirty="0">
                        <a:ln>
                          <a:noFill/>
                        </a:ln>
                        <a:solidFill>
                          <a:schemeClr val="tx1"/>
                        </a:solidFill>
                        <a:effectLst/>
                        <a:latin typeface="Tahom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9457519"/>
                  </a:ext>
                </a:extLst>
              </a:tr>
              <a:tr h="2651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E-mail</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contact@</a:t>
                      </a:r>
                      <a:r>
                        <a:rPr kumimoji="0" lang="en-US" altLang="it-IT" sz="1600" b="0" i="0" u="none" strike="noStrike" cap="none" normalizeH="0" baseline="0">
                          <a:ln>
                            <a:noFill/>
                          </a:ln>
                          <a:solidFill>
                            <a:schemeClr val="tx1"/>
                          </a:solidFill>
                          <a:effectLst/>
                          <a:latin typeface="Tahoma" panose="020B0604030504040204" pitchFamily="34" charset="0"/>
                        </a:rPr>
                        <a:t>kathara</a:t>
                      </a:r>
                      <a:r>
                        <a:rPr kumimoji="0" lang="en-US" altLang="en-IT" sz="1600" b="0" i="0" u="none" strike="noStrike" cap="none" normalizeH="0" baseline="0">
                          <a:ln>
                            <a:noFill/>
                          </a:ln>
                          <a:solidFill>
                            <a:schemeClr val="tx1"/>
                          </a:solidFill>
                          <a:effectLst/>
                          <a:latin typeface="Tahoma" panose="020B0604030504040204" pitchFamily="34" charset="0"/>
                        </a:rPr>
                        <a:t>.org</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3719978"/>
                  </a:ext>
                </a:extLst>
              </a:tr>
              <a:tr h="266700">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Web</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https://</a:t>
                      </a:r>
                      <a:r>
                        <a:rPr kumimoji="0" lang="en-US" altLang="it-IT" sz="1600" b="0" i="0" u="none" strike="noStrike" cap="none" normalizeH="0" baseline="0" dirty="0" err="1">
                          <a:ln>
                            <a:noFill/>
                          </a:ln>
                          <a:solidFill>
                            <a:schemeClr val="tx1"/>
                          </a:solidFill>
                          <a:effectLst/>
                          <a:latin typeface="Tahoma" panose="020B0604030504040204" pitchFamily="34" charset="0"/>
                        </a:rPr>
                        <a:t>www.kathara.org</a:t>
                      </a:r>
                      <a:r>
                        <a:rPr kumimoji="0" lang="en-US" altLang="it-IT" sz="1600" b="0" i="0" u="none" strike="noStrike" cap="none" normalizeH="0" baseline="0" dirty="0">
                          <a:ln>
                            <a:noFill/>
                          </a:ln>
                          <a:solidFill>
                            <a:schemeClr val="tx1"/>
                          </a:solidFill>
                          <a:effectLst/>
                          <a:latin typeface="Tahoma" panose="020B0604030504040204"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205882"/>
                  </a:ext>
                </a:extLst>
              </a:tr>
              <a:tr h="622300">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Description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altLang="en-IT" sz="1600" b="0" i="0" u="none" strike="noStrike" cap="none" normalizeH="0" baseline="0" dirty="0" err="1">
                          <a:ln>
                            <a:noFill/>
                          </a:ln>
                          <a:solidFill>
                            <a:schemeClr val="tx1"/>
                          </a:solidFill>
                          <a:effectLst/>
                          <a:latin typeface="Tahoma" panose="020B0604030504040204" pitchFamily="34" charset="0"/>
                        </a:rPr>
                        <a:t>experiences</a:t>
                      </a:r>
                      <a:r>
                        <a:rPr kumimoji="0" lang="it-IT" altLang="en-IT" sz="1600" b="0" i="0" u="none" strike="noStrike" cap="none" normalizeH="0" baseline="0" dirty="0">
                          <a:ln>
                            <a:noFill/>
                          </a:ln>
                          <a:solidFill>
                            <a:schemeClr val="tx1"/>
                          </a:solidFill>
                          <a:effectLst/>
                          <a:latin typeface="Tahoma" panose="020B0604030504040204" pitchFamily="34" charset="0"/>
                        </a:rPr>
                        <a:t> with FRR </a:t>
                      </a:r>
                      <a:r>
                        <a:rPr kumimoji="0" lang="it-IT" altLang="en-IT" sz="1600" b="0" i="0" u="none" strike="noStrike" cap="none" normalizeH="0" baseline="0" dirty="0" err="1">
                          <a:ln>
                            <a:noFill/>
                          </a:ln>
                          <a:solidFill>
                            <a:schemeClr val="tx1"/>
                          </a:solidFill>
                          <a:effectLst/>
                          <a:latin typeface="Tahoma" panose="020B0604030504040204" pitchFamily="34" charset="0"/>
                        </a:rPr>
                        <a:t>configurations</a:t>
                      </a:r>
                      <a:r>
                        <a:rPr kumimoji="0" lang="it-IT" altLang="en-IT" sz="1600" b="0" i="0" u="none" strike="noStrike" cap="none" normalizeH="0" baseline="0" dirty="0">
                          <a:ln>
                            <a:noFill/>
                          </a:ln>
                          <a:solidFill>
                            <a:schemeClr val="tx1"/>
                          </a:solidFill>
                          <a:effectLst/>
                          <a:latin typeface="Tahoma" panose="020B0604030504040204" pitchFamily="34" charset="0"/>
                        </a:rPr>
                        <a:t> and </a:t>
                      </a:r>
                      <a:r>
                        <a:rPr kumimoji="0" lang="it-IT" altLang="en-IT" sz="1600" b="0" i="0" u="none" strike="noStrike" cap="none" normalizeH="0" baseline="0" dirty="0" err="1">
                          <a:ln>
                            <a:noFill/>
                          </a:ln>
                          <a:solidFill>
                            <a:schemeClr val="tx1"/>
                          </a:solidFill>
                          <a:effectLst/>
                          <a:latin typeface="Tahoma" panose="020B0604030504040204" pitchFamily="34" charset="0"/>
                        </a:rPr>
                        <a:t>command</a:t>
                      </a:r>
                      <a:r>
                        <a:rPr kumimoji="0" lang="it-IT" altLang="en-IT" sz="1600" b="0" i="0" u="none" strike="noStrike" cap="none" normalizeH="0" baseline="0" dirty="0">
                          <a:ln>
                            <a:noFill/>
                          </a:ln>
                          <a:solidFill>
                            <a:schemeClr val="tx1"/>
                          </a:solidFill>
                          <a:effectLst/>
                          <a:latin typeface="Tahoma" panose="020B0604030504040204" pitchFamily="34" charset="0"/>
                        </a:rPr>
                        <a:t> line </a:t>
                      </a:r>
                      <a:r>
                        <a:rPr kumimoji="0" lang="it-IT" altLang="en-IT" sz="1600" b="0" i="0" u="none" strike="noStrike" cap="none" normalizeH="0" baseline="0" dirty="0" err="1">
                          <a:ln>
                            <a:noFill/>
                          </a:ln>
                          <a:solidFill>
                            <a:schemeClr val="tx1"/>
                          </a:solidFill>
                          <a:effectLst/>
                          <a:latin typeface="Tahoma" panose="020B0604030504040204" pitchFamily="34" charset="0"/>
                        </a:rPr>
                        <a:t>interface</a:t>
                      </a:r>
                      <a:endParaRPr kumimoji="0" lang="it-IT" altLang="en-IT" sz="1600" b="0" i="0" u="none" strike="noStrike" cap="none" normalizeH="0" baseline="0" dirty="0">
                        <a:ln>
                          <a:noFill/>
                        </a:ln>
                        <a:solidFill>
                          <a:schemeClr val="tx1"/>
                        </a:solidFill>
                        <a:effectLst/>
                        <a:latin typeface="Tahom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93559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137" name="Rectangle 65">
            <a:extLst>
              <a:ext uri="{FF2B5EF4-FFF2-40B4-BE49-F238E27FC236}">
                <a16:creationId xmlns:a16="http://schemas.microsoft.com/office/drawing/2014/main" id="{1124EF66-3B6E-0AFF-CFC9-61ACDF319D3C}"/>
              </a:ext>
            </a:extLst>
          </p:cNvPr>
          <p:cNvSpPr>
            <a:spLocks noGrp="1" noChangeArrowheads="1"/>
          </p:cNvSpPr>
          <p:nvPr>
            <p:ph type="title"/>
          </p:nvPr>
        </p:nvSpPr>
        <p:spPr/>
        <p:txBody>
          <a:bodyPr/>
          <a:lstStyle/>
          <a:p>
            <a:r>
              <a:rPr lang="it-IT" altLang="en-IT"/>
              <a:t>frr is a routing daemon</a:t>
            </a:r>
          </a:p>
        </p:txBody>
      </p:sp>
      <p:sp>
        <p:nvSpPr>
          <p:cNvPr id="2" name="Date Placeholder 2">
            <a:extLst>
              <a:ext uri="{FF2B5EF4-FFF2-40B4-BE49-F238E27FC236}">
                <a16:creationId xmlns:a16="http://schemas.microsoft.com/office/drawing/2014/main" id="{DADB0AA6-F559-3EFE-F00C-818B5C96D1F0}"/>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D794DE89-CC38-0F8A-8D1E-CE17C9E9AD0E}"/>
              </a:ext>
            </a:extLst>
          </p:cNvPr>
          <p:cNvSpPr>
            <a:spLocks noGrp="1"/>
          </p:cNvSpPr>
          <p:nvPr>
            <p:ph type="ftr" sz="quarter" idx="11"/>
          </p:nvPr>
        </p:nvSpPr>
        <p:spPr/>
        <p:txBody>
          <a:bodyPr/>
          <a:lstStyle/>
          <a:p>
            <a:r>
              <a:rPr lang="it-IT" altLang="en-IT"/>
              <a:t>kathara – [ lab: frr ]</a:t>
            </a:r>
          </a:p>
        </p:txBody>
      </p:sp>
      <p:sp>
        <p:nvSpPr>
          <p:cNvPr id="259074" name="Line 2">
            <a:extLst>
              <a:ext uri="{FF2B5EF4-FFF2-40B4-BE49-F238E27FC236}">
                <a16:creationId xmlns:a16="http://schemas.microsoft.com/office/drawing/2014/main" id="{45D6AD3F-C352-DBEA-55DA-6BD817162FBB}"/>
              </a:ext>
            </a:extLst>
          </p:cNvPr>
          <p:cNvSpPr>
            <a:spLocks noChangeShapeType="1"/>
          </p:cNvSpPr>
          <p:nvPr/>
        </p:nvSpPr>
        <p:spPr bwMode="auto">
          <a:xfrm flipH="1">
            <a:off x="4940300" y="4419600"/>
            <a:ext cx="0" cy="129540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243" name="WordArt 171">
            <a:extLst>
              <a:ext uri="{FF2B5EF4-FFF2-40B4-BE49-F238E27FC236}">
                <a16:creationId xmlns:a16="http://schemas.microsoft.com/office/drawing/2014/main" id="{56389FB4-6CC6-3DFB-F63D-78E56962A916}"/>
              </a:ext>
            </a:extLst>
          </p:cNvPr>
          <p:cNvSpPr>
            <a:spLocks noChangeArrowheads="1" noChangeShapeType="1" noTextEdit="1"/>
          </p:cNvSpPr>
          <p:nvPr/>
        </p:nvSpPr>
        <p:spPr bwMode="auto">
          <a:xfrm rot="1834101">
            <a:off x="1752601" y="5414964"/>
            <a:ext cx="2430463" cy="384175"/>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38944"/>
              </a:avLst>
            </a:prstTxWarp>
          </a:bodyPr>
          <a:lstStyle/>
          <a:p>
            <a:pPr algn="ctr"/>
            <a:r>
              <a:rPr lang="en-GB" sz="3600" kern="10">
                <a:solidFill>
                  <a:srgbClr val="DDDDDD"/>
                </a:solidFill>
                <a:latin typeface="Tahoma" panose="020B0604030504040204" pitchFamily="34" charset="0"/>
                <a:ea typeface="Tahoma" panose="020B0604030504040204" pitchFamily="34" charset="0"/>
                <a:cs typeface="Tahoma" panose="020B0604030504040204" pitchFamily="34" charset="0"/>
              </a:rPr>
              <a:t>conf &amp; logs</a:t>
            </a:r>
            <a:endParaRPr lang="en-IT" sz="3600" kern="10">
              <a:solidFill>
                <a:srgbClr val="DDDDDD"/>
              </a:solidFill>
              <a:latin typeface="Tahoma" panose="020B0604030504040204" pitchFamily="34" charset="0"/>
              <a:ea typeface="Tahoma" panose="020B0604030504040204" pitchFamily="34" charset="0"/>
              <a:cs typeface="Tahoma" panose="020B0604030504040204" pitchFamily="34" charset="0"/>
            </a:endParaRPr>
          </a:p>
        </p:txBody>
      </p:sp>
      <p:grpSp>
        <p:nvGrpSpPr>
          <p:cNvPr id="259246" name="Group 174">
            <a:extLst>
              <a:ext uri="{FF2B5EF4-FFF2-40B4-BE49-F238E27FC236}">
                <a16:creationId xmlns:a16="http://schemas.microsoft.com/office/drawing/2014/main" id="{4E3E45BF-618F-378A-D1BC-7EEC655D7908}"/>
              </a:ext>
            </a:extLst>
          </p:cNvPr>
          <p:cNvGrpSpPr>
            <a:grpSpLocks/>
          </p:cNvGrpSpPr>
          <p:nvPr/>
        </p:nvGrpSpPr>
        <p:grpSpPr bwMode="auto">
          <a:xfrm>
            <a:off x="3784600" y="3860800"/>
            <a:ext cx="1879600" cy="711200"/>
            <a:chOff x="1664" y="2432"/>
            <a:chExt cx="1184" cy="448"/>
          </a:xfrm>
        </p:grpSpPr>
        <p:sp>
          <p:nvSpPr>
            <p:cNvPr id="259081" name="Rectangle 9">
              <a:extLst>
                <a:ext uri="{FF2B5EF4-FFF2-40B4-BE49-F238E27FC236}">
                  <a16:creationId xmlns:a16="http://schemas.microsoft.com/office/drawing/2014/main" id="{9AAAB71E-90DE-D4CD-037E-0C95729CCB53}"/>
                </a:ext>
              </a:extLst>
            </p:cNvPr>
            <p:cNvSpPr>
              <a:spLocks noChangeArrowheads="1"/>
            </p:cNvSpPr>
            <p:nvPr/>
          </p:nvSpPr>
          <p:spPr bwMode="auto">
            <a:xfrm>
              <a:off x="1664" y="2499"/>
              <a:ext cx="1184" cy="344"/>
            </a:xfrm>
            <a:prstGeom prst="rect">
              <a:avLst/>
            </a:prstGeom>
            <a:solidFill>
              <a:srgbClr val="FFFFFF"/>
            </a:solidFill>
            <a:ln w="9525">
              <a:miter lim="800000"/>
              <a:headEnd/>
              <a:tailEnd/>
            </a:ln>
            <a:effectLst/>
            <a:scene3d>
              <a:camera prst="legacyPerspectiveFront">
                <a:rot lat="1500000" lon="3300000" rev="0"/>
              </a:camera>
              <a:lightRig rig="legacyFlat2"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endParaRPr lang="it-IT" altLang="en-IT" sz="2000">
                <a:latin typeface="Tahoma" panose="020B0604030504040204" pitchFamily="34" charset="0"/>
              </a:endParaRPr>
            </a:p>
          </p:txBody>
        </p:sp>
        <p:sp>
          <p:nvSpPr>
            <p:cNvPr id="259245" name="WordArt 173">
              <a:extLst>
                <a:ext uri="{FF2B5EF4-FFF2-40B4-BE49-F238E27FC236}">
                  <a16:creationId xmlns:a16="http://schemas.microsoft.com/office/drawing/2014/main" id="{DA448D12-FC48-7469-26D1-6DE0059C587C}"/>
                </a:ext>
              </a:extLst>
            </p:cNvPr>
            <p:cNvSpPr>
              <a:spLocks noChangeArrowheads="1" noChangeShapeType="1" noTextEdit="1"/>
            </p:cNvSpPr>
            <p:nvPr/>
          </p:nvSpPr>
          <p:spPr bwMode="auto">
            <a:xfrm>
              <a:off x="2027" y="2432"/>
              <a:ext cx="458" cy="448"/>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SlantDown">
                <a:avLst>
                  <a:gd name="adj" fmla="val 43750"/>
                </a:avLst>
              </a:prstTxWarp>
            </a:bodyPr>
            <a:lstStyle/>
            <a:p>
              <a:pPr algn="ctr"/>
              <a:r>
                <a:rPr lang="en-GB" sz="3600" kern="10">
                  <a:latin typeface="Tahoma" panose="020B0604030504040204" pitchFamily="34" charset="0"/>
                  <a:ea typeface="Tahoma" panose="020B0604030504040204" pitchFamily="34" charset="0"/>
                  <a:cs typeface="Tahoma" panose="020B0604030504040204" pitchFamily="34" charset="0"/>
                </a:rPr>
                <a:t>zebra</a:t>
              </a:r>
              <a:endParaRPr lang="en-IT" sz="3600" kern="10">
                <a:latin typeface="Tahoma" panose="020B0604030504040204" pitchFamily="34" charset="0"/>
                <a:ea typeface="Tahoma" panose="020B0604030504040204" pitchFamily="34" charset="0"/>
                <a:cs typeface="Tahoma" panose="020B0604030504040204" pitchFamily="34" charset="0"/>
              </a:endParaRPr>
            </a:p>
          </p:txBody>
        </p:sp>
      </p:grpSp>
      <p:sp>
        <p:nvSpPr>
          <p:cNvPr id="259075" name="Line 3">
            <a:extLst>
              <a:ext uri="{FF2B5EF4-FFF2-40B4-BE49-F238E27FC236}">
                <a16:creationId xmlns:a16="http://schemas.microsoft.com/office/drawing/2014/main" id="{7C963400-F0A8-A375-72F8-4CC7FC8288F6}"/>
              </a:ext>
            </a:extLst>
          </p:cNvPr>
          <p:cNvSpPr>
            <a:spLocks noChangeShapeType="1"/>
          </p:cNvSpPr>
          <p:nvPr/>
        </p:nvSpPr>
        <p:spPr bwMode="auto">
          <a:xfrm flipV="1">
            <a:off x="8407400" y="1676400"/>
            <a:ext cx="2641600" cy="13716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6" name="Line 4">
            <a:extLst>
              <a:ext uri="{FF2B5EF4-FFF2-40B4-BE49-F238E27FC236}">
                <a16:creationId xmlns:a16="http://schemas.microsoft.com/office/drawing/2014/main" id="{C2B3F37F-F214-C1D0-50D5-6E5E4C2BFDB2}"/>
              </a:ext>
            </a:extLst>
          </p:cNvPr>
          <p:cNvSpPr>
            <a:spLocks noChangeShapeType="1"/>
          </p:cNvSpPr>
          <p:nvPr/>
        </p:nvSpPr>
        <p:spPr bwMode="auto">
          <a:xfrm flipV="1">
            <a:off x="7086600" y="0"/>
            <a:ext cx="3384550" cy="22860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7" name="Line 5">
            <a:extLst>
              <a:ext uri="{FF2B5EF4-FFF2-40B4-BE49-F238E27FC236}">
                <a16:creationId xmlns:a16="http://schemas.microsoft.com/office/drawing/2014/main" id="{8E38C4AB-565A-1F62-0126-F7BF4A4794EE}"/>
              </a:ext>
            </a:extLst>
          </p:cNvPr>
          <p:cNvSpPr>
            <a:spLocks noChangeShapeType="1"/>
          </p:cNvSpPr>
          <p:nvPr/>
        </p:nvSpPr>
        <p:spPr bwMode="auto">
          <a:xfrm flipV="1">
            <a:off x="5848350" y="0"/>
            <a:ext cx="2063750" cy="16764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8" name="Oval 6">
            <a:extLst>
              <a:ext uri="{FF2B5EF4-FFF2-40B4-BE49-F238E27FC236}">
                <a16:creationId xmlns:a16="http://schemas.microsoft.com/office/drawing/2014/main" id="{73E16325-E64A-9431-3BFF-B7829DA75A4E}"/>
              </a:ext>
            </a:extLst>
          </p:cNvPr>
          <p:cNvSpPr>
            <a:spLocks noChangeArrowheads="1"/>
          </p:cNvSpPr>
          <p:nvPr/>
        </p:nvSpPr>
        <p:spPr bwMode="auto">
          <a:xfrm>
            <a:off x="4610100" y="1447800"/>
            <a:ext cx="1568450" cy="14478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bgpd</a:t>
            </a:r>
          </a:p>
        </p:txBody>
      </p:sp>
      <p:sp>
        <p:nvSpPr>
          <p:cNvPr id="259079" name="Oval 7">
            <a:extLst>
              <a:ext uri="{FF2B5EF4-FFF2-40B4-BE49-F238E27FC236}">
                <a16:creationId xmlns:a16="http://schemas.microsoft.com/office/drawing/2014/main" id="{C81334B5-E57B-A804-DF69-46E644D9B3CA}"/>
              </a:ext>
            </a:extLst>
          </p:cNvPr>
          <p:cNvSpPr>
            <a:spLocks noChangeArrowheads="1"/>
          </p:cNvSpPr>
          <p:nvPr/>
        </p:nvSpPr>
        <p:spPr bwMode="auto">
          <a:xfrm>
            <a:off x="5683250" y="2057400"/>
            <a:ext cx="1651000" cy="15240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ripd</a:t>
            </a:r>
          </a:p>
        </p:txBody>
      </p:sp>
      <p:sp>
        <p:nvSpPr>
          <p:cNvPr id="259080" name="Oval 8">
            <a:extLst>
              <a:ext uri="{FF2B5EF4-FFF2-40B4-BE49-F238E27FC236}">
                <a16:creationId xmlns:a16="http://schemas.microsoft.com/office/drawing/2014/main" id="{52276BD7-476A-10A7-EDE4-066F5A6003F2}"/>
              </a:ext>
            </a:extLst>
          </p:cNvPr>
          <p:cNvSpPr>
            <a:spLocks noChangeArrowheads="1"/>
          </p:cNvSpPr>
          <p:nvPr/>
        </p:nvSpPr>
        <p:spPr bwMode="auto">
          <a:xfrm>
            <a:off x="6838950" y="2667000"/>
            <a:ext cx="1733550" cy="16002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ospfd</a:t>
            </a:r>
          </a:p>
        </p:txBody>
      </p:sp>
      <p:sp>
        <p:nvSpPr>
          <p:cNvPr id="259082" name="AutoShape 10">
            <a:extLst>
              <a:ext uri="{FF2B5EF4-FFF2-40B4-BE49-F238E27FC236}">
                <a16:creationId xmlns:a16="http://schemas.microsoft.com/office/drawing/2014/main" id="{F10CDC65-6238-42FC-4754-BD45623ED0C3}"/>
              </a:ext>
            </a:extLst>
          </p:cNvPr>
          <p:cNvSpPr>
            <a:spLocks noChangeArrowheads="1"/>
          </p:cNvSpPr>
          <p:nvPr/>
        </p:nvSpPr>
        <p:spPr bwMode="auto">
          <a:xfrm>
            <a:off x="2381250" y="45730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3" name="AutoShape 11">
            <a:extLst>
              <a:ext uri="{FF2B5EF4-FFF2-40B4-BE49-F238E27FC236}">
                <a16:creationId xmlns:a16="http://schemas.microsoft.com/office/drawing/2014/main" id="{2AED745C-003C-714D-E326-6C6252524A02}"/>
              </a:ext>
            </a:extLst>
          </p:cNvPr>
          <p:cNvSpPr>
            <a:spLocks noChangeArrowheads="1"/>
          </p:cNvSpPr>
          <p:nvPr/>
        </p:nvSpPr>
        <p:spPr bwMode="auto">
          <a:xfrm>
            <a:off x="2711450" y="48016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4" name="AutoShape 12">
            <a:extLst>
              <a:ext uri="{FF2B5EF4-FFF2-40B4-BE49-F238E27FC236}">
                <a16:creationId xmlns:a16="http://schemas.microsoft.com/office/drawing/2014/main" id="{2BAFAE42-6CDD-4FAD-BC8C-4764CECFE64F}"/>
              </a:ext>
            </a:extLst>
          </p:cNvPr>
          <p:cNvSpPr>
            <a:spLocks noChangeArrowheads="1"/>
          </p:cNvSpPr>
          <p:nvPr/>
        </p:nvSpPr>
        <p:spPr bwMode="auto">
          <a:xfrm>
            <a:off x="3041650" y="50302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5" name="AutoShape 13">
            <a:extLst>
              <a:ext uri="{FF2B5EF4-FFF2-40B4-BE49-F238E27FC236}">
                <a16:creationId xmlns:a16="http://schemas.microsoft.com/office/drawing/2014/main" id="{E751ED43-113C-3E7F-DF03-FEAA7FE2C8A1}"/>
              </a:ext>
            </a:extLst>
          </p:cNvPr>
          <p:cNvSpPr>
            <a:spLocks noChangeArrowheads="1"/>
          </p:cNvSpPr>
          <p:nvPr/>
        </p:nvSpPr>
        <p:spPr bwMode="auto">
          <a:xfrm>
            <a:off x="3371850" y="52588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8" name="Line 16">
            <a:extLst>
              <a:ext uri="{FF2B5EF4-FFF2-40B4-BE49-F238E27FC236}">
                <a16:creationId xmlns:a16="http://schemas.microsoft.com/office/drawing/2014/main" id="{A1504D55-23CB-4880-932B-4A578A662D11}"/>
              </a:ext>
            </a:extLst>
          </p:cNvPr>
          <p:cNvSpPr>
            <a:spLocks noChangeShapeType="1"/>
          </p:cNvSpPr>
          <p:nvPr/>
        </p:nvSpPr>
        <p:spPr bwMode="auto">
          <a:xfrm flipH="1">
            <a:off x="2628900" y="2514600"/>
            <a:ext cx="2228850" cy="20574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89" name="Line 17">
            <a:extLst>
              <a:ext uri="{FF2B5EF4-FFF2-40B4-BE49-F238E27FC236}">
                <a16:creationId xmlns:a16="http://schemas.microsoft.com/office/drawing/2014/main" id="{CC42ADB4-A8D9-77FF-4EDE-841B6527C64B}"/>
              </a:ext>
            </a:extLst>
          </p:cNvPr>
          <p:cNvSpPr>
            <a:spLocks noChangeShapeType="1"/>
          </p:cNvSpPr>
          <p:nvPr/>
        </p:nvSpPr>
        <p:spPr bwMode="auto">
          <a:xfrm flipH="1">
            <a:off x="2959100" y="3048000"/>
            <a:ext cx="2971800" cy="17526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0" name="Line 18">
            <a:extLst>
              <a:ext uri="{FF2B5EF4-FFF2-40B4-BE49-F238E27FC236}">
                <a16:creationId xmlns:a16="http://schemas.microsoft.com/office/drawing/2014/main" id="{EB80A576-7ED9-AB6C-9F63-506E28465F7D}"/>
              </a:ext>
            </a:extLst>
          </p:cNvPr>
          <p:cNvSpPr>
            <a:spLocks noChangeShapeType="1"/>
          </p:cNvSpPr>
          <p:nvPr/>
        </p:nvSpPr>
        <p:spPr bwMode="auto">
          <a:xfrm flipH="1">
            <a:off x="3289301" y="4365626"/>
            <a:ext cx="1222375" cy="663575"/>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3" name="Line 21">
            <a:extLst>
              <a:ext uri="{FF2B5EF4-FFF2-40B4-BE49-F238E27FC236}">
                <a16:creationId xmlns:a16="http://schemas.microsoft.com/office/drawing/2014/main" id="{9712DAFF-AE09-CD07-EC9A-381A45B49F36}"/>
              </a:ext>
            </a:extLst>
          </p:cNvPr>
          <p:cNvSpPr>
            <a:spLocks noChangeShapeType="1"/>
          </p:cNvSpPr>
          <p:nvPr/>
        </p:nvSpPr>
        <p:spPr bwMode="auto">
          <a:xfrm flipH="1">
            <a:off x="4940300" y="2590800"/>
            <a:ext cx="165100" cy="1295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94" name="Line 22">
            <a:extLst>
              <a:ext uri="{FF2B5EF4-FFF2-40B4-BE49-F238E27FC236}">
                <a16:creationId xmlns:a16="http://schemas.microsoft.com/office/drawing/2014/main" id="{5EC7D832-D501-C76F-6AF2-9872206A0B67}"/>
              </a:ext>
            </a:extLst>
          </p:cNvPr>
          <p:cNvSpPr>
            <a:spLocks noChangeShapeType="1"/>
          </p:cNvSpPr>
          <p:nvPr/>
        </p:nvSpPr>
        <p:spPr bwMode="auto">
          <a:xfrm flipH="1">
            <a:off x="5105400" y="3200400"/>
            <a:ext cx="990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5" name="Line 23">
            <a:extLst>
              <a:ext uri="{FF2B5EF4-FFF2-40B4-BE49-F238E27FC236}">
                <a16:creationId xmlns:a16="http://schemas.microsoft.com/office/drawing/2014/main" id="{49EEB59E-681C-4DEC-E72F-DF696651895C}"/>
              </a:ext>
            </a:extLst>
          </p:cNvPr>
          <p:cNvSpPr>
            <a:spLocks noChangeShapeType="1"/>
          </p:cNvSpPr>
          <p:nvPr/>
        </p:nvSpPr>
        <p:spPr bwMode="auto">
          <a:xfrm flipH="1">
            <a:off x="5270500" y="3733800"/>
            <a:ext cx="173355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6" name="AutoShape 24">
            <a:extLst>
              <a:ext uri="{FF2B5EF4-FFF2-40B4-BE49-F238E27FC236}">
                <a16:creationId xmlns:a16="http://schemas.microsoft.com/office/drawing/2014/main" id="{D97D2492-0F51-90DF-50E0-2A4639D52B02}"/>
              </a:ext>
            </a:extLst>
          </p:cNvPr>
          <p:cNvSpPr>
            <a:spLocks noChangeArrowheads="1"/>
          </p:cNvSpPr>
          <p:nvPr/>
        </p:nvSpPr>
        <p:spPr bwMode="auto">
          <a:xfrm rot="1821568" flipH="1">
            <a:off x="773112" y="5622608"/>
            <a:ext cx="3533776" cy="451485"/>
          </a:xfrm>
          <a:prstGeom prst="parallelogram">
            <a:avLst>
              <a:gd name="adj" fmla="val 20817"/>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7" name="AutoShape 25">
            <a:extLst>
              <a:ext uri="{FF2B5EF4-FFF2-40B4-BE49-F238E27FC236}">
                <a16:creationId xmlns:a16="http://schemas.microsoft.com/office/drawing/2014/main" id="{E01A3791-C3C1-C2CC-04B5-056077687DDE}"/>
              </a:ext>
            </a:extLst>
          </p:cNvPr>
          <p:cNvSpPr>
            <a:spLocks noChangeArrowheads="1"/>
          </p:cNvSpPr>
          <p:nvPr/>
        </p:nvSpPr>
        <p:spPr bwMode="auto">
          <a:xfrm rot="20665557">
            <a:off x="3841750" y="5517833"/>
            <a:ext cx="7429500" cy="451485"/>
          </a:xfrm>
          <a:prstGeom prst="parallelogram">
            <a:avLst>
              <a:gd name="adj" fmla="val 45590"/>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8" name="WordArt 26">
            <a:extLst>
              <a:ext uri="{FF2B5EF4-FFF2-40B4-BE49-F238E27FC236}">
                <a16:creationId xmlns:a16="http://schemas.microsoft.com/office/drawing/2014/main" id="{FCC3115C-4B25-46E2-6464-77BD4A141A7C}"/>
              </a:ext>
            </a:extLst>
          </p:cNvPr>
          <p:cNvSpPr>
            <a:spLocks noChangeArrowheads="1" noChangeShapeType="1" noTextEdit="1"/>
          </p:cNvSpPr>
          <p:nvPr/>
        </p:nvSpPr>
        <p:spPr bwMode="auto">
          <a:xfrm rot="20673943">
            <a:off x="3970338" y="5084763"/>
            <a:ext cx="6240462" cy="5524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5880"/>
              </a:avLst>
            </a:prstTxWarp>
          </a:bodyPr>
          <a:lstStyle/>
          <a:p>
            <a:pPr algn="ctr"/>
            <a:r>
              <a:rPr lang="en-GB" sz="3600" kern="10">
                <a:ln w="9525">
                  <a:solidFill>
                    <a:srgbClr val="C0C0C0"/>
                  </a:solidFill>
                  <a:round/>
                  <a:headEnd/>
                  <a:tailEnd/>
                </a:ln>
                <a:solidFill>
                  <a:srgbClr val="C0C0C0"/>
                </a:solidFill>
                <a:latin typeface="Tahoma" panose="020B0604030504040204" pitchFamily="34" charset="0"/>
                <a:ea typeface="Tahoma" panose="020B0604030504040204" pitchFamily="34" charset="0"/>
                <a:cs typeface="Tahoma" panose="020B0604030504040204" pitchFamily="34" charset="0"/>
              </a:rPr>
              <a:t>kernel</a:t>
            </a:r>
            <a:endParaRPr lang="en-IT" sz="3600" kern="10">
              <a:ln w="9525">
                <a:solidFill>
                  <a:srgbClr val="C0C0C0"/>
                </a:solidFill>
                <a:round/>
                <a:headEnd/>
                <a:tailEnd/>
              </a:ln>
              <a:solidFill>
                <a:srgbClr val="C0C0C0"/>
              </a:solidFill>
              <a:latin typeface="Tahoma" panose="020B0604030504040204" pitchFamily="34" charset="0"/>
              <a:ea typeface="Tahoma" panose="020B0604030504040204" pitchFamily="34" charset="0"/>
              <a:cs typeface="Tahoma" panose="020B0604030504040204" pitchFamily="34" charset="0"/>
            </a:endParaRPr>
          </a:p>
        </p:txBody>
      </p:sp>
      <p:grpSp>
        <p:nvGrpSpPr>
          <p:cNvPr id="259241" name="Group 169">
            <a:extLst>
              <a:ext uri="{FF2B5EF4-FFF2-40B4-BE49-F238E27FC236}">
                <a16:creationId xmlns:a16="http://schemas.microsoft.com/office/drawing/2014/main" id="{38E0C695-3A85-B2CD-E461-11AAFE675590}"/>
              </a:ext>
            </a:extLst>
          </p:cNvPr>
          <p:cNvGrpSpPr>
            <a:grpSpLocks/>
          </p:cNvGrpSpPr>
          <p:nvPr/>
        </p:nvGrpSpPr>
        <p:grpSpPr bwMode="auto">
          <a:xfrm>
            <a:off x="1412876" y="1430338"/>
            <a:ext cx="2379663" cy="825500"/>
            <a:chOff x="170" y="901"/>
            <a:chExt cx="1499" cy="520"/>
          </a:xfrm>
        </p:grpSpPr>
        <p:sp>
          <p:nvSpPr>
            <p:cNvPr id="259100" name="Text Box 28">
              <a:extLst>
                <a:ext uri="{FF2B5EF4-FFF2-40B4-BE49-F238E27FC236}">
                  <a16:creationId xmlns:a16="http://schemas.microsoft.com/office/drawing/2014/main" id="{D639727F-FF18-EEFE-B18C-BBFEE11644B1}"/>
                </a:ext>
              </a:extLst>
            </p:cNvPr>
            <p:cNvSpPr txBox="1">
              <a:spLocks noChangeArrowheads="1"/>
            </p:cNvSpPr>
            <p:nvPr/>
          </p:nvSpPr>
          <p:spPr bwMode="auto">
            <a:xfrm>
              <a:off x="170" y="901"/>
              <a:ext cx="100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it-IT" altLang="en-IT" sz="1600">
                  <a:latin typeface="Tahoma" panose="020B0604030504040204" pitchFamily="34" charset="0"/>
                </a:rPr>
                <a:t>file access </a:t>
              </a:r>
            </a:p>
            <a:p>
              <a:pPr algn="r" eaLnBrk="0" hangingPunct="0"/>
              <a:r>
                <a:rPr lang="it-IT" altLang="en-IT" sz="1600">
                  <a:latin typeface="Tahoma" panose="020B0604030504040204" pitchFamily="34" charset="0"/>
                </a:rPr>
                <a:t>connections</a:t>
              </a:r>
            </a:p>
            <a:p>
              <a:pPr algn="r" eaLnBrk="0" hangingPunct="0"/>
              <a:r>
                <a:rPr lang="it-IT" altLang="en-IT" sz="1600">
                  <a:latin typeface="Tahoma" panose="020B0604030504040204" pitchFamily="34" charset="0"/>
                </a:rPr>
                <a:t>routing updates</a:t>
              </a:r>
            </a:p>
          </p:txBody>
        </p:sp>
        <p:sp>
          <p:nvSpPr>
            <p:cNvPr id="259101" name="Line 29">
              <a:extLst>
                <a:ext uri="{FF2B5EF4-FFF2-40B4-BE49-F238E27FC236}">
                  <a16:creationId xmlns:a16="http://schemas.microsoft.com/office/drawing/2014/main" id="{CC75D71E-9A71-039F-03BE-FE5FDBEC587D}"/>
                </a:ext>
              </a:extLst>
            </p:cNvPr>
            <p:cNvSpPr>
              <a:spLocks noChangeShapeType="1"/>
            </p:cNvSpPr>
            <p:nvPr/>
          </p:nvSpPr>
          <p:spPr bwMode="auto">
            <a:xfrm flipV="1">
              <a:off x="1200" y="1176"/>
              <a:ext cx="469" cy="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102" name="Line 30">
              <a:extLst>
                <a:ext uri="{FF2B5EF4-FFF2-40B4-BE49-F238E27FC236}">
                  <a16:creationId xmlns:a16="http://schemas.microsoft.com/office/drawing/2014/main" id="{94172A7B-CB2A-5031-582C-D2C14E8344E2}"/>
                </a:ext>
              </a:extLst>
            </p:cNvPr>
            <p:cNvSpPr>
              <a:spLocks noChangeShapeType="1"/>
            </p:cNvSpPr>
            <p:nvPr/>
          </p:nvSpPr>
          <p:spPr bwMode="auto">
            <a:xfrm flipV="1">
              <a:off x="1200" y="1008"/>
              <a:ext cx="468" cy="0"/>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103" name="Line 31">
              <a:extLst>
                <a:ext uri="{FF2B5EF4-FFF2-40B4-BE49-F238E27FC236}">
                  <a16:creationId xmlns:a16="http://schemas.microsoft.com/office/drawing/2014/main" id="{0B56FEDA-8554-A8EE-EDE3-2D281DE715D2}"/>
                </a:ext>
              </a:extLst>
            </p:cNvPr>
            <p:cNvSpPr>
              <a:spLocks noChangeShapeType="1"/>
            </p:cNvSpPr>
            <p:nvPr/>
          </p:nvSpPr>
          <p:spPr bwMode="auto">
            <a:xfrm flipV="1">
              <a:off x="1200" y="1344"/>
              <a:ext cx="468" cy="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259136" name="Line 64">
            <a:extLst>
              <a:ext uri="{FF2B5EF4-FFF2-40B4-BE49-F238E27FC236}">
                <a16:creationId xmlns:a16="http://schemas.microsoft.com/office/drawing/2014/main" id="{99E6D29E-DEF5-A098-87F9-522B31F10DE8}"/>
              </a:ext>
            </a:extLst>
          </p:cNvPr>
          <p:cNvSpPr>
            <a:spLocks noChangeShapeType="1"/>
          </p:cNvSpPr>
          <p:nvPr/>
        </p:nvSpPr>
        <p:spPr bwMode="auto">
          <a:xfrm flipH="1">
            <a:off x="3702050" y="3810000"/>
            <a:ext cx="3549650" cy="14478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59164" name="Group 92">
            <a:extLst>
              <a:ext uri="{FF2B5EF4-FFF2-40B4-BE49-F238E27FC236}">
                <a16:creationId xmlns:a16="http://schemas.microsoft.com/office/drawing/2014/main" id="{BAE87427-4352-530C-06B7-E0652B2423DE}"/>
              </a:ext>
            </a:extLst>
          </p:cNvPr>
          <p:cNvGrpSpPr>
            <a:grpSpLocks/>
          </p:cNvGrpSpPr>
          <p:nvPr/>
        </p:nvGrpSpPr>
        <p:grpSpPr bwMode="auto">
          <a:xfrm>
            <a:off x="4440239" y="1268413"/>
            <a:ext cx="968375" cy="576262"/>
            <a:chOff x="1467" y="2568"/>
            <a:chExt cx="610" cy="363"/>
          </a:xfrm>
        </p:grpSpPr>
        <p:sp>
          <p:nvSpPr>
            <p:cNvPr id="259139" name="Rectangle 67">
              <a:extLst>
                <a:ext uri="{FF2B5EF4-FFF2-40B4-BE49-F238E27FC236}">
                  <a16:creationId xmlns:a16="http://schemas.microsoft.com/office/drawing/2014/main" id="{BBE20DB6-F931-3FF2-3C36-9DCD45EF4636}"/>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40" name="Text Box 68">
              <a:extLst>
                <a:ext uri="{FF2B5EF4-FFF2-40B4-BE49-F238E27FC236}">
                  <a16:creationId xmlns:a16="http://schemas.microsoft.com/office/drawing/2014/main" id="{7BA7E66E-5A59-4118-009A-D6D7B90A869E}"/>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bgpd&gt;█</a:t>
              </a:r>
            </a:p>
          </p:txBody>
        </p:sp>
        <p:grpSp>
          <p:nvGrpSpPr>
            <p:cNvPr id="259163" name="Group 91">
              <a:extLst>
                <a:ext uri="{FF2B5EF4-FFF2-40B4-BE49-F238E27FC236}">
                  <a16:creationId xmlns:a16="http://schemas.microsoft.com/office/drawing/2014/main" id="{A175B04A-13E7-221A-BABE-AFDA3866CCF4}"/>
                </a:ext>
              </a:extLst>
            </p:cNvPr>
            <p:cNvGrpSpPr>
              <a:grpSpLocks/>
            </p:cNvGrpSpPr>
            <p:nvPr/>
          </p:nvGrpSpPr>
          <p:grpSpPr bwMode="auto">
            <a:xfrm>
              <a:off x="1467" y="2568"/>
              <a:ext cx="610" cy="120"/>
              <a:chOff x="1467" y="2568"/>
              <a:chExt cx="1154" cy="227"/>
            </a:xfrm>
          </p:grpSpPr>
          <p:sp>
            <p:nvSpPr>
              <p:cNvPr id="259141" name="AutoShape 69">
                <a:extLst>
                  <a:ext uri="{FF2B5EF4-FFF2-40B4-BE49-F238E27FC236}">
                    <a16:creationId xmlns:a16="http://schemas.microsoft.com/office/drawing/2014/main" id="{89362A69-5E95-C7CF-3E8F-20C26AEC222A}"/>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42" name="Group 70">
                <a:extLst>
                  <a:ext uri="{FF2B5EF4-FFF2-40B4-BE49-F238E27FC236}">
                    <a16:creationId xmlns:a16="http://schemas.microsoft.com/office/drawing/2014/main" id="{B6A40FD3-23A9-6A1D-6A07-F334980F93E4}"/>
                  </a:ext>
                </a:extLst>
              </p:cNvPr>
              <p:cNvGrpSpPr>
                <a:grpSpLocks/>
              </p:cNvGrpSpPr>
              <p:nvPr/>
            </p:nvGrpSpPr>
            <p:grpSpPr bwMode="auto">
              <a:xfrm>
                <a:off x="1535" y="2613"/>
                <a:ext cx="141" cy="142"/>
                <a:chOff x="2440" y="2568"/>
                <a:chExt cx="151" cy="152"/>
              </a:xfrm>
            </p:grpSpPr>
            <p:sp>
              <p:nvSpPr>
                <p:cNvPr id="259143" name="Oval 71">
                  <a:extLst>
                    <a:ext uri="{FF2B5EF4-FFF2-40B4-BE49-F238E27FC236}">
                      <a16:creationId xmlns:a16="http://schemas.microsoft.com/office/drawing/2014/main" id="{6333A894-3259-041F-8E6A-263EABC17655}"/>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4" name="Oval 72">
                  <a:extLst>
                    <a:ext uri="{FF2B5EF4-FFF2-40B4-BE49-F238E27FC236}">
                      <a16:creationId xmlns:a16="http://schemas.microsoft.com/office/drawing/2014/main" id="{7AFB4366-CC24-CE97-3878-80037E62DB33}"/>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5" name="AutoShape 73">
                  <a:extLst>
                    <a:ext uri="{FF2B5EF4-FFF2-40B4-BE49-F238E27FC236}">
                      <a16:creationId xmlns:a16="http://schemas.microsoft.com/office/drawing/2014/main" id="{2A90B8DF-9F26-3E9D-185D-89DAE1832012}"/>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46" name="Group 74">
                <a:extLst>
                  <a:ext uri="{FF2B5EF4-FFF2-40B4-BE49-F238E27FC236}">
                    <a16:creationId xmlns:a16="http://schemas.microsoft.com/office/drawing/2014/main" id="{EE3CA416-1C2B-88A0-1433-52548D415110}"/>
                  </a:ext>
                </a:extLst>
              </p:cNvPr>
              <p:cNvGrpSpPr>
                <a:grpSpLocks/>
              </p:cNvGrpSpPr>
              <p:nvPr/>
            </p:nvGrpSpPr>
            <p:grpSpPr bwMode="auto">
              <a:xfrm>
                <a:off x="2076" y="2614"/>
                <a:ext cx="136" cy="142"/>
                <a:chOff x="3359" y="2621"/>
                <a:chExt cx="138" cy="145"/>
              </a:xfrm>
            </p:grpSpPr>
            <p:sp>
              <p:nvSpPr>
                <p:cNvPr id="259147" name="Rectangle 75">
                  <a:extLst>
                    <a:ext uri="{FF2B5EF4-FFF2-40B4-BE49-F238E27FC236}">
                      <a16:creationId xmlns:a16="http://schemas.microsoft.com/office/drawing/2014/main" id="{3B4B9534-170B-13A5-8D11-0F1A5235E06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8" name="Rectangle 76">
                  <a:extLst>
                    <a:ext uri="{FF2B5EF4-FFF2-40B4-BE49-F238E27FC236}">
                      <a16:creationId xmlns:a16="http://schemas.microsoft.com/office/drawing/2014/main" id="{8377B1E5-DEAF-44CD-F93A-DA3B508114E1}"/>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9" name="Line 77">
                  <a:extLst>
                    <a:ext uri="{FF2B5EF4-FFF2-40B4-BE49-F238E27FC236}">
                      <a16:creationId xmlns:a16="http://schemas.microsoft.com/office/drawing/2014/main" id="{DEFF7EAF-5CFA-E537-7DDA-F162A8D0333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150" name="Group 78">
                <a:extLst>
                  <a:ext uri="{FF2B5EF4-FFF2-40B4-BE49-F238E27FC236}">
                    <a16:creationId xmlns:a16="http://schemas.microsoft.com/office/drawing/2014/main" id="{60664EA6-3B12-7DFD-8133-A1263DFAAA2F}"/>
                  </a:ext>
                </a:extLst>
              </p:cNvPr>
              <p:cNvGrpSpPr>
                <a:grpSpLocks/>
              </p:cNvGrpSpPr>
              <p:nvPr/>
            </p:nvGrpSpPr>
            <p:grpSpPr bwMode="auto">
              <a:xfrm>
                <a:off x="2394" y="2614"/>
                <a:ext cx="136" cy="142"/>
                <a:chOff x="3359" y="2621"/>
                <a:chExt cx="138" cy="145"/>
              </a:xfrm>
            </p:grpSpPr>
            <p:sp>
              <p:nvSpPr>
                <p:cNvPr id="259151" name="Rectangle 79">
                  <a:extLst>
                    <a:ext uri="{FF2B5EF4-FFF2-40B4-BE49-F238E27FC236}">
                      <a16:creationId xmlns:a16="http://schemas.microsoft.com/office/drawing/2014/main" id="{95BA5387-052A-2809-066F-A2406B3B844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52" name="Rectangle 80">
                  <a:extLst>
                    <a:ext uri="{FF2B5EF4-FFF2-40B4-BE49-F238E27FC236}">
                      <a16:creationId xmlns:a16="http://schemas.microsoft.com/office/drawing/2014/main" id="{0A6479DF-EA05-3DEA-4A63-A18ACC0C6EDB}"/>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53" name="Group 81">
                  <a:extLst>
                    <a:ext uri="{FF2B5EF4-FFF2-40B4-BE49-F238E27FC236}">
                      <a16:creationId xmlns:a16="http://schemas.microsoft.com/office/drawing/2014/main" id="{DF88FB69-1CCE-63F0-E899-61F03B86E14B}"/>
                    </a:ext>
                  </a:extLst>
                </p:cNvPr>
                <p:cNvGrpSpPr>
                  <a:grpSpLocks/>
                </p:cNvGrpSpPr>
                <p:nvPr/>
              </p:nvGrpSpPr>
              <p:grpSpPr bwMode="auto">
                <a:xfrm>
                  <a:off x="3388" y="2655"/>
                  <a:ext cx="62" cy="62"/>
                  <a:chOff x="2712" y="2758"/>
                  <a:chExt cx="90" cy="90"/>
                </a:xfrm>
              </p:grpSpPr>
              <p:sp>
                <p:nvSpPr>
                  <p:cNvPr id="259154" name="Line 82">
                    <a:extLst>
                      <a:ext uri="{FF2B5EF4-FFF2-40B4-BE49-F238E27FC236}">
                        <a16:creationId xmlns:a16="http://schemas.microsoft.com/office/drawing/2014/main" id="{9E46D547-C61D-82E6-D933-6FE44A37F84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55" name="Line 83">
                    <a:extLst>
                      <a:ext uri="{FF2B5EF4-FFF2-40B4-BE49-F238E27FC236}">
                        <a16:creationId xmlns:a16="http://schemas.microsoft.com/office/drawing/2014/main" id="{FA9AC94D-E09E-888E-933D-7DD25FE87EC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156" name="Group 84">
                <a:extLst>
                  <a:ext uri="{FF2B5EF4-FFF2-40B4-BE49-F238E27FC236}">
                    <a16:creationId xmlns:a16="http://schemas.microsoft.com/office/drawing/2014/main" id="{9F24A351-E367-7F7B-F560-C174F91BDD0C}"/>
                  </a:ext>
                </a:extLst>
              </p:cNvPr>
              <p:cNvGrpSpPr>
                <a:grpSpLocks/>
              </p:cNvGrpSpPr>
              <p:nvPr/>
            </p:nvGrpSpPr>
            <p:grpSpPr bwMode="auto">
              <a:xfrm>
                <a:off x="2236" y="2613"/>
                <a:ext cx="134" cy="138"/>
                <a:chOff x="3936" y="2011"/>
                <a:chExt cx="109" cy="112"/>
              </a:xfrm>
            </p:grpSpPr>
            <p:sp>
              <p:nvSpPr>
                <p:cNvPr id="259157" name="Rectangle 85">
                  <a:extLst>
                    <a:ext uri="{FF2B5EF4-FFF2-40B4-BE49-F238E27FC236}">
                      <a16:creationId xmlns:a16="http://schemas.microsoft.com/office/drawing/2014/main" id="{E12A99CA-BA90-0112-BB22-DBE005DFC31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58" name="Rectangle 86">
                  <a:extLst>
                    <a:ext uri="{FF2B5EF4-FFF2-40B4-BE49-F238E27FC236}">
                      <a16:creationId xmlns:a16="http://schemas.microsoft.com/office/drawing/2014/main" id="{ED791899-48F2-31EA-DA06-276EEF079468}"/>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59" name="Group 87">
                  <a:extLst>
                    <a:ext uri="{FF2B5EF4-FFF2-40B4-BE49-F238E27FC236}">
                      <a16:creationId xmlns:a16="http://schemas.microsoft.com/office/drawing/2014/main" id="{CCE9C743-E6B8-5D93-B0CA-0F020F1AACF6}"/>
                    </a:ext>
                  </a:extLst>
                </p:cNvPr>
                <p:cNvGrpSpPr>
                  <a:grpSpLocks/>
                </p:cNvGrpSpPr>
                <p:nvPr/>
              </p:nvGrpSpPr>
              <p:grpSpPr bwMode="auto">
                <a:xfrm>
                  <a:off x="3956" y="2032"/>
                  <a:ext cx="54" cy="61"/>
                  <a:chOff x="2530" y="2399"/>
                  <a:chExt cx="68" cy="77"/>
                </a:xfrm>
              </p:grpSpPr>
              <p:sp>
                <p:nvSpPr>
                  <p:cNvPr id="259160" name="Line 88">
                    <a:extLst>
                      <a:ext uri="{FF2B5EF4-FFF2-40B4-BE49-F238E27FC236}">
                        <a16:creationId xmlns:a16="http://schemas.microsoft.com/office/drawing/2014/main" id="{E07CADDF-0CCB-C946-02AC-D887680B3C9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61" name="AutoShape 89">
                    <a:extLst>
                      <a:ext uri="{FF2B5EF4-FFF2-40B4-BE49-F238E27FC236}">
                        <a16:creationId xmlns:a16="http://schemas.microsoft.com/office/drawing/2014/main" id="{52C16BCA-96C3-7584-AA6A-C1CAF1FFDC8F}"/>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165" name="Group 93">
            <a:extLst>
              <a:ext uri="{FF2B5EF4-FFF2-40B4-BE49-F238E27FC236}">
                <a16:creationId xmlns:a16="http://schemas.microsoft.com/office/drawing/2014/main" id="{F626DCEC-76AA-52C6-6DEA-A1798666EE7C}"/>
              </a:ext>
            </a:extLst>
          </p:cNvPr>
          <p:cNvGrpSpPr>
            <a:grpSpLocks/>
          </p:cNvGrpSpPr>
          <p:nvPr/>
        </p:nvGrpSpPr>
        <p:grpSpPr bwMode="auto">
          <a:xfrm>
            <a:off x="5880101" y="1773238"/>
            <a:ext cx="969963" cy="576262"/>
            <a:chOff x="1467" y="2568"/>
            <a:chExt cx="610" cy="363"/>
          </a:xfrm>
        </p:grpSpPr>
        <p:sp>
          <p:nvSpPr>
            <p:cNvPr id="259166" name="Rectangle 94">
              <a:extLst>
                <a:ext uri="{FF2B5EF4-FFF2-40B4-BE49-F238E27FC236}">
                  <a16:creationId xmlns:a16="http://schemas.microsoft.com/office/drawing/2014/main" id="{18901A50-E375-C8ED-90A1-31E62532CBCD}"/>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67" name="Text Box 95">
              <a:extLst>
                <a:ext uri="{FF2B5EF4-FFF2-40B4-BE49-F238E27FC236}">
                  <a16:creationId xmlns:a16="http://schemas.microsoft.com/office/drawing/2014/main" id="{1C67FF7E-F992-814D-C367-91844C7231E8}"/>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ripd&gt;█</a:t>
              </a:r>
            </a:p>
          </p:txBody>
        </p:sp>
        <p:grpSp>
          <p:nvGrpSpPr>
            <p:cNvPr id="259168" name="Group 96">
              <a:extLst>
                <a:ext uri="{FF2B5EF4-FFF2-40B4-BE49-F238E27FC236}">
                  <a16:creationId xmlns:a16="http://schemas.microsoft.com/office/drawing/2014/main" id="{5C78BC0B-E3C4-4757-F4AE-8AD7C3FB4908}"/>
                </a:ext>
              </a:extLst>
            </p:cNvPr>
            <p:cNvGrpSpPr>
              <a:grpSpLocks/>
            </p:cNvGrpSpPr>
            <p:nvPr/>
          </p:nvGrpSpPr>
          <p:grpSpPr bwMode="auto">
            <a:xfrm>
              <a:off x="1467" y="2568"/>
              <a:ext cx="610" cy="120"/>
              <a:chOff x="1467" y="2568"/>
              <a:chExt cx="1154" cy="227"/>
            </a:xfrm>
          </p:grpSpPr>
          <p:sp>
            <p:nvSpPr>
              <p:cNvPr id="259169" name="AutoShape 97">
                <a:extLst>
                  <a:ext uri="{FF2B5EF4-FFF2-40B4-BE49-F238E27FC236}">
                    <a16:creationId xmlns:a16="http://schemas.microsoft.com/office/drawing/2014/main" id="{9F5DF33A-15B2-D2C8-A681-9780C3981FB7}"/>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70" name="Group 98">
                <a:extLst>
                  <a:ext uri="{FF2B5EF4-FFF2-40B4-BE49-F238E27FC236}">
                    <a16:creationId xmlns:a16="http://schemas.microsoft.com/office/drawing/2014/main" id="{792A927D-F529-9643-E524-3F8174DFF8FE}"/>
                  </a:ext>
                </a:extLst>
              </p:cNvPr>
              <p:cNvGrpSpPr>
                <a:grpSpLocks/>
              </p:cNvGrpSpPr>
              <p:nvPr/>
            </p:nvGrpSpPr>
            <p:grpSpPr bwMode="auto">
              <a:xfrm>
                <a:off x="1535" y="2613"/>
                <a:ext cx="141" cy="142"/>
                <a:chOff x="2440" y="2568"/>
                <a:chExt cx="151" cy="152"/>
              </a:xfrm>
            </p:grpSpPr>
            <p:sp>
              <p:nvSpPr>
                <p:cNvPr id="259171" name="Oval 99">
                  <a:extLst>
                    <a:ext uri="{FF2B5EF4-FFF2-40B4-BE49-F238E27FC236}">
                      <a16:creationId xmlns:a16="http://schemas.microsoft.com/office/drawing/2014/main" id="{22B91A6A-96A5-E2BE-3BA9-AD404263C801}"/>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2" name="Oval 100">
                  <a:extLst>
                    <a:ext uri="{FF2B5EF4-FFF2-40B4-BE49-F238E27FC236}">
                      <a16:creationId xmlns:a16="http://schemas.microsoft.com/office/drawing/2014/main" id="{13EA3758-4E1F-E586-1F87-BFE2137758FD}"/>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3" name="AutoShape 101">
                  <a:extLst>
                    <a:ext uri="{FF2B5EF4-FFF2-40B4-BE49-F238E27FC236}">
                      <a16:creationId xmlns:a16="http://schemas.microsoft.com/office/drawing/2014/main" id="{BB2746E5-F0B9-3ACB-4603-DEE07B12B531}"/>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74" name="Group 102">
                <a:extLst>
                  <a:ext uri="{FF2B5EF4-FFF2-40B4-BE49-F238E27FC236}">
                    <a16:creationId xmlns:a16="http://schemas.microsoft.com/office/drawing/2014/main" id="{38EBE962-5F9C-6B9F-3E69-4B954B12A5AA}"/>
                  </a:ext>
                </a:extLst>
              </p:cNvPr>
              <p:cNvGrpSpPr>
                <a:grpSpLocks/>
              </p:cNvGrpSpPr>
              <p:nvPr/>
            </p:nvGrpSpPr>
            <p:grpSpPr bwMode="auto">
              <a:xfrm>
                <a:off x="2076" y="2614"/>
                <a:ext cx="136" cy="142"/>
                <a:chOff x="3359" y="2621"/>
                <a:chExt cx="138" cy="145"/>
              </a:xfrm>
            </p:grpSpPr>
            <p:sp>
              <p:nvSpPr>
                <p:cNvPr id="259175" name="Rectangle 103">
                  <a:extLst>
                    <a:ext uri="{FF2B5EF4-FFF2-40B4-BE49-F238E27FC236}">
                      <a16:creationId xmlns:a16="http://schemas.microsoft.com/office/drawing/2014/main" id="{177B731C-3FE5-B084-F2A3-A9F46CE42E4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6" name="Rectangle 104">
                  <a:extLst>
                    <a:ext uri="{FF2B5EF4-FFF2-40B4-BE49-F238E27FC236}">
                      <a16:creationId xmlns:a16="http://schemas.microsoft.com/office/drawing/2014/main" id="{A256E7BE-1A15-7778-5188-A2200F686714}"/>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7" name="Line 105">
                  <a:extLst>
                    <a:ext uri="{FF2B5EF4-FFF2-40B4-BE49-F238E27FC236}">
                      <a16:creationId xmlns:a16="http://schemas.microsoft.com/office/drawing/2014/main" id="{C603A3BA-08C0-21FE-EFEF-2BC90DDA9CD4}"/>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178" name="Group 106">
                <a:extLst>
                  <a:ext uri="{FF2B5EF4-FFF2-40B4-BE49-F238E27FC236}">
                    <a16:creationId xmlns:a16="http://schemas.microsoft.com/office/drawing/2014/main" id="{F0E9B433-8D68-9CE5-C8C5-E7D90729F757}"/>
                  </a:ext>
                </a:extLst>
              </p:cNvPr>
              <p:cNvGrpSpPr>
                <a:grpSpLocks/>
              </p:cNvGrpSpPr>
              <p:nvPr/>
            </p:nvGrpSpPr>
            <p:grpSpPr bwMode="auto">
              <a:xfrm>
                <a:off x="2394" y="2614"/>
                <a:ext cx="136" cy="142"/>
                <a:chOff x="3359" y="2621"/>
                <a:chExt cx="138" cy="145"/>
              </a:xfrm>
            </p:grpSpPr>
            <p:sp>
              <p:nvSpPr>
                <p:cNvPr id="259179" name="Rectangle 107">
                  <a:extLst>
                    <a:ext uri="{FF2B5EF4-FFF2-40B4-BE49-F238E27FC236}">
                      <a16:creationId xmlns:a16="http://schemas.microsoft.com/office/drawing/2014/main" id="{011672E4-F40A-7DF4-F54D-336F829C4E1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80" name="Rectangle 108">
                  <a:extLst>
                    <a:ext uri="{FF2B5EF4-FFF2-40B4-BE49-F238E27FC236}">
                      <a16:creationId xmlns:a16="http://schemas.microsoft.com/office/drawing/2014/main" id="{3DB7A1FF-1777-9C87-E113-260D38D4F449}"/>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81" name="Group 109">
                  <a:extLst>
                    <a:ext uri="{FF2B5EF4-FFF2-40B4-BE49-F238E27FC236}">
                      <a16:creationId xmlns:a16="http://schemas.microsoft.com/office/drawing/2014/main" id="{2F9DA10C-176F-4C19-66D1-C76B311EFA8D}"/>
                    </a:ext>
                  </a:extLst>
                </p:cNvPr>
                <p:cNvGrpSpPr>
                  <a:grpSpLocks/>
                </p:cNvGrpSpPr>
                <p:nvPr/>
              </p:nvGrpSpPr>
              <p:grpSpPr bwMode="auto">
                <a:xfrm>
                  <a:off x="3388" y="2655"/>
                  <a:ext cx="62" cy="62"/>
                  <a:chOff x="2712" y="2758"/>
                  <a:chExt cx="90" cy="90"/>
                </a:xfrm>
              </p:grpSpPr>
              <p:sp>
                <p:nvSpPr>
                  <p:cNvPr id="259182" name="Line 110">
                    <a:extLst>
                      <a:ext uri="{FF2B5EF4-FFF2-40B4-BE49-F238E27FC236}">
                        <a16:creationId xmlns:a16="http://schemas.microsoft.com/office/drawing/2014/main" id="{C75C386A-6101-29D7-98E1-C78504940CE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83" name="Line 111">
                    <a:extLst>
                      <a:ext uri="{FF2B5EF4-FFF2-40B4-BE49-F238E27FC236}">
                        <a16:creationId xmlns:a16="http://schemas.microsoft.com/office/drawing/2014/main" id="{C100EB22-97A6-6279-DC08-3E450F4FF3C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184" name="Group 112">
                <a:extLst>
                  <a:ext uri="{FF2B5EF4-FFF2-40B4-BE49-F238E27FC236}">
                    <a16:creationId xmlns:a16="http://schemas.microsoft.com/office/drawing/2014/main" id="{76EB0AB5-59F9-EB66-EFE8-FC38A8BC7680}"/>
                  </a:ext>
                </a:extLst>
              </p:cNvPr>
              <p:cNvGrpSpPr>
                <a:grpSpLocks/>
              </p:cNvGrpSpPr>
              <p:nvPr/>
            </p:nvGrpSpPr>
            <p:grpSpPr bwMode="auto">
              <a:xfrm>
                <a:off x="2236" y="2613"/>
                <a:ext cx="134" cy="138"/>
                <a:chOff x="3936" y="2011"/>
                <a:chExt cx="109" cy="112"/>
              </a:xfrm>
            </p:grpSpPr>
            <p:sp>
              <p:nvSpPr>
                <p:cNvPr id="259185" name="Rectangle 113">
                  <a:extLst>
                    <a:ext uri="{FF2B5EF4-FFF2-40B4-BE49-F238E27FC236}">
                      <a16:creationId xmlns:a16="http://schemas.microsoft.com/office/drawing/2014/main" id="{D7FB060D-9743-1B5A-8F8E-B32B27A81D0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86" name="Rectangle 114">
                  <a:extLst>
                    <a:ext uri="{FF2B5EF4-FFF2-40B4-BE49-F238E27FC236}">
                      <a16:creationId xmlns:a16="http://schemas.microsoft.com/office/drawing/2014/main" id="{FF267473-C0B6-A820-1511-022FBC0BA520}"/>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87" name="Group 115">
                  <a:extLst>
                    <a:ext uri="{FF2B5EF4-FFF2-40B4-BE49-F238E27FC236}">
                      <a16:creationId xmlns:a16="http://schemas.microsoft.com/office/drawing/2014/main" id="{E0E15A7F-9A92-0432-DE1E-270AD193F58B}"/>
                    </a:ext>
                  </a:extLst>
                </p:cNvPr>
                <p:cNvGrpSpPr>
                  <a:grpSpLocks/>
                </p:cNvGrpSpPr>
                <p:nvPr/>
              </p:nvGrpSpPr>
              <p:grpSpPr bwMode="auto">
                <a:xfrm>
                  <a:off x="3956" y="2032"/>
                  <a:ext cx="54" cy="61"/>
                  <a:chOff x="2530" y="2399"/>
                  <a:chExt cx="68" cy="77"/>
                </a:xfrm>
              </p:grpSpPr>
              <p:sp>
                <p:nvSpPr>
                  <p:cNvPr id="259188" name="Line 116">
                    <a:extLst>
                      <a:ext uri="{FF2B5EF4-FFF2-40B4-BE49-F238E27FC236}">
                        <a16:creationId xmlns:a16="http://schemas.microsoft.com/office/drawing/2014/main" id="{2C223B99-2E9D-EDCF-0BDE-DF2533679ED0}"/>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89" name="AutoShape 117">
                    <a:extLst>
                      <a:ext uri="{FF2B5EF4-FFF2-40B4-BE49-F238E27FC236}">
                        <a16:creationId xmlns:a16="http://schemas.microsoft.com/office/drawing/2014/main" id="{E3F54DD2-0A1B-1C10-81A0-0A37BAF6EA3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190" name="Group 118">
            <a:extLst>
              <a:ext uri="{FF2B5EF4-FFF2-40B4-BE49-F238E27FC236}">
                <a16:creationId xmlns:a16="http://schemas.microsoft.com/office/drawing/2014/main" id="{B00D5E6E-43C5-8850-4255-A6B5F2F6D9C2}"/>
              </a:ext>
            </a:extLst>
          </p:cNvPr>
          <p:cNvGrpSpPr>
            <a:grpSpLocks/>
          </p:cNvGrpSpPr>
          <p:nvPr/>
        </p:nvGrpSpPr>
        <p:grpSpPr bwMode="auto">
          <a:xfrm>
            <a:off x="6816726" y="2492376"/>
            <a:ext cx="968375" cy="576263"/>
            <a:chOff x="1467" y="2568"/>
            <a:chExt cx="610" cy="363"/>
          </a:xfrm>
        </p:grpSpPr>
        <p:sp>
          <p:nvSpPr>
            <p:cNvPr id="259191" name="Rectangle 119">
              <a:extLst>
                <a:ext uri="{FF2B5EF4-FFF2-40B4-BE49-F238E27FC236}">
                  <a16:creationId xmlns:a16="http://schemas.microsoft.com/office/drawing/2014/main" id="{50706EAB-36BC-A6E1-064C-5BD78EA4DF4C}"/>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92" name="Text Box 120">
              <a:extLst>
                <a:ext uri="{FF2B5EF4-FFF2-40B4-BE49-F238E27FC236}">
                  <a16:creationId xmlns:a16="http://schemas.microsoft.com/office/drawing/2014/main" id="{394A62A0-E6F8-DFA1-BD30-B619D7840D6C}"/>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ospfd&gt;█</a:t>
              </a:r>
            </a:p>
          </p:txBody>
        </p:sp>
        <p:grpSp>
          <p:nvGrpSpPr>
            <p:cNvPr id="259193" name="Group 121">
              <a:extLst>
                <a:ext uri="{FF2B5EF4-FFF2-40B4-BE49-F238E27FC236}">
                  <a16:creationId xmlns:a16="http://schemas.microsoft.com/office/drawing/2014/main" id="{DE1A00C3-5E69-01A6-71C4-45CE40363218}"/>
                </a:ext>
              </a:extLst>
            </p:cNvPr>
            <p:cNvGrpSpPr>
              <a:grpSpLocks/>
            </p:cNvGrpSpPr>
            <p:nvPr/>
          </p:nvGrpSpPr>
          <p:grpSpPr bwMode="auto">
            <a:xfrm>
              <a:off x="1467" y="2568"/>
              <a:ext cx="610" cy="120"/>
              <a:chOff x="1467" y="2568"/>
              <a:chExt cx="1154" cy="227"/>
            </a:xfrm>
          </p:grpSpPr>
          <p:sp>
            <p:nvSpPr>
              <p:cNvPr id="259194" name="AutoShape 122">
                <a:extLst>
                  <a:ext uri="{FF2B5EF4-FFF2-40B4-BE49-F238E27FC236}">
                    <a16:creationId xmlns:a16="http://schemas.microsoft.com/office/drawing/2014/main" id="{C7C13C54-CFE8-CCDB-B246-FCF942EF7D6C}"/>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95" name="Group 123">
                <a:extLst>
                  <a:ext uri="{FF2B5EF4-FFF2-40B4-BE49-F238E27FC236}">
                    <a16:creationId xmlns:a16="http://schemas.microsoft.com/office/drawing/2014/main" id="{D06B1304-6536-AFD1-FB0A-E628CFF8B0AE}"/>
                  </a:ext>
                </a:extLst>
              </p:cNvPr>
              <p:cNvGrpSpPr>
                <a:grpSpLocks/>
              </p:cNvGrpSpPr>
              <p:nvPr/>
            </p:nvGrpSpPr>
            <p:grpSpPr bwMode="auto">
              <a:xfrm>
                <a:off x="1535" y="2613"/>
                <a:ext cx="141" cy="142"/>
                <a:chOff x="2440" y="2568"/>
                <a:chExt cx="151" cy="152"/>
              </a:xfrm>
            </p:grpSpPr>
            <p:sp>
              <p:nvSpPr>
                <p:cNvPr id="259196" name="Oval 124">
                  <a:extLst>
                    <a:ext uri="{FF2B5EF4-FFF2-40B4-BE49-F238E27FC236}">
                      <a16:creationId xmlns:a16="http://schemas.microsoft.com/office/drawing/2014/main" id="{5CA30BAD-A349-5264-1B44-D8726506FA0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97" name="Oval 125">
                  <a:extLst>
                    <a:ext uri="{FF2B5EF4-FFF2-40B4-BE49-F238E27FC236}">
                      <a16:creationId xmlns:a16="http://schemas.microsoft.com/office/drawing/2014/main" id="{083476A2-AFC9-FCB6-9A82-5970ECAE7CD9}"/>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98" name="AutoShape 126">
                  <a:extLst>
                    <a:ext uri="{FF2B5EF4-FFF2-40B4-BE49-F238E27FC236}">
                      <a16:creationId xmlns:a16="http://schemas.microsoft.com/office/drawing/2014/main" id="{0FAE008C-51CE-32B6-9D4F-5D278BBF1223}"/>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99" name="Group 127">
                <a:extLst>
                  <a:ext uri="{FF2B5EF4-FFF2-40B4-BE49-F238E27FC236}">
                    <a16:creationId xmlns:a16="http://schemas.microsoft.com/office/drawing/2014/main" id="{E0DADDD3-BDA6-0580-CF3C-70BC81E5AB89}"/>
                  </a:ext>
                </a:extLst>
              </p:cNvPr>
              <p:cNvGrpSpPr>
                <a:grpSpLocks/>
              </p:cNvGrpSpPr>
              <p:nvPr/>
            </p:nvGrpSpPr>
            <p:grpSpPr bwMode="auto">
              <a:xfrm>
                <a:off x="2076" y="2614"/>
                <a:ext cx="136" cy="142"/>
                <a:chOff x="3359" y="2621"/>
                <a:chExt cx="138" cy="145"/>
              </a:xfrm>
            </p:grpSpPr>
            <p:sp>
              <p:nvSpPr>
                <p:cNvPr id="259200" name="Rectangle 128">
                  <a:extLst>
                    <a:ext uri="{FF2B5EF4-FFF2-40B4-BE49-F238E27FC236}">
                      <a16:creationId xmlns:a16="http://schemas.microsoft.com/office/drawing/2014/main" id="{17AACAE1-9EFD-373E-AD35-F908F0B8C679}"/>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1" name="Rectangle 129">
                  <a:extLst>
                    <a:ext uri="{FF2B5EF4-FFF2-40B4-BE49-F238E27FC236}">
                      <a16:creationId xmlns:a16="http://schemas.microsoft.com/office/drawing/2014/main" id="{77F15EC5-64E3-D660-328A-85E1EA39C511}"/>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2" name="Line 130">
                  <a:extLst>
                    <a:ext uri="{FF2B5EF4-FFF2-40B4-BE49-F238E27FC236}">
                      <a16:creationId xmlns:a16="http://schemas.microsoft.com/office/drawing/2014/main" id="{CA1AE731-0A03-8E38-67AC-5406F3D07299}"/>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203" name="Group 131">
                <a:extLst>
                  <a:ext uri="{FF2B5EF4-FFF2-40B4-BE49-F238E27FC236}">
                    <a16:creationId xmlns:a16="http://schemas.microsoft.com/office/drawing/2014/main" id="{C9282204-6DB4-1C5A-CB59-084AB2E7E652}"/>
                  </a:ext>
                </a:extLst>
              </p:cNvPr>
              <p:cNvGrpSpPr>
                <a:grpSpLocks/>
              </p:cNvGrpSpPr>
              <p:nvPr/>
            </p:nvGrpSpPr>
            <p:grpSpPr bwMode="auto">
              <a:xfrm>
                <a:off x="2394" y="2614"/>
                <a:ext cx="136" cy="142"/>
                <a:chOff x="3359" y="2621"/>
                <a:chExt cx="138" cy="145"/>
              </a:xfrm>
            </p:grpSpPr>
            <p:sp>
              <p:nvSpPr>
                <p:cNvPr id="259204" name="Rectangle 132">
                  <a:extLst>
                    <a:ext uri="{FF2B5EF4-FFF2-40B4-BE49-F238E27FC236}">
                      <a16:creationId xmlns:a16="http://schemas.microsoft.com/office/drawing/2014/main" id="{97B1EF45-E66D-C6C0-2D0E-4EB14294A6D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5" name="Rectangle 133">
                  <a:extLst>
                    <a:ext uri="{FF2B5EF4-FFF2-40B4-BE49-F238E27FC236}">
                      <a16:creationId xmlns:a16="http://schemas.microsoft.com/office/drawing/2014/main" id="{CB6840A9-433E-14E1-3961-60479E09C83C}"/>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06" name="Group 134">
                  <a:extLst>
                    <a:ext uri="{FF2B5EF4-FFF2-40B4-BE49-F238E27FC236}">
                      <a16:creationId xmlns:a16="http://schemas.microsoft.com/office/drawing/2014/main" id="{BB580B82-B975-A8C8-B846-538574FE98FD}"/>
                    </a:ext>
                  </a:extLst>
                </p:cNvPr>
                <p:cNvGrpSpPr>
                  <a:grpSpLocks/>
                </p:cNvGrpSpPr>
                <p:nvPr/>
              </p:nvGrpSpPr>
              <p:grpSpPr bwMode="auto">
                <a:xfrm>
                  <a:off x="3388" y="2655"/>
                  <a:ext cx="62" cy="62"/>
                  <a:chOff x="2712" y="2758"/>
                  <a:chExt cx="90" cy="90"/>
                </a:xfrm>
              </p:grpSpPr>
              <p:sp>
                <p:nvSpPr>
                  <p:cNvPr id="259207" name="Line 135">
                    <a:extLst>
                      <a:ext uri="{FF2B5EF4-FFF2-40B4-BE49-F238E27FC236}">
                        <a16:creationId xmlns:a16="http://schemas.microsoft.com/office/drawing/2014/main" id="{2384B086-5D88-9C5C-59EA-5A9116160F4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08" name="Line 136">
                    <a:extLst>
                      <a:ext uri="{FF2B5EF4-FFF2-40B4-BE49-F238E27FC236}">
                        <a16:creationId xmlns:a16="http://schemas.microsoft.com/office/drawing/2014/main" id="{FAA5C26B-1D68-C829-1393-6013E2C58E63}"/>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209" name="Group 137">
                <a:extLst>
                  <a:ext uri="{FF2B5EF4-FFF2-40B4-BE49-F238E27FC236}">
                    <a16:creationId xmlns:a16="http://schemas.microsoft.com/office/drawing/2014/main" id="{9264E0AE-67E2-13B8-1FA2-1BC63ADBB5D2}"/>
                  </a:ext>
                </a:extLst>
              </p:cNvPr>
              <p:cNvGrpSpPr>
                <a:grpSpLocks/>
              </p:cNvGrpSpPr>
              <p:nvPr/>
            </p:nvGrpSpPr>
            <p:grpSpPr bwMode="auto">
              <a:xfrm>
                <a:off x="2236" y="2613"/>
                <a:ext cx="134" cy="138"/>
                <a:chOff x="3936" y="2011"/>
                <a:chExt cx="109" cy="112"/>
              </a:xfrm>
            </p:grpSpPr>
            <p:sp>
              <p:nvSpPr>
                <p:cNvPr id="259210" name="Rectangle 138">
                  <a:extLst>
                    <a:ext uri="{FF2B5EF4-FFF2-40B4-BE49-F238E27FC236}">
                      <a16:creationId xmlns:a16="http://schemas.microsoft.com/office/drawing/2014/main" id="{0F5617C7-D9FE-9288-3D2D-7D036326A87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11" name="Rectangle 139">
                  <a:extLst>
                    <a:ext uri="{FF2B5EF4-FFF2-40B4-BE49-F238E27FC236}">
                      <a16:creationId xmlns:a16="http://schemas.microsoft.com/office/drawing/2014/main" id="{7E1761C5-E3DB-945E-2BBF-B27A3F45C734}"/>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12" name="Group 140">
                  <a:extLst>
                    <a:ext uri="{FF2B5EF4-FFF2-40B4-BE49-F238E27FC236}">
                      <a16:creationId xmlns:a16="http://schemas.microsoft.com/office/drawing/2014/main" id="{0473FA8D-DB03-49E7-F0CA-7ED25C6386E1}"/>
                    </a:ext>
                  </a:extLst>
                </p:cNvPr>
                <p:cNvGrpSpPr>
                  <a:grpSpLocks/>
                </p:cNvGrpSpPr>
                <p:nvPr/>
              </p:nvGrpSpPr>
              <p:grpSpPr bwMode="auto">
                <a:xfrm>
                  <a:off x="3956" y="2032"/>
                  <a:ext cx="54" cy="61"/>
                  <a:chOff x="2530" y="2399"/>
                  <a:chExt cx="68" cy="77"/>
                </a:xfrm>
              </p:grpSpPr>
              <p:sp>
                <p:nvSpPr>
                  <p:cNvPr id="259213" name="Line 141">
                    <a:extLst>
                      <a:ext uri="{FF2B5EF4-FFF2-40B4-BE49-F238E27FC236}">
                        <a16:creationId xmlns:a16="http://schemas.microsoft.com/office/drawing/2014/main" id="{63764423-55A6-0410-521A-63C799ADD26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14" name="AutoShape 142">
                    <a:extLst>
                      <a:ext uri="{FF2B5EF4-FFF2-40B4-BE49-F238E27FC236}">
                        <a16:creationId xmlns:a16="http://schemas.microsoft.com/office/drawing/2014/main" id="{4BE2642B-BA08-22AB-0147-C1665722175C}"/>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215" name="Group 143">
            <a:extLst>
              <a:ext uri="{FF2B5EF4-FFF2-40B4-BE49-F238E27FC236}">
                <a16:creationId xmlns:a16="http://schemas.microsoft.com/office/drawing/2014/main" id="{7E131A31-C692-0E44-648D-32468D04B8CC}"/>
              </a:ext>
            </a:extLst>
          </p:cNvPr>
          <p:cNvGrpSpPr>
            <a:grpSpLocks/>
          </p:cNvGrpSpPr>
          <p:nvPr/>
        </p:nvGrpSpPr>
        <p:grpSpPr bwMode="auto">
          <a:xfrm>
            <a:off x="5375276" y="4437063"/>
            <a:ext cx="968375" cy="576262"/>
            <a:chOff x="1467" y="2568"/>
            <a:chExt cx="610" cy="363"/>
          </a:xfrm>
        </p:grpSpPr>
        <p:sp>
          <p:nvSpPr>
            <p:cNvPr id="259216" name="Rectangle 144">
              <a:extLst>
                <a:ext uri="{FF2B5EF4-FFF2-40B4-BE49-F238E27FC236}">
                  <a16:creationId xmlns:a16="http://schemas.microsoft.com/office/drawing/2014/main" id="{459FC3BC-78B7-F1AD-BF20-389BF48B68D5}"/>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217" name="Text Box 145">
              <a:extLst>
                <a:ext uri="{FF2B5EF4-FFF2-40B4-BE49-F238E27FC236}">
                  <a16:creationId xmlns:a16="http://schemas.microsoft.com/office/drawing/2014/main" id="{FB3AAB72-F2F6-5B0E-EF5B-221B12DB03A6}"/>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zebra&gt;█</a:t>
              </a:r>
            </a:p>
          </p:txBody>
        </p:sp>
        <p:grpSp>
          <p:nvGrpSpPr>
            <p:cNvPr id="259218" name="Group 146">
              <a:extLst>
                <a:ext uri="{FF2B5EF4-FFF2-40B4-BE49-F238E27FC236}">
                  <a16:creationId xmlns:a16="http://schemas.microsoft.com/office/drawing/2014/main" id="{8CF443D3-FA76-F092-80DE-A41E2AC1E602}"/>
                </a:ext>
              </a:extLst>
            </p:cNvPr>
            <p:cNvGrpSpPr>
              <a:grpSpLocks/>
            </p:cNvGrpSpPr>
            <p:nvPr/>
          </p:nvGrpSpPr>
          <p:grpSpPr bwMode="auto">
            <a:xfrm>
              <a:off x="1467" y="2568"/>
              <a:ext cx="610" cy="120"/>
              <a:chOff x="1467" y="2568"/>
              <a:chExt cx="1154" cy="227"/>
            </a:xfrm>
          </p:grpSpPr>
          <p:sp>
            <p:nvSpPr>
              <p:cNvPr id="259219" name="AutoShape 147">
                <a:extLst>
                  <a:ext uri="{FF2B5EF4-FFF2-40B4-BE49-F238E27FC236}">
                    <a16:creationId xmlns:a16="http://schemas.microsoft.com/office/drawing/2014/main" id="{EA17FD48-3587-C75B-C74E-1F7FD8B06D05}"/>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20" name="Group 148">
                <a:extLst>
                  <a:ext uri="{FF2B5EF4-FFF2-40B4-BE49-F238E27FC236}">
                    <a16:creationId xmlns:a16="http://schemas.microsoft.com/office/drawing/2014/main" id="{85C9D0FD-C9FB-CDCB-38ED-4B437EC7A122}"/>
                  </a:ext>
                </a:extLst>
              </p:cNvPr>
              <p:cNvGrpSpPr>
                <a:grpSpLocks/>
              </p:cNvGrpSpPr>
              <p:nvPr/>
            </p:nvGrpSpPr>
            <p:grpSpPr bwMode="auto">
              <a:xfrm>
                <a:off x="1535" y="2613"/>
                <a:ext cx="141" cy="142"/>
                <a:chOff x="2440" y="2568"/>
                <a:chExt cx="151" cy="152"/>
              </a:xfrm>
            </p:grpSpPr>
            <p:sp>
              <p:nvSpPr>
                <p:cNvPr id="259221" name="Oval 149">
                  <a:extLst>
                    <a:ext uri="{FF2B5EF4-FFF2-40B4-BE49-F238E27FC236}">
                      <a16:creationId xmlns:a16="http://schemas.microsoft.com/office/drawing/2014/main" id="{02786AD9-309F-E10C-EFF4-44B84F68113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2" name="Oval 150">
                  <a:extLst>
                    <a:ext uri="{FF2B5EF4-FFF2-40B4-BE49-F238E27FC236}">
                      <a16:creationId xmlns:a16="http://schemas.microsoft.com/office/drawing/2014/main" id="{A730B5FC-2462-54AF-F0A0-98A3FADD1675}"/>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3" name="AutoShape 151">
                  <a:extLst>
                    <a:ext uri="{FF2B5EF4-FFF2-40B4-BE49-F238E27FC236}">
                      <a16:creationId xmlns:a16="http://schemas.microsoft.com/office/drawing/2014/main" id="{24A43584-328C-9E83-40E9-DCCFB80BB9F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224" name="Group 152">
                <a:extLst>
                  <a:ext uri="{FF2B5EF4-FFF2-40B4-BE49-F238E27FC236}">
                    <a16:creationId xmlns:a16="http://schemas.microsoft.com/office/drawing/2014/main" id="{225930D0-DC06-B52E-947E-1761FFA99140}"/>
                  </a:ext>
                </a:extLst>
              </p:cNvPr>
              <p:cNvGrpSpPr>
                <a:grpSpLocks/>
              </p:cNvGrpSpPr>
              <p:nvPr/>
            </p:nvGrpSpPr>
            <p:grpSpPr bwMode="auto">
              <a:xfrm>
                <a:off x="2076" y="2614"/>
                <a:ext cx="136" cy="142"/>
                <a:chOff x="3359" y="2621"/>
                <a:chExt cx="138" cy="145"/>
              </a:xfrm>
            </p:grpSpPr>
            <p:sp>
              <p:nvSpPr>
                <p:cNvPr id="259225" name="Rectangle 153">
                  <a:extLst>
                    <a:ext uri="{FF2B5EF4-FFF2-40B4-BE49-F238E27FC236}">
                      <a16:creationId xmlns:a16="http://schemas.microsoft.com/office/drawing/2014/main" id="{100A748F-1B9F-243F-792D-ED8862C8A97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6" name="Rectangle 154">
                  <a:extLst>
                    <a:ext uri="{FF2B5EF4-FFF2-40B4-BE49-F238E27FC236}">
                      <a16:creationId xmlns:a16="http://schemas.microsoft.com/office/drawing/2014/main" id="{B3D84971-37ED-1F37-291F-71A8253686F7}"/>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7" name="Line 155">
                  <a:extLst>
                    <a:ext uri="{FF2B5EF4-FFF2-40B4-BE49-F238E27FC236}">
                      <a16:creationId xmlns:a16="http://schemas.microsoft.com/office/drawing/2014/main" id="{8C04D71F-BCCF-DF2B-F043-21FAF9C2A41B}"/>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228" name="Group 156">
                <a:extLst>
                  <a:ext uri="{FF2B5EF4-FFF2-40B4-BE49-F238E27FC236}">
                    <a16:creationId xmlns:a16="http://schemas.microsoft.com/office/drawing/2014/main" id="{02CA5B05-A8F9-B755-EDBC-568D476EF48E}"/>
                  </a:ext>
                </a:extLst>
              </p:cNvPr>
              <p:cNvGrpSpPr>
                <a:grpSpLocks/>
              </p:cNvGrpSpPr>
              <p:nvPr/>
            </p:nvGrpSpPr>
            <p:grpSpPr bwMode="auto">
              <a:xfrm>
                <a:off x="2394" y="2614"/>
                <a:ext cx="136" cy="142"/>
                <a:chOff x="3359" y="2621"/>
                <a:chExt cx="138" cy="145"/>
              </a:xfrm>
            </p:grpSpPr>
            <p:sp>
              <p:nvSpPr>
                <p:cNvPr id="259229" name="Rectangle 157">
                  <a:extLst>
                    <a:ext uri="{FF2B5EF4-FFF2-40B4-BE49-F238E27FC236}">
                      <a16:creationId xmlns:a16="http://schemas.microsoft.com/office/drawing/2014/main" id="{9FA5F641-10C9-3D7E-63B5-D7438464F70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30" name="Rectangle 158">
                  <a:extLst>
                    <a:ext uri="{FF2B5EF4-FFF2-40B4-BE49-F238E27FC236}">
                      <a16:creationId xmlns:a16="http://schemas.microsoft.com/office/drawing/2014/main" id="{C1D7F407-7BAC-48E1-FB8A-61A1FA51559C}"/>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31" name="Group 159">
                  <a:extLst>
                    <a:ext uri="{FF2B5EF4-FFF2-40B4-BE49-F238E27FC236}">
                      <a16:creationId xmlns:a16="http://schemas.microsoft.com/office/drawing/2014/main" id="{3A746B4E-343F-CC54-D7C0-D1BDBC2FEF44}"/>
                    </a:ext>
                  </a:extLst>
                </p:cNvPr>
                <p:cNvGrpSpPr>
                  <a:grpSpLocks/>
                </p:cNvGrpSpPr>
                <p:nvPr/>
              </p:nvGrpSpPr>
              <p:grpSpPr bwMode="auto">
                <a:xfrm>
                  <a:off x="3388" y="2655"/>
                  <a:ext cx="62" cy="62"/>
                  <a:chOff x="2712" y="2758"/>
                  <a:chExt cx="90" cy="90"/>
                </a:xfrm>
              </p:grpSpPr>
              <p:sp>
                <p:nvSpPr>
                  <p:cNvPr id="259232" name="Line 160">
                    <a:extLst>
                      <a:ext uri="{FF2B5EF4-FFF2-40B4-BE49-F238E27FC236}">
                        <a16:creationId xmlns:a16="http://schemas.microsoft.com/office/drawing/2014/main" id="{48D53B76-45BF-14B3-B201-FDC9580B5FDA}"/>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33" name="Line 161">
                    <a:extLst>
                      <a:ext uri="{FF2B5EF4-FFF2-40B4-BE49-F238E27FC236}">
                        <a16:creationId xmlns:a16="http://schemas.microsoft.com/office/drawing/2014/main" id="{287FC7A5-961C-5711-7254-A6A7F7BD5AD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234" name="Group 162">
                <a:extLst>
                  <a:ext uri="{FF2B5EF4-FFF2-40B4-BE49-F238E27FC236}">
                    <a16:creationId xmlns:a16="http://schemas.microsoft.com/office/drawing/2014/main" id="{974F7AF8-26D7-C27D-1578-85060F6966BF}"/>
                  </a:ext>
                </a:extLst>
              </p:cNvPr>
              <p:cNvGrpSpPr>
                <a:grpSpLocks/>
              </p:cNvGrpSpPr>
              <p:nvPr/>
            </p:nvGrpSpPr>
            <p:grpSpPr bwMode="auto">
              <a:xfrm>
                <a:off x="2236" y="2613"/>
                <a:ext cx="134" cy="138"/>
                <a:chOff x="3936" y="2011"/>
                <a:chExt cx="109" cy="112"/>
              </a:xfrm>
            </p:grpSpPr>
            <p:sp>
              <p:nvSpPr>
                <p:cNvPr id="259235" name="Rectangle 163">
                  <a:extLst>
                    <a:ext uri="{FF2B5EF4-FFF2-40B4-BE49-F238E27FC236}">
                      <a16:creationId xmlns:a16="http://schemas.microsoft.com/office/drawing/2014/main" id="{DB9C8B6A-B363-B510-813D-C1FD7E7AED7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36" name="Rectangle 164">
                  <a:extLst>
                    <a:ext uri="{FF2B5EF4-FFF2-40B4-BE49-F238E27FC236}">
                      <a16:creationId xmlns:a16="http://schemas.microsoft.com/office/drawing/2014/main" id="{FC50E624-5F75-3E45-77B3-AF10E7CCA990}"/>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37" name="Group 165">
                  <a:extLst>
                    <a:ext uri="{FF2B5EF4-FFF2-40B4-BE49-F238E27FC236}">
                      <a16:creationId xmlns:a16="http://schemas.microsoft.com/office/drawing/2014/main" id="{919C562E-409A-2E45-EB1C-20D99587A38A}"/>
                    </a:ext>
                  </a:extLst>
                </p:cNvPr>
                <p:cNvGrpSpPr>
                  <a:grpSpLocks/>
                </p:cNvGrpSpPr>
                <p:nvPr/>
              </p:nvGrpSpPr>
              <p:grpSpPr bwMode="auto">
                <a:xfrm>
                  <a:off x="3956" y="2032"/>
                  <a:ext cx="54" cy="61"/>
                  <a:chOff x="2530" y="2399"/>
                  <a:chExt cx="68" cy="77"/>
                </a:xfrm>
              </p:grpSpPr>
              <p:sp>
                <p:nvSpPr>
                  <p:cNvPr id="259238" name="Line 166">
                    <a:extLst>
                      <a:ext uri="{FF2B5EF4-FFF2-40B4-BE49-F238E27FC236}">
                        <a16:creationId xmlns:a16="http://schemas.microsoft.com/office/drawing/2014/main" id="{E1837B74-FA71-C831-4BD5-BEEAB8AE2BB7}"/>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39" name="AutoShape 167">
                    <a:extLst>
                      <a:ext uri="{FF2B5EF4-FFF2-40B4-BE49-F238E27FC236}">
                        <a16:creationId xmlns:a16="http://schemas.microsoft.com/office/drawing/2014/main" id="{5A03A156-1DCD-46AD-176A-BF10F7CDB5C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sp>
        <p:nvSpPr>
          <p:cNvPr id="259242" name="WordArt 170">
            <a:extLst>
              <a:ext uri="{FF2B5EF4-FFF2-40B4-BE49-F238E27FC236}">
                <a16:creationId xmlns:a16="http://schemas.microsoft.com/office/drawing/2014/main" id="{E11DCA0E-7658-6F5A-B753-86CACFF72D5C}"/>
              </a:ext>
            </a:extLst>
          </p:cNvPr>
          <p:cNvSpPr>
            <a:spLocks noChangeArrowheads="1" noChangeShapeType="1" noTextEdit="1"/>
          </p:cNvSpPr>
          <p:nvPr/>
        </p:nvSpPr>
        <p:spPr bwMode="auto">
          <a:xfrm>
            <a:off x="1933575" y="4821238"/>
            <a:ext cx="1657350" cy="1344612"/>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SlantDown">
              <a:avLst>
                <a:gd name="adj" fmla="val 28569"/>
              </a:avLst>
            </a:prstTxWarp>
          </a:bodyPr>
          <a:lstStyle/>
          <a:p>
            <a:pPr algn="ctr"/>
            <a:r>
              <a:rPr lang="en-GB" sz="3600" kern="10">
                <a:latin typeface="Tahoma" panose="020B0604030504040204" pitchFamily="34" charset="0"/>
                <a:ea typeface="Tahoma" panose="020B0604030504040204" pitchFamily="34" charset="0"/>
                <a:cs typeface="Tahoma" panose="020B0604030504040204" pitchFamily="34" charset="0"/>
              </a:rPr>
              <a:t>conf &amp; logs</a:t>
            </a:r>
            <a:endParaRPr lang="en-IT" sz="3600" kern="1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9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259090"/>
                                        </p:tgtEl>
                                        <p:attrNameLst>
                                          <p:attrName>style.visibility</p:attrName>
                                        </p:attrNameLst>
                                      </p:cBhvr>
                                      <p:to>
                                        <p:strVal val="visible"/>
                                      </p:to>
                                    </p:set>
                                    <p:animEffect transition="in" filter="wipe(right)">
                                      <p:cBhvr>
                                        <p:cTn id="11" dur="500"/>
                                        <p:tgtEl>
                                          <p:spTgt spid="259090"/>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259084"/>
                                        </p:tgtEl>
                                        <p:attrNameLst>
                                          <p:attrName>style.visibility</p:attrName>
                                        </p:attrNameLst>
                                      </p:cBhvr>
                                      <p:to>
                                        <p:strVal val="visible"/>
                                      </p:to>
                                    </p:set>
                                    <p:animEffect transition="in" filter="wipe(up)">
                                      <p:cBhvr>
                                        <p:cTn id="15" dur="500"/>
                                        <p:tgtEl>
                                          <p:spTgt spid="259084"/>
                                        </p:tgtEl>
                                      </p:cBhvr>
                                    </p:animEffect>
                                  </p:childTnLst>
                                </p:cTn>
                              </p:par>
                            </p:childTnLst>
                          </p:cTn>
                        </p:par>
                        <p:par>
                          <p:cTn id="16" fill="hold" nodeType="afterGroup">
                            <p:stCondLst>
                              <p:cond delay="1000"/>
                            </p:stCondLst>
                            <p:childTnLst>
                              <p:par>
                                <p:cTn id="17" presetID="3" presetClass="entr" presetSubtype="0" fill="hold" nodeType="afterEffect">
                                  <p:stCondLst>
                                    <p:cond delay="0"/>
                                  </p:stCondLst>
                                  <p:childTnLst>
                                    <p:set>
                                      <p:cBhvr>
                                        <p:cTn id="18" dur="1" fill="hold">
                                          <p:stCondLst>
                                            <p:cond delay="0"/>
                                          </p:stCondLst>
                                        </p:cTn>
                                        <p:tgtEl>
                                          <p:spTgt spid="259242"/>
                                        </p:tgtEl>
                                        <p:attrNameLst>
                                          <p:attrName>style.visibility</p:attrName>
                                        </p:attrNameLst>
                                      </p:cBhvr>
                                      <p:to>
                                        <p:strVal val="visible"/>
                                      </p:to>
                                    </p:set>
                                  </p:childTnLst>
                                </p:cTn>
                              </p:par>
                              <p:par>
                                <p:cTn id="19" presetID="3" presetClass="entr" presetSubtype="0" fill="hold" nodeType="withEffect">
                                  <p:stCondLst>
                                    <p:cond delay="0"/>
                                  </p:stCondLst>
                                  <p:childTnLst>
                                    <p:set>
                                      <p:cBhvr>
                                        <p:cTn id="20" dur="1" fill="hold">
                                          <p:stCondLst>
                                            <p:cond delay="0"/>
                                          </p:stCondLst>
                                        </p:cTn>
                                        <p:tgtEl>
                                          <p:spTgt spid="2592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90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259088"/>
                                        </p:tgtEl>
                                        <p:attrNameLst>
                                          <p:attrName>style.visibility</p:attrName>
                                        </p:attrNameLst>
                                      </p:cBhvr>
                                      <p:to>
                                        <p:strVal val="visible"/>
                                      </p:to>
                                    </p:set>
                                    <p:animEffect transition="in" filter="wipe(right)">
                                      <p:cBhvr>
                                        <p:cTn id="29" dur="500"/>
                                        <p:tgtEl>
                                          <p:spTgt spid="259088"/>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259082"/>
                                        </p:tgtEl>
                                        <p:attrNameLst>
                                          <p:attrName>style.visibility</p:attrName>
                                        </p:attrNameLst>
                                      </p:cBhvr>
                                      <p:to>
                                        <p:strVal val="visible"/>
                                      </p:to>
                                    </p:set>
                                    <p:animEffect transition="in" filter="wipe(up)">
                                      <p:cBhvr>
                                        <p:cTn id="33" dur="500"/>
                                        <p:tgtEl>
                                          <p:spTgt spid="25908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5907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59089"/>
                                        </p:tgtEl>
                                        <p:attrNameLst>
                                          <p:attrName>style.visibility</p:attrName>
                                        </p:attrNameLst>
                                      </p:cBhvr>
                                      <p:to>
                                        <p:strVal val="visible"/>
                                      </p:to>
                                    </p:set>
                                    <p:animEffect transition="in" filter="wipe(right)">
                                      <p:cBhvr>
                                        <p:cTn id="42" dur="500"/>
                                        <p:tgtEl>
                                          <p:spTgt spid="259089"/>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259083"/>
                                        </p:tgtEl>
                                        <p:attrNameLst>
                                          <p:attrName>style.visibility</p:attrName>
                                        </p:attrNameLst>
                                      </p:cBhvr>
                                      <p:to>
                                        <p:strVal val="visible"/>
                                      </p:to>
                                    </p:set>
                                    <p:animEffect transition="in" filter="wipe(up)">
                                      <p:cBhvr>
                                        <p:cTn id="46" dur="500"/>
                                        <p:tgtEl>
                                          <p:spTgt spid="2590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5908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259136"/>
                                        </p:tgtEl>
                                        <p:attrNameLst>
                                          <p:attrName>style.visibility</p:attrName>
                                        </p:attrNameLst>
                                      </p:cBhvr>
                                      <p:to>
                                        <p:strVal val="visible"/>
                                      </p:to>
                                    </p:set>
                                    <p:animEffect transition="in" filter="wipe(right)">
                                      <p:cBhvr>
                                        <p:cTn id="55" dur="500"/>
                                        <p:tgtEl>
                                          <p:spTgt spid="259136"/>
                                        </p:tgtEl>
                                      </p:cBhvr>
                                    </p:animEffect>
                                  </p:childTnLst>
                                </p:cTn>
                              </p:par>
                            </p:childTnLst>
                          </p:cTn>
                        </p:par>
                        <p:par>
                          <p:cTn id="56" fill="hold" nodeType="afterGroup">
                            <p:stCondLst>
                              <p:cond delay="500"/>
                            </p:stCondLst>
                            <p:childTnLst>
                              <p:par>
                                <p:cTn id="57" presetID="22" presetClass="entr" presetSubtype="1" fill="hold" nodeType="afterEffect">
                                  <p:stCondLst>
                                    <p:cond delay="0"/>
                                  </p:stCondLst>
                                  <p:childTnLst>
                                    <p:set>
                                      <p:cBhvr>
                                        <p:cTn id="58" dur="1" fill="hold">
                                          <p:stCondLst>
                                            <p:cond delay="0"/>
                                          </p:stCondLst>
                                        </p:cTn>
                                        <p:tgtEl>
                                          <p:spTgt spid="259085"/>
                                        </p:tgtEl>
                                        <p:attrNameLst>
                                          <p:attrName>style.visibility</p:attrName>
                                        </p:attrNameLst>
                                      </p:cBhvr>
                                      <p:to>
                                        <p:strVal val="visible"/>
                                      </p:to>
                                    </p:set>
                                    <p:animEffect transition="in" filter="wipe(up)">
                                      <p:cBhvr>
                                        <p:cTn id="59" dur="500"/>
                                        <p:tgtEl>
                                          <p:spTgt spid="25908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59093"/>
                                        </p:tgtEl>
                                        <p:attrNameLst>
                                          <p:attrName>style.visibility</p:attrName>
                                        </p:attrNameLst>
                                      </p:cBhvr>
                                      <p:to>
                                        <p:strVal val="visible"/>
                                      </p:to>
                                    </p:set>
                                    <p:animEffect transition="in" filter="wipe(up)">
                                      <p:cBhvr>
                                        <p:cTn id="64" dur="500"/>
                                        <p:tgtEl>
                                          <p:spTgt spid="259093"/>
                                        </p:tgtEl>
                                      </p:cBhvr>
                                    </p:animEffect>
                                  </p:childTnLst>
                                </p:cTn>
                              </p:par>
                            </p:childTnLst>
                          </p:cTn>
                        </p:par>
                        <p:par>
                          <p:cTn id="65" fill="hold" nodeType="afterGroup">
                            <p:stCondLst>
                              <p:cond delay="500"/>
                            </p:stCondLst>
                            <p:childTnLst>
                              <p:par>
                                <p:cTn id="66" presetID="22" presetClass="entr" presetSubtype="2" fill="hold" nodeType="afterEffect">
                                  <p:stCondLst>
                                    <p:cond delay="0"/>
                                  </p:stCondLst>
                                  <p:childTnLst>
                                    <p:set>
                                      <p:cBhvr>
                                        <p:cTn id="67" dur="1" fill="hold">
                                          <p:stCondLst>
                                            <p:cond delay="0"/>
                                          </p:stCondLst>
                                        </p:cTn>
                                        <p:tgtEl>
                                          <p:spTgt spid="259094"/>
                                        </p:tgtEl>
                                        <p:attrNameLst>
                                          <p:attrName>style.visibility</p:attrName>
                                        </p:attrNameLst>
                                      </p:cBhvr>
                                      <p:to>
                                        <p:strVal val="visible"/>
                                      </p:to>
                                    </p:set>
                                    <p:animEffect transition="in" filter="wipe(right)">
                                      <p:cBhvr>
                                        <p:cTn id="68" dur="500"/>
                                        <p:tgtEl>
                                          <p:spTgt spid="259094"/>
                                        </p:tgtEl>
                                      </p:cBhvr>
                                    </p:animEffect>
                                  </p:childTnLst>
                                </p:cTn>
                              </p:par>
                            </p:childTnLst>
                          </p:cTn>
                        </p:par>
                        <p:par>
                          <p:cTn id="69" fill="hold" nodeType="afterGroup">
                            <p:stCondLst>
                              <p:cond delay="1000"/>
                            </p:stCondLst>
                            <p:childTnLst>
                              <p:par>
                                <p:cTn id="70" presetID="22" presetClass="entr" presetSubtype="2" fill="hold" nodeType="afterEffect">
                                  <p:stCondLst>
                                    <p:cond delay="0"/>
                                  </p:stCondLst>
                                  <p:childTnLst>
                                    <p:set>
                                      <p:cBhvr>
                                        <p:cTn id="71" dur="1" fill="hold">
                                          <p:stCondLst>
                                            <p:cond delay="0"/>
                                          </p:stCondLst>
                                        </p:cTn>
                                        <p:tgtEl>
                                          <p:spTgt spid="259095"/>
                                        </p:tgtEl>
                                        <p:attrNameLst>
                                          <p:attrName>style.visibility</p:attrName>
                                        </p:attrNameLst>
                                      </p:cBhvr>
                                      <p:to>
                                        <p:strVal val="visible"/>
                                      </p:to>
                                    </p:set>
                                    <p:animEffect transition="in" filter="wipe(right)">
                                      <p:cBhvr>
                                        <p:cTn id="72" dur="500"/>
                                        <p:tgtEl>
                                          <p:spTgt spid="25909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59074"/>
                                        </p:tgtEl>
                                        <p:attrNameLst>
                                          <p:attrName>style.visibility</p:attrName>
                                        </p:attrNameLst>
                                      </p:cBhvr>
                                      <p:to>
                                        <p:strVal val="visible"/>
                                      </p:to>
                                    </p:set>
                                    <p:animEffect transition="in" filter="wipe(up)">
                                      <p:cBhvr>
                                        <p:cTn id="77" dur="500"/>
                                        <p:tgtEl>
                                          <p:spTgt spid="2590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59077"/>
                                        </p:tgtEl>
                                        <p:attrNameLst>
                                          <p:attrName>style.visibility</p:attrName>
                                        </p:attrNameLst>
                                      </p:cBhvr>
                                      <p:to>
                                        <p:strVal val="visible"/>
                                      </p:to>
                                    </p:set>
                                    <p:animEffect transition="in" filter="wipe(left)">
                                      <p:cBhvr>
                                        <p:cTn id="82" dur="500"/>
                                        <p:tgtEl>
                                          <p:spTgt spid="259077"/>
                                        </p:tgtEl>
                                      </p:cBhvr>
                                    </p:animEffect>
                                  </p:childTnLst>
                                </p:cTn>
                              </p:par>
                            </p:childTnLst>
                          </p:cTn>
                        </p:par>
                        <p:par>
                          <p:cTn id="83" fill="hold" nodeType="afterGroup">
                            <p:stCondLst>
                              <p:cond delay="500"/>
                            </p:stCondLst>
                            <p:childTnLst>
                              <p:par>
                                <p:cTn id="84" presetID="22" presetClass="entr" presetSubtype="8" fill="hold" nodeType="afterEffect">
                                  <p:stCondLst>
                                    <p:cond delay="0"/>
                                  </p:stCondLst>
                                  <p:childTnLst>
                                    <p:set>
                                      <p:cBhvr>
                                        <p:cTn id="85" dur="1" fill="hold">
                                          <p:stCondLst>
                                            <p:cond delay="0"/>
                                          </p:stCondLst>
                                        </p:cTn>
                                        <p:tgtEl>
                                          <p:spTgt spid="259076"/>
                                        </p:tgtEl>
                                        <p:attrNameLst>
                                          <p:attrName>style.visibility</p:attrName>
                                        </p:attrNameLst>
                                      </p:cBhvr>
                                      <p:to>
                                        <p:strVal val="visible"/>
                                      </p:to>
                                    </p:set>
                                    <p:animEffect transition="in" filter="wipe(left)">
                                      <p:cBhvr>
                                        <p:cTn id="86" dur="500"/>
                                        <p:tgtEl>
                                          <p:spTgt spid="259076"/>
                                        </p:tgtEl>
                                      </p:cBhvr>
                                    </p:animEffect>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259075"/>
                                        </p:tgtEl>
                                        <p:attrNameLst>
                                          <p:attrName>style.visibility</p:attrName>
                                        </p:attrNameLst>
                                      </p:cBhvr>
                                      <p:to>
                                        <p:strVal val="visible"/>
                                      </p:to>
                                    </p:set>
                                    <p:animEffect transition="in" filter="wipe(left)">
                                      <p:cBhvr>
                                        <p:cTn id="90" dur="500"/>
                                        <p:tgtEl>
                                          <p:spTgt spid="2590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nodeType="clickEffect">
                                  <p:stCondLst>
                                    <p:cond delay="0"/>
                                  </p:stCondLst>
                                  <p:childTnLst>
                                    <p:set>
                                      <p:cBhvr>
                                        <p:cTn id="94" dur="1" fill="hold">
                                          <p:stCondLst>
                                            <p:cond delay="0"/>
                                          </p:stCondLst>
                                        </p:cTn>
                                        <p:tgtEl>
                                          <p:spTgt spid="259164"/>
                                        </p:tgtEl>
                                        <p:attrNameLst>
                                          <p:attrName>style.visibility</p:attrName>
                                        </p:attrNameLst>
                                      </p:cBhvr>
                                      <p:to>
                                        <p:strVal val="visible"/>
                                      </p:to>
                                    </p:set>
                                    <p:animEffect transition="in" filter="slide(fromLeft)">
                                      <p:cBhvr>
                                        <p:cTn id="95" dur="500"/>
                                        <p:tgtEl>
                                          <p:spTgt spid="259164"/>
                                        </p:tgtEl>
                                      </p:cBhvr>
                                    </p:animEffect>
                                  </p:childTnLst>
                                </p:cTn>
                              </p:par>
                            </p:childTnLst>
                          </p:cTn>
                        </p:par>
                        <p:par>
                          <p:cTn id="96" fill="hold" nodeType="afterGroup">
                            <p:stCondLst>
                              <p:cond delay="500"/>
                            </p:stCondLst>
                            <p:childTnLst>
                              <p:par>
                                <p:cTn id="97" presetID="12" presetClass="entr" presetSubtype="8" fill="hold" nodeType="afterEffect">
                                  <p:stCondLst>
                                    <p:cond delay="0"/>
                                  </p:stCondLst>
                                  <p:childTnLst>
                                    <p:set>
                                      <p:cBhvr>
                                        <p:cTn id="98" dur="1" fill="hold">
                                          <p:stCondLst>
                                            <p:cond delay="0"/>
                                          </p:stCondLst>
                                        </p:cTn>
                                        <p:tgtEl>
                                          <p:spTgt spid="259165"/>
                                        </p:tgtEl>
                                        <p:attrNameLst>
                                          <p:attrName>style.visibility</p:attrName>
                                        </p:attrNameLst>
                                      </p:cBhvr>
                                      <p:to>
                                        <p:strVal val="visible"/>
                                      </p:to>
                                    </p:set>
                                    <p:animEffect transition="in" filter="slide(fromLeft)">
                                      <p:cBhvr>
                                        <p:cTn id="99" dur="500"/>
                                        <p:tgtEl>
                                          <p:spTgt spid="259165"/>
                                        </p:tgtEl>
                                      </p:cBhvr>
                                    </p:animEffect>
                                  </p:childTnLst>
                                </p:cTn>
                              </p:par>
                            </p:childTnLst>
                          </p:cTn>
                        </p:par>
                        <p:par>
                          <p:cTn id="100" fill="hold" nodeType="afterGroup">
                            <p:stCondLst>
                              <p:cond delay="1000"/>
                            </p:stCondLst>
                            <p:childTnLst>
                              <p:par>
                                <p:cTn id="101" presetID="12" presetClass="entr" presetSubtype="8" fill="hold" nodeType="afterEffect">
                                  <p:stCondLst>
                                    <p:cond delay="0"/>
                                  </p:stCondLst>
                                  <p:childTnLst>
                                    <p:set>
                                      <p:cBhvr>
                                        <p:cTn id="102" dur="1" fill="hold">
                                          <p:stCondLst>
                                            <p:cond delay="0"/>
                                          </p:stCondLst>
                                        </p:cTn>
                                        <p:tgtEl>
                                          <p:spTgt spid="259190"/>
                                        </p:tgtEl>
                                        <p:attrNameLst>
                                          <p:attrName>style.visibility</p:attrName>
                                        </p:attrNameLst>
                                      </p:cBhvr>
                                      <p:to>
                                        <p:strVal val="visible"/>
                                      </p:to>
                                    </p:set>
                                    <p:animEffect transition="in" filter="slide(fromLeft)">
                                      <p:cBhvr>
                                        <p:cTn id="103" dur="500"/>
                                        <p:tgtEl>
                                          <p:spTgt spid="259190"/>
                                        </p:tgtEl>
                                      </p:cBhvr>
                                    </p:animEffect>
                                  </p:childTnLst>
                                </p:cTn>
                              </p:par>
                            </p:childTnLst>
                          </p:cTn>
                        </p:par>
                        <p:par>
                          <p:cTn id="104" fill="hold" nodeType="afterGroup">
                            <p:stCondLst>
                              <p:cond delay="1500"/>
                            </p:stCondLst>
                            <p:childTnLst>
                              <p:par>
                                <p:cTn id="105" presetID="12" presetClass="entr" presetSubtype="8" fill="hold" nodeType="afterEffect">
                                  <p:stCondLst>
                                    <p:cond delay="0"/>
                                  </p:stCondLst>
                                  <p:childTnLst>
                                    <p:set>
                                      <p:cBhvr>
                                        <p:cTn id="106" dur="1" fill="hold">
                                          <p:stCondLst>
                                            <p:cond delay="0"/>
                                          </p:stCondLst>
                                        </p:cTn>
                                        <p:tgtEl>
                                          <p:spTgt spid="259215"/>
                                        </p:tgtEl>
                                        <p:attrNameLst>
                                          <p:attrName>style.visibility</p:attrName>
                                        </p:attrNameLst>
                                      </p:cBhvr>
                                      <p:to>
                                        <p:strVal val="visible"/>
                                      </p:to>
                                    </p:set>
                                    <p:animEffect transition="in" filter="slide(fromLeft)">
                                      <p:cBhvr>
                                        <p:cTn id="107" dur="500"/>
                                        <p:tgtEl>
                                          <p:spTgt spid="259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autoUpdateAnimBg="0"/>
      <p:bldP spid="259079" grpId="0" animBg="1" autoUpdateAnimBg="0"/>
      <p:bldP spid="25908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CD1CCC-1458-0E28-8AAF-14C9205ABCD8}"/>
              </a:ext>
            </a:extLst>
          </p:cNvPr>
          <p:cNvGrpSpPr/>
          <p:nvPr/>
        </p:nvGrpSpPr>
        <p:grpSpPr>
          <a:xfrm>
            <a:off x="2078427" y="1628800"/>
            <a:ext cx="8035145" cy="4222298"/>
            <a:chOff x="2039933" y="1347406"/>
            <a:chExt cx="8035145" cy="4222298"/>
          </a:xfrm>
        </p:grpSpPr>
        <p:grpSp>
          <p:nvGrpSpPr>
            <p:cNvPr id="5" name="Group 4">
              <a:extLst>
                <a:ext uri="{FF2B5EF4-FFF2-40B4-BE49-F238E27FC236}">
                  <a16:creationId xmlns:a16="http://schemas.microsoft.com/office/drawing/2014/main" id="{79D35A67-273D-8A0E-941E-E26D15F57926}"/>
                </a:ext>
              </a:extLst>
            </p:cNvPr>
            <p:cNvGrpSpPr/>
            <p:nvPr/>
          </p:nvGrpSpPr>
          <p:grpSpPr>
            <a:xfrm>
              <a:off x="2039933" y="1347406"/>
              <a:ext cx="8035145" cy="4222298"/>
              <a:chOff x="2116183" y="1995487"/>
              <a:chExt cx="6661106" cy="4222298"/>
            </a:xfrm>
          </p:grpSpPr>
          <p:sp>
            <p:nvSpPr>
              <p:cNvPr id="10" name="Rectangle 9">
                <a:extLst>
                  <a:ext uri="{FF2B5EF4-FFF2-40B4-BE49-F238E27FC236}">
                    <a16:creationId xmlns:a16="http://schemas.microsoft.com/office/drawing/2014/main" id="{E021553A-4797-C43E-9E57-38D53697EC5D}"/>
                  </a:ext>
                </a:extLst>
              </p:cNvPr>
              <p:cNvSpPr/>
              <p:nvPr/>
            </p:nvSpPr>
            <p:spPr>
              <a:xfrm>
                <a:off x="2116184" y="2203268"/>
                <a:ext cx="6661105" cy="401451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daemons</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file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tells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package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which</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daemons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to start.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Sample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configurations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for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these</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daemons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can be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found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usr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/share/doc/</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examples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bgpd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ospfd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ospf6d=no</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ripd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=yes</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ripngd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5AE3530B-92CC-4AEE-A808-548B83F3B66F}"/>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4C53B56-A45C-BCE7-75BA-9196B5C95C33}"/>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D7B7356F-7603-B6CA-7A58-540803BD2218}"/>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FF8ED4A-3A0E-0379-1AA5-1910708D01A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6C2C2D8-C38C-9C98-AE07-69186FEEE98F}"/>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67270" name="Rectangle 6">
            <a:extLst>
              <a:ext uri="{FF2B5EF4-FFF2-40B4-BE49-F238E27FC236}">
                <a16:creationId xmlns:a16="http://schemas.microsoft.com/office/drawing/2014/main" id="{FE1A78A2-7866-FFA2-12D1-6B6B20EB103D}"/>
              </a:ext>
            </a:extLst>
          </p:cNvPr>
          <p:cNvSpPr>
            <a:spLocks noGrp="1" noChangeArrowheads="1"/>
          </p:cNvSpPr>
          <p:nvPr>
            <p:ph type="title"/>
          </p:nvPr>
        </p:nvSpPr>
        <p:spPr/>
        <p:txBody>
          <a:bodyPr/>
          <a:lstStyle/>
          <a:p>
            <a:r>
              <a:rPr lang="it-IT" altLang="en-IT"/>
              <a:t>sample </a:t>
            </a:r>
            <a:r>
              <a:rPr lang="it-IT" altLang="en-IT" b="1">
                <a:latin typeface="Courier New" panose="02070309020205020404" pitchFamily="49" charset="0"/>
              </a:rPr>
              <a:t>daemons</a:t>
            </a:r>
            <a:r>
              <a:rPr lang="it-IT" altLang="en-IT"/>
              <a:t> configuration file</a:t>
            </a:r>
          </a:p>
        </p:txBody>
      </p:sp>
      <p:sp>
        <p:nvSpPr>
          <p:cNvPr id="2" name="Date Placeholder 2">
            <a:extLst>
              <a:ext uri="{FF2B5EF4-FFF2-40B4-BE49-F238E27FC236}">
                <a16:creationId xmlns:a16="http://schemas.microsoft.com/office/drawing/2014/main" id="{B9F331F4-2F10-7DAD-48D9-BFAE9FACDAC6}"/>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73960168-A049-D2DC-0FC4-CF5AF095C737}"/>
              </a:ext>
            </a:extLst>
          </p:cNvPr>
          <p:cNvSpPr>
            <a:spLocks noGrp="1"/>
          </p:cNvSpPr>
          <p:nvPr>
            <p:ph type="ftr" sz="quarter" idx="11"/>
          </p:nvPr>
        </p:nvSpPr>
        <p:spPr/>
        <p:txBody>
          <a:bodyPr/>
          <a:lstStyle/>
          <a:p>
            <a:r>
              <a:rPr lang="it-IT" altLang="en-IT"/>
              <a:t>kathara – [ lab: frr ]</a:t>
            </a:r>
          </a:p>
        </p:txBody>
      </p:sp>
      <p:sp>
        <p:nvSpPr>
          <p:cNvPr id="267269" name="AutoShape 5">
            <a:extLst>
              <a:ext uri="{FF2B5EF4-FFF2-40B4-BE49-F238E27FC236}">
                <a16:creationId xmlns:a16="http://schemas.microsoft.com/office/drawing/2014/main" id="{9668C9D6-6826-3338-67CC-46F053CA35F6}"/>
              </a:ext>
            </a:extLst>
          </p:cNvPr>
          <p:cNvSpPr>
            <a:spLocks noChangeArrowheads="1"/>
          </p:cNvSpPr>
          <p:nvPr/>
        </p:nvSpPr>
        <p:spPr bwMode="auto">
          <a:xfrm>
            <a:off x="4223792" y="4766031"/>
            <a:ext cx="4305161" cy="510778"/>
          </a:xfrm>
          <a:prstGeom prst="wedgeRoundRectCallout">
            <a:avLst>
              <a:gd name="adj1" fmla="val -74903"/>
              <a:gd name="adj2" fmla="val -641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the rip daemon will be started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22A46C-CCCA-3EAB-CB35-5EFB2415CA43}"/>
              </a:ext>
            </a:extLst>
          </p:cNvPr>
          <p:cNvGrpSpPr/>
          <p:nvPr/>
        </p:nvGrpSpPr>
        <p:grpSpPr>
          <a:xfrm>
            <a:off x="2078427" y="1628800"/>
            <a:ext cx="8035145" cy="4222298"/>
            <a:chOff x="2039933" y="1347406"/>
            <a:chExt cx="8035145" cy="4222298"/>
          </a:xfrm>
        </p:grpSpPr>
        <p:grpSp>
          <p:nvGrpSpPr>
            <p:cNvPr id="5" name="Group 4">
              <a:extLst>
                <a:ext uri="{FF2B5EF4-FFF2-40B4-BE49-F238E27FC236}">
                  <a16:creationId xmlns:a16="http://schemas.microsoft.com/office/drawing/2014/main" id="{A523DC82-A202-7430-4DC0-377D8D0C1F52}"/>
                </a:ext>
              </a:extLst>
            </p:cNvPr>
            <p:cNvGrpSpPr/>
            <p:nvPr/>
          </p:nvGrpSpPr>
          <p:grpSpPr>
            <a:xfrm>
              <a:off x="2039933" y="1347406"/>
              <a:ext cx="8035145" cy="4222298"/>
              <a:chOff x="2116183" y="1995487"/>
              <a:chExt cx="6661106" cy="4222298"/>
            </a:xfrm>
          </p:grpSpPr>
          <p:sp>
            <p:nvSpPr>
              <p:cNvPr id="10" name="Rectangle 9">
                <a:extLst>
                  <a:ext uri="{FF2B5EF4-FFF2-40B4-BE49-F238E27FC236}">
                    <a16:creationId xmlns:a16="http://schemas.microsoft.com/office/drawing/2014/main" id="{831F24E1-F800-49CA-2108-74D5570878AA}"/>
                  </a:ext>
                </a:extLst>
              </p:cNvPr>
              <p:cNvSpPr/>
              <p:nvPr/>
            </p:nvSpPr>
            <p:spPr>
              <a:xfrm>
                <a:off x="2116184" y="2203268"/>
                <a:ext cx="6661105" cy="401451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vtysh.conf</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 service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integrated-vtysh-config</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endParaRPr lang="it-IT" kern="0" dirty="0">
                  <a:solidFill>
                    <a:prstClr val="white">
                      <a:lumMod val="65000"/>
                    </a:prstClr>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r>
                  <a:rPr lang="it-IT" kern="0" dirty="0">
                    <a:solidFill>
                      <a:prstClr val="white">
                        <a:lumMod val="65000"/>
                      </a:prstClr>
                    </a:solidFill>
                    <a:latin typeface="Consolas" panose="020B0609020204030204" pitchFamily="49" charset="0"/>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vtysh.conf</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service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integrated-vtysh-config</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DC95E70E-D936-96AB-713D-F53B33625405}"/>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C64F774A-E478-AB9C-27D6-623DE4FA9B0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00F9F724-A143-24D3-8E97-A3956ADFFAD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07A50F2-5640-880A-AFBD-EDA9C825C951}"/>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9A00CC3F-4DDA-67E5-1AD8-D150CEECC301}"/>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68290" name="Rectangle 2">
            <a:extLst>
              <a:ext uri="{FF2B5EF4-FFF2-40B4-BE49-F238E27FC236}">
                <a16:creationId xmlns:a16="http://schemas.microsoft.com/office/drawing/2014/main" id="{3D05E6E2-7D1F-0676-26E4-2D1A5827F229}"/>
              </a:ext>
            </a:extLst>
          </p:cNvPr>
          <p:cNvSpPr>
            <a:spLocks noGrp="1" noChangeArrowheads="1"/>
          </p:cNvSpPr>
          <p:nvPr>
            <p:ph type="title"/>
          </p:nvPr>
        </p:nvSpPr>
        <p:spPr/>
        <p:txBody>
          <a:bodyPr/>
          <a:lstStyle/>
          <a:p>
            <a:r>
              <a:rPr lang="it-IT" altLang="en-IT" sz="4000"/>
              <a:t>sample </a:t>
            </a:r>
            <a:r>
              <a:rPr lang="it-IT" altLang="en-IT" sz="4000" b="1">
                <a:latin typeface="Courier New" panose="02070309020205020404" pitchFamily="49" charset="0"/>
              </a:rPr>
              <a:t>vtysh.conf</a:t>
            </a:r>
            <a:r>
              <a:rPr lang="it-IT" altLang="en-IT" sz="4000"/>
              <a:t> configuration file</a:t>
            </a:r>
          </a:p>
        </p:txBody>
      </p:sp>
      <p:sp>
        <p:nvSpPr>
          <p:cNvPr id="2" name="Date Placeholder 2">
            <a:extLst>
              <a:ext uri="{FF2B5EF4-FFF2-40B4-BE49-F238E27FC236}">
                <a16:creationId xmlns:a16="http://schemas.microsoft.com/office/drawing/2014/main" id="{1B0AB8E0-C2BA-AE09-7375-97A8CBFB3B2F}"/>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CF02C6CE-DC16-A38A-4A8F-0DBECF33E706}"/>
              </a:ext>
            </a:extLst>
          </p:cNvPr>
          <p:cNvSpPr>
            <a:spLocks noGrp="1"/>
          </p:cNvSpPr>
          <p:nvPr>
            <p:ph type="ftr" sz="quarter" idx="11"/>
          </p:nvPr>
        </p:nvSpPr>
        <p:spPr/>
        <p:txBody>
          <a:bodyPr/>
          <a:lstStyle/>
          <a:p>
            <a:r>
              <a:rPr lang="it-IT" altLang="en-IT"/>
              <a:t>kathara – [ lab: frr ]</a:t>
            </a:r>
          </a:p>
        </p:txBody>
      </p:sp>
      <p:sp>
        <p:nvSpPr>
          <p:cNvPr id="268292" name="AutoShape 4">
            <a:extLst>
              <a:ext uri="{FF2B5EF4-FFF2-40B4-BE49-F238E27FC236}">
                <a16:creationId xmlns:a16="http://schemas.microsoft.com/office/drawing/2014/main" id="{6234F9AC-F680-E3F3-9199-85607D7554AF}"/>
              </a:ext>
            </a:extLst>
          </p:cNvPr>
          <p:cNvSpPr>
            <a:spLocks noChangeArrowheads="1"/>
          </p:cNvSpPr>
          <p:nvPr/>
        </p:nvSpPr>
        <p:spPr bwMode="auto">
          <a:xfrm>
            <a:off x="5785958" y="2713751"/>
            <a:ext cx="5604044" cy="919401"/>
          </a:xfrm>
          <a:prstGeom prst="wedgeRoundRectCallout">
            <a:avLst>
              <a:gd name="adj1" fmla="val -38264"/>
              <a:gd name="adj2" fmla="val -8785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with this command each daemon will</a:t>
            </a:r>
          </a:p>
          <a:p>
            <a:pPr algn="ctr" eaLnBrk="0" hangingPunct="0"/>
            <a:r>
              <a:rPr lang="it-IT" altLang="en-IT" sz="2400" dirty="0" err="1">
                <a:latin typeface="Tahoma" panose="020B0604030504040204" pitchFamily="34" charset="0"/>
              </a:rPr>
              <a:t>need</a:t>
            </a:r>
            <a:r>
              <a:rPr lang="it-IT" altLang="en-IT" sz="2400" dirty="0">
                <a:latin typeface="Tahoma" panose="020B0604030504040204" pitchFamily="34" charset="0"/>
              </a:rPr>
              <a:t> </a:t>
            </a:r>
            <a:r>
              <a:rPr lang="it-IT" altLang="en-IT" sz="2400" dirty="0" err="1">
                <a:latin typeface="Tahoma" panose="020B0604030504040204" pitchFamily="34" charset="0"/>
              </a:rPr>
              <a:t>its</a:t>
            </a:r>
            <a:r>
              <a:rPr lang="it-IT" altLang="en-IT" sz="2400" dirty="0">
                <a:latin typeface="Tahoma" panose="020B0604030504040204" pitchFamily="34" charset="0"/>
              </a:rPr>
              <a:t> </a:t>
            </a:r>
            <a:r>
              <a:rPr lang="it-IT" altLang="en-IT" sz="2400" dirty="0" err="1">
                <a:latin typeface="Tahoma" panose="020B0604030504040204" pitchFamily="34" charset="0"/>
              </a:rPr>
              <a:t>own</a:t>
            </a:r>
            <a:r>
              <a:rPr lang="it-IT" altLang="en-IT" sz="2400" dirty="0">
                <a:latin typeface="Tahoma" panose="020B0604030504040204" pitchFamily="34" charset="0"/>
              </a:rPr>
              <a:t> </a:t>
            </a:r>
            <a:r>
              <a:rPr lang="it-IT" altLang="en-IT" sz="2400" dirty="0" err="1">
                <a:latin typeface="Tahoma" panose="020B0604030504040204" pitchFamily="34" charset="0"/>
              </a:rPr>
              <a:t>configuration</a:t>
            </a:r>
            <a:r>
              <a:rPr lang="it-IT" altLang="en-IT" sz="2400" dirty="0">
                <a:latin typeface="Tahoma" panose="020B0604030504040204" pitchFamily="34" charset="0"/>
              </a:rPr>
              <a:t> file (default)</a:t>
            </a:r>
            <a:endParaRPr lang="en-US" altLang="en-IT" sz="2400" dirty="0">
              <a:latin typeface="Tahoma" panose="020B0604030504040204" pitchFamily="34" charset="0"/>
            </a:endParaRPr>
          </a:p>
        </p:txBody>
      </p:sp>
      <p:sp>
        <p:nvSpPr>
          <p:cNvPr id="268350" name="AutoShape 62">
            <a:extLst>
              <a:ext uri="{FF2B5EF4-FFF2-40B4-BE49-F238E27FC236}">
                <a16:creationId xmlns:a16="http://schemas.microsoft.com/office/drawing/2014/main" id="{95893082-9BEF-B078-AD02-00ED874690D1}"/>
              </a:ext>
            </a:extLst>
          </p:cNvPr>
          <p:cNvSpPr>
            <a:spLocks noChangeArrowheads="1"/>
          </p:cNvSpPr>
          <p:nvPr/>
        </p:nvSpPr>
        <p:spPr bwMode="auto">
          <a:xfrm>
            <a:off x="4655840" y="5170781"/>
            <a:ext cx="5681344" cy="919401"/>
          </a:xfrm>
          <a:prstGeom prst="wedgeRoundRectCallout">
            <a:avLst>
              <a:gd name="adj1" fmla="val -40829"/>
              <a:gd name="adj2" fmla="val -9964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a:latin typeface="Tahoma" panose="020B0604030504040204" pitchFamily="34" charset="0"/>
              </a:rPr>
              <a:t>a single configuration </a:t>
            </a:r>
            <a:r>
              <a:rPr lang="en-US" altLang="en-IT" sz="2400" b="1">
                <a:latin typeface="Courier New" panose="02070309020205020404" pitchFamily="49" charset="0"/>
              </a:rPr>
              <a:t>frr.conf</a:t>
            </a:r>
            <a:r>
              <a:rPr lang="en-US" altLang="en-IT" sz="2400">
                <a:latin typeface="Tahoma" panose="020B0604030504040204" pitchFamily="34" charset="0"/>
              </a:rPr>
              <a:t> file for</a:t>
            </a:r>
          </a:p>
          <a:p>
            <a:pPr algn="ctr" eaLnBrk="0" hangingPunct="0"/>
            <a:r>
              <a:rPr lang="it-IT" altLang="en-IT" sz="2400">
                <a:latin typeface="Tahoma" panose="020B0604030504040204" pitchFamily="34" charset="0"/>
              </a:rPr>
              <a:t>all daemons (recommended)</a:t>
            </a:r>
            <a:endParaRPr lang="en-US" altLang="en-IT"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a:extLst>
              <a:ext uri="{FF2B5EF4-FFF2-40B4-BE49-F238E27FC236}">
                <a16:creationId xmlns:a16="http://schemas.microsoft.com/office/drawing/2014/main" id="{D997BDF7-F438-62FA-BBF3-00135680C288}"/>
              </a:ext>
            </a:extLst>
          </p:cNvPr>
          <p:cNvSpPr>
            <a:spLocks noGrp="1" noChangeArrowheads="1"/>
          </p:cNvSpPr>
          <p:nvPr>
            <p:ph type="title"/>
          </p:nvPr>
        </p:nvSpPr>
        <p:spPr>
          <a:xfrm>
            <a:off x="1143000" y="0"/>
            <a:ext cx="9906000" cy="1143000"/>
          </a:xfrm>
        </p:spPr>
        <p:txBody>
          <a:bodyPr/>
          <a:lstStyle/>
          <a:p>
            <a:r>
              <a:rPr lang="it-IT" altLang="en-IT"/>
              <a:t>a simple topology</a:t>
            </a:r>
          </a:p>
        </p:txBody>
      </p:sp>
      <p:sp>
        <p:nvSpPr>
          <p:cNvPr id="2" name="Date Placeholder 2">
            <a:extLst>
              <a:ext uri="{FF2B5EF4-FFF2-40B4-BE49-F238E27FC236}">
                <a16:creationId xmlns:a16="http://schemas.microsoft.com/office/drawing/2014/main" id="{29DFA12B-2AC2-6D81-0B1E-F3E66CF557E5}"/>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0A1C7F1E-A4D7-15EC-7C41-A8691ED8A26B}"/>
              </a:ext>
            </a:extLst>
          </p:cNvPr>
          <p:cNvSpPr>
            <a:spLocks noGrp="1"/>
          </p:cNvSpPr>
          <p:nvPr>
            <p:ph type="ftr" sz="quarter" idx="11"/>
          </p:nvPr>
        </p:nvSpPr>
        <p:spPr/>
        <p:txBody>
          <a:bodyPr/>
          <a:lstStyle/>
          <a:p>
            <a:r>
              <a:rPr lang="it-IT" altLang="en-IT"/>
              <a:t>kathara – [ lab: frr ]</a:t>
            </a:r>
          </a:p>
        </p:txBody>
      </p:sp>
      <p:sp>
        <p:nvSpPr>
          <p:cNvPr id="265443" name="AutoShape 227">
            <a:extLst>
              <a:ext uri="{FF2B5EF4-FFF2-40B4-BE49-F238E27FC236}">
                <a16:creationId xmlns:a16="http://schemas.microsoft.com/office/drawing/2014/main" id="{34C6F4BB-5608-A50A-9A5E-B57041C69D71}"/>
              </a:ext>
            </a:extLst>
          </p:cNvPr>
          <p:cNvSpPr>
            <a:spLocks noChangeArrowheads="1"/>
          </p:cNvSpPr>
          <p:nvPr/>
        </p:nvSpPr>
        <p:spPr bwMode="auto">
          <a:xfrm>
            <a:off x="3648076" y="4525964"/>
            <a:ext cx="5184775" cy="1368425"/>
          </a:xfrm>
          <a:prstGeom prst="plaque">
            <a:avLst>
              <a:gd name="adj" fmla="val 9611"/>
            </a:avLst>
          </a:prstGeom>
          <a:solidFill>
            <a:srgbClr val="FFF3C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65228" name="Group 12">
            <a:extLst>
              <a:ext uri="{FF2B5EF4-FFF2-40B4-BE49-F238E27FC236}">
                <a16:creationId xmlns:a16="http://schemas.microsoft.com/office/drawing/2014/main" id="{4A705173-2D02-A62A-2FB7-5AF800B0113A}"/>
              </a:ext>
            </a:extLst>
          </p:cNvPr>
          <p:cNvGrpSpPr>
            <a:grpSpLocks noChangeAspect="1"/>
          </p:cNvGrpSpPr>
          <p:nvPr/>
        </p:nvGrpSpPr>
        <p:grpSpPr bwMode="auto">
          <a:xfrm>
            <a:off x="8350250" y="1595438"/>
            <a:ext cx="736600" cy="404812"/>
            <a:chOff x="1680" y="912"/>
            <a:chExt cx="576" cy="317"/>
          </a:xfrm>
        </p:grpSpPr>
        <p:grpSp>
          <p:nvGrpSpPr>
            <p:cNvPr id="265229" name="Group 13">
              <a:extLst>
                <a:ext uri="{FF2B5EF4-FFF2-40B4-BE49-F238E27FC236}">
                  <a16:creationId xmlns:a16="http://schemas.microsoft.com/office/drawing/2014/main" id="{FC090F18-417D-F660-C000-0EFBC2D34DA9}"/>
                </a:ext>
              </a:extLst>
            </p:cNvPr>
            <p:cNvGrpSpPr>
              <a:grpSpLocks noChangeAspect="1"/>
            </p:cNvGrpSpPr>
            <p:nvPr/>
          </p:nvGrpSpPr>
          <p:grpSpPr bwMode="auto">
            <a:xfrm>
              <a:off x="1680" y="912"/>
              <a:ext cx="576" cy="317"/>
              <a:chOff x="3312" y="2160"/>
              <a:chExt cx="960" cy="528"/>
            </a:xfrm>
          </p:grpSpPr>
          <p:sp>
            <p:nvSpPr>
              <p:cNvPr id="265230" name="AutoShape 14">
                <a:extLst>
                  <a:ext uri="{FF2B5EF4-FFF2-40B4-BE49-F238E27FC236}">
                    <a16:creationId xmlns:a16="http://schemas.microsoft.com/office/drawing/2014/main" id="{FAD58018-9B46-396E-815E-BCA59510B5F8}"/>
                  </a:ext>
                </a:extLst>
              </p:cNvPr>
              <p:cNvSpPr>
                <a:spLocks noChangeAspect="1" noChangeArrowheads="1"/>
              </p:cNvSpPr>
              <p:nvPr/>
            </p:nvSpPr>
            <p:spPr bwMode="auto">
              <a:xfrm>
                <a:off x="3312" y="2160"/>
                <a:ext cx="960" cy="528"/>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231" name="Group 15">
                <a:extLst>
                  <a:ext uri="{FF2B5EF4-FFF2-40B4-BE49-F238E27FC236}">
                    <a16:creationId xmlns:a16="http://schemas.microsoft.com/office/drawing/2014/main" id="{6A2B4F50-E34C-42F4-3F89-D5C309522D18}"/>
                  </a:ext>
                </a:extLst>
              </p:cNvPr>
              <p:cNvGrpSpPr>
                <a:grpSpLocks noChangeAspect="1"/>
              </p:cNvGrpSpPr>
              <p:nvPr/>
            </p:nvGrpSpPr>
            <p:grpSpPr bwMode="auto">
              <a:xfrm>
                <a:off x="3488" y="2193"/>
                <a:ext cx="599" cy="207"/>
                <a:chOff x="422" y="1632"/>
                <a:chExt cx="829" cy="298"/>
              </a:xfrm>
            </p:grpSpPr>
            <p:grpSp>
              <p:nvGrpSpPr>
                <p:cNvPr id="265232" name="Group 16">
                  <a:extLst>
                    <a:ext uri="{FF2B5EF4-FFF2-40B4-BE49-F238E27FC236}">
                      <a16:creationId xmlns:a16="http://schemas.microsoft.com/office/drawing/2014/main" id="{9152AE0C-5948-B478-76DB-28645C2CECBC}"/>
                    </a:ext>
                  </a:extLst>
                </p:cNvPr>
                <p:cNvGrpSpPr>
                  <a:grpSpLocks noChangeAspect="1"/>
                </p:cNvGrpSpPr>
                <p:nvPr/>
              </p:nvGrpSpPr>
              <p:grpSpPr bwMode="auto">
                <a:xfrm>
                  <a:off x="422" y="1632"/>
                  <a:ext cx="822" cy="291"/>
                  <a:chOff x="422" y="1632"/>
                  <a:chExt cx="822" cy="291"/>
                </a:xfrm>
              </p:grpSpPr>
              <p:sp>
                <p:nvSpPr>
                  <p:cNvPr id="265233" name="Freeform 17">
                    <a:extLst>
                      <a:ext uri="{FF2B5EF4-FFF2-40B4-BE49-F238E27FC236}">
                        <a16:creationId xmlns:a16="http://schemas.microsoft.com/office/drawing/2014/main" id="{C424254A-9461-E5DE-563E-47201812E1CB}"/>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4" name="Freeform 18">
                    <a:extLst>
                      <a:ext uri="{FF2B5EF4-FFF2-40B4-BE49-F238E27FC236}">
                        <a16:creationId xmlns:a16="http://schemas.microsoft.com/office/drawing/2014/main" id="{56CCD861-6685-AF1A-7835-39651BECCD80}"/>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5" name="Freeform 19">
                    <a:extLst>
                      <a:ext uri="{FF2B5EF4-FFF2-40B4-BE49-F238E27FC236}">
                        <a16:creationId xmlns:a16="http://schemas.microsoft.com/office/drawing/2014/main" id="{4785FDBC-7AED-42F4-1886-8BBF16344661}"/>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6" name="Freeform 20">
                    <a:extLst>
                      <a:ext uri="{FF2B5EF4-FFF2-40B4-BE49-F238E27FC236}">
                        <a16:creationId xmlns:a16="http://schemas.microsoft.com/office/drawing/2014/main" id="{B3CC7D12-7730-B2E7-A973-B296DFC1C146}"/>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7" name="Freeform 21">
                    <a:extLst>
                      <a:ext uri="{FF2B5EF4-FFF2-40B4-BE49-F238E27FC236}">
                        <a16:creationId xmlns:a16="http://schemas.microsoft.com/office/drawing/2014/main" id="{C5B50E6E-2FFA-6525-3767-38F145827E0E}"/>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8" name="Freeform 22">
                    <a:extLst>
                      <a:ext uri="{FF2B5EF4-FFF2-40B4-BE49-F238E27FC236}">
                        <a16:creationId xmlns:a16="http://schemas.microsoft.com/office/drawing/2014/main" id="{16620375-510B-76B4-8EF2-539FDB37773D}"/>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9" name="Freeform 23">
                    <a:extLst>
                      <a:ext uri="{FF2B5EF4-FFF2-40B4-BE49-F238E27FC236}">
                        <a16:creationId xmlns:a16="http://schemas.microsoft.com/office/drawing/2014/main" id="{240DF678-42B4-6E61-DC26-DE39F2E75064}"/>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0" name="Freeform 24">
                    <a:extLst>
                      <a:ext uri="{FF2B5EF4-FFF2-40B4-BE49-F238E27FC236}">
                        <a16:creationId xmlns:a16="http://schemas.microsoft.com/office/drawing/2014/main" id="{A7C7C8F4-F883-F18B-045C-1DA27179DA56}"/>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241" name="Group 25">
                  <a:extLst>
                    <a:ext uri="{FF2B5EF4-FFF2-40B4-BE49-F238E27FC236}">
                      <a16:creationId xmlns:a16="http://schemas.microsoft.com/office/drawing/2014/main" id="{C243CC9D-1F09-CFCB-4122-25449EE17840}"/>
                    </a:ext>
                  </a:extLst>
                </p:cNvPr>
                <p:cNvGrpSpPr>
                  <a:grpSpLocks noChangeAspect="1"/>
                </p:cNvGrpSpPr>
                <p:nvPr/>
              </p:nvGrpSpPr>
              <p:grpSpPr bwMode="auto">
                <a:xfrm>
                  <a:off x="429" y="1639"/>
                  <a:ext cx="822" cy="291"/>
                  <a:chOff x="429" y="1639"/>
                  <a:chExt cx="822" cy="291"/>
                </a:xfrm>
              </p:grpSpPr>
              <p:sp>
                <p:nvSpPr>
                  <p:cNvPr id="265242" name="Freeform 26">
                    <a:extLst>
                      <a:ext uri="{FF2B5EF4-FFF2-40B4-BE49-F238E27FC236}">
                        <a16:creationId xmlns:a16="http://schemas.microsoft.com/office/drawing/2014/main" id="{6FA0F177-97F7-FE1D-87A0-135BAD41CBFC}"/>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3" name="Freeform 27">
                    <a:extLst>
                      <a:ext uri="{FF2B5EF4-FFF2-40B4-BE49-F238E27FC236}">
                        <a16:creationId xmlns:a16="http://schemas.microsoft.com/office/drawing/2014/main" id="{E21C3506-03EE-15BE-1F50-FD96307DFDCB}"/>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4" name="Freeform 28">
                    <a:extLst>
                      <a:ext uri="{FF2B5EF4-FFF2-40B4-BE49-F238E27FC236}">
                        <a16:creationId xmlns:a16="http://schemas.microsoft.com/office/drawing/2014/main" id="{06EF067B-8D48-C7CC-8ADE-D543F1D2F442}"/>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5" name="Freeform 29">
                    <a:extLst>
                      <a:ext uri="{FF2B5EF4-FFF2-40B4-BE49-F238E27FC236}">
                        <a16:creationId xmlns:a16="http://schemas.microsoft.com/office/drawing/2014/main" id="{3CEBB51F-F786-3F52-F8D8-985C6E9C4871}"/>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6" name="Freeform 30">
                    <a:extLst>
                      <a:ext uri="{FF2B5EF4-FFF2-40B4-BE49-F238E27FC236}">
                        <a16:creationId xmlns:a16="http://schemas.microsoft.com/office/drawing/2014/main" id="{720787C4-3B19-2D51-6E78-123D76F4C257}"/>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7" name="Freeform 31">
                    <a:extLst>
                      <a:ext uri="{FF2B5EF4-FFF2-40B4-BE49-F238E27FC236}">
                        <a16:creationId xmlns:a16="http://schemas.microsoft.com/office/drawing/2014/main" id="{AFC384E8-20CA-4C3D-7562-F2C5FBE8BB30}"/>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8" name="Freeform 32">
                    <a:extLst>
                      <a:ext uri="{FF2B5EF4-FFF2-40B4-BE49-F238E27FC236}">
                        <a16:creationId xmlns:a16="http://schemas.microsoft.com/office/drawing/2014/main" id="{D1FE37C5-B40F-0B7D-C4CB-0F61B191476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9" name="Freeform 33">
                    <a:extLst>
                      <a:ext uri="{FF2B5EF4-FFF2-40B4-BE49-F238E27FC236}">
                        <a16:creationId xmlns:a16="http://schemas.microsoft.com/office/drawing/2014/main" id="{D4460FCB-1EA9-9044-0642-E07D793EB902}"/>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grpSp>
        <p:sp>
          <p:nvSpPr>
            <p:cNvPr id="265250" name="WordArt 34">
              <a:extLst>
                <a:ext uri="{FF2B5EF4-FFF2-40B4-BE49-F238E27FC236}">
                  <a16:creationId xmlns:a16="http://schemas.microsoft.com/office/drawing/2014/main" id="{194796C1-B80C-0420-0A95-1BDCADEEB605}"/>
                </a:ext>
              </a:extLst>
            </p:cNvPr>
            <p:cNvSpPr>
              <a:spLocks noChangeAspect="1" noChangeArrowheads="1" noChangeShapeType="1" noTextEdit="1"/>
            </p:cNvSpPr>
            <p:nvPr/>
          </p:nvSpPr>
          <p:spPr bwMode="auto">
            <a:xfrm>
              <a:off x="1709" y="1042"/>
              <a:ext cx="518" cy="15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r3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sp>
        <p:nvSpPr>
          <p:cNvPr id="265260" name="Line 44">
            <a:extLst>
              <a:ext uri="{FF2B5EF4-FFF2-40B4-BE49-F238E27FC236}">
                <a16:creationId xmlns:a16="http://schemas.microsoft.com/office/drawing/2014/main" id="{6227F838-470A-A517-A2EB-75BB08B785AB}"/>
              </a:ext>
            </a:extLst>
          </p:cNvPr>
          <p:cNvSpPr>
            <a:spLocks noChangeShapeType="1"/>
          </p:cNvSpPr>
          <p:nvPr/>
        </p:nvSpPr>
        <p:spPr bwMode="auto">
          <a:xfrm>
            <a:off x="3719514" y="1793875"/>
            <a:ext cx="19446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65264" name="Group 48">
            <a:extLst>
              <a:ext uri="{FF2B5EF4-FFF2-40B4-BE49-F238E27FC236}">
                <a16:creationId xmlns:a16="http://schemas.microsoft.com/office/drawing/2014/main" id="{23FD85CD-67E2-DCBA-7639-3DD6EAC76287}"/>
              </a:ext>
            </a:extLst>
          </p:cNvPr>
          <p:cNvGrpSpPr>
            <a:grpSpLocks noChangeAspect="1"/>
          </p:cNvGrpSpPr>
          <p:nvPr/>
        </p:nvGrpSpPr>
        <p:grpSpPr bwMode="auto">
          <a:xfrm>
            <a:off x="5664200" y="1595438"/>
            <a:ext cx="736600" cy="404812"/>
            <a:chOff x="3264" y="912"/>
            <a:chExt cx="576" cy="316"/>
          </a:xfrm>
        </p:grpSpPr>
        <p:sp>
          <p:nvSpPr>
            <p:cNvPr id="265265" name="AutoShape 49">
              <a:extLst>
                <a:ext uri="{FF2B5EF4-FFF2-40B4-BE49-F238E27FC236}">
                  <a16:creationId xmlns:a16="http://schemas.microsoft.com/office/drawing/2014/main" id="{DFC180C0-47C0-DAFA-E8A7-0CA83F95B4BE}"/>
                </a:ext>
              </a:extLst>
            </p:cNvPr>
            <p:cNvSpPr>
              <a:spLocks noChangeAspect="1" noChangeArrowheads="1"/>
            </p:cNvSpPr>
            <p:nvPr/>
          </p:nvSpPr>
          <p:spPr bwMode="auto">
            <a:xfrm>
              <a:off x="3264" y="912"/>
              <a:ext cx="576" cy="316"/>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266" name="Group 50">
              <a:extLst>
                <a:ext uri="{FF2B5EF4-FFF2-40B4-BE49-F238E27FC236}">
                  <a16:creationId xmlns:a16="http://schemas.microsoft.com/office/drawing/2014/main" id="{A385377D-39F9-6812-E920-4A81406BF580}"/>
                </a:ext>
              </a:extLst>
            </p:cNvPr>
            <p:cNvGrpSpPr>
              <a:grpSpLocks noChangeAspect="1"/>
            </p:cNvGrpSpPr>
            <p:nvPr/>
          </p:nvGrpSpPr>
          <p:grpSpPr bwMode="auto">
            <a:xfrm>
              <a:off x="3370" y="932"/>
              <a:ext cx="359" cy="124"/>
              <a:chOff x="422" y="1632"/>
              <a:chExt cx="829" cy="298"/>
            </a:xfrm>
          </p:grpSpPr>
          <p:grpSp>
            <p:nvGrpSpPr>
              <p:cNvPr id="265267" name="Group 51">
                <a:extLst>
                  <a:ext uri="{FF2B5EF4-FFF2-40B4-BE49-F238E27FC236}">
                    <a16:creationId xmlns:a16="http://schemas.microsoft.com/office/drawing/2014/main" id="{DB2DD6F0-1526-1FB9-E303-FF6B4526922C}"/>
                  </a:ext>
                </a:extLst>
              </p:cNvPr>
              <p:cNvGrpSpPr>
                <a:grpSpLocks noChangeAspect="1"/>
              </p:cNvGrpSpPr>
              <p:nvPr/>
            </p:nvGrpSpPr>
            <p:grpSpPr bwMode="auto">
              <a:xfrm>
                <a:off x="422" y="1632"/>
                <a:ext cx="822" cy="291"/>
                <a:chOff x="422" y="1632"/>
                <a:chExt cx="822" cy="291"/>
              </a:xfrm>
            </p:grpSpPr>
            <p:sp>
              <p:nvSpPr>
                <p:cNvPr id="265268" name="Freeform 52">
                  <a:extLst>
                    <a:ext uri="{FF2B5EF4-FFF2-40B4-BE49-F238E27FC236}">
                      <a16:creationId xmlns:a16="http://schemas.microsoft.com/office/drawing/2014/main" id="{01EE0535-8C2B-FEFB-52A8-13601410BEAA}"/>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69" name="Freeform 53">
                  <a:extLst>
                    <a:ext uri="{FF2B5EF4-FFF2-40B4-BE49-F238E27FC236}">
                      <a16:creationId xmlns:a16="http://schemas.microsoft.com/office/drawing/2014/main" id="{1BA3A719-CDD5-B225-9D35-5FA5289D125B}"/>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0" name="Freeform 54">
                  <a:extLst>
                    <a:ext uri="{FF2B5EF4-FFF2-40B4-BE49-F238E27FC236}">
                      <a16:creationId xmlns:a16="http://schemas.microsoft.com/office/drawing/2014/main" id="{9B4D3362-4A4A-A4F0-3DF4-93DBA3B93144}"/>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1" name="Freeform 55">
                  <a:extLst>
                    <a:ext uri="{FF2B5EF4-FFF2-40B4-BE49-F238E27FC236}">
                      <a16:creationId xmlns:a16="http://schemas.microsoft.com/office/drawing/2014/main" id="{41467A8E-D034-6343-6DAA-98310E5F1185}"/>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2" name="Freeform 56">
                  <a:extLst>
                    <a:ext uri="{FF2B5EF4-FFF2-40B4-BE49-F238E27FC236}">
                      <a16:creationId xmlns:a16="http://schemas.microsoft.com/office/drawing/2014/main" id="{F39135C8-6F2A-FD2B-4ACE-C2BDD25783AB}"/>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3" name="Freeform 57">
                  <a:extLst>
                    <a:ext uri="{FF2B5EF4-FFF2-40B4-BE49-F238E27FC236}">
                      <a16:creationId xmlns:a16="http://schemas.microsoft.com/office/drawing/2014/main" id="{3DB8B2E0-43CE-3A52-7A27-517C731583F9}"/>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4" name="Freeform 58">
                  <a:extLst>
                    <a:ext uri="{FF2B5EF4-FFF2-40B4-BE49-F238E27FC236}">
                      <a16:creationId xmlns:a16="http://schemas.microsoft.com/office/drawing/2014/main" id="{3FD6DD39-1E36-E996-7247-5B3571B70891}"/>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5" name="Freeform 59">
                  <a:extLst>
                    <a:ext uri="{FF2B5EF4-FFF2-40B4-BE49-F238E27FC236}">
                      <a16:creationId xmlns:a16="http://schemas.microsoft.com/office/drawing/2014/main" id="{04F204A8-3898-7A00-009A-D4262492CAB1}"/>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276" name="Group 60">
                <a:extLst>
                  <a:ext uri="{FF2B5EF4-FFF2-40B4-BE49-F238E27FC236}">
                    <a16:creationId xmlns:a16="http://schemas.microsoft.com/office/drawing/2014/main" id="{87997AB6-333A-05DA-027A-897FA7572A99}"/>
                  </a:ext>
                </a:extLst>
              </p:cNvPr>
              <p:cNvGrpSpPr>
                <a:grpSpLocks noChangeAspect="1"/>
              </p:cNvGrpSpPr>
              <p:nvPr/>
            </p:nvGrpSpPr>
            <p:grpSpPr bwMode="auto">
              <a:xfrm>
                <a:off x="429" y="1639"/>
                <a:ext cx="822" cy="291"/>
                <a:chOff x="429" y="1639"/>
                <a:chExt cx="822" cy="291"/>
              </a:xfrm>
            </p:grpSpPr>
            <p:sp>
              <p:nvSpPr>
                <p:cNvPr id="265277" name="Freeform 61">
                  <a:extLst>
                    <a:ext uri="{FF2B5EF4-FFF2-40B4-BE49-F238E27FC236}">
                      <a16:creationId xmlns:a16="http://schemas.microsoft.com/office/drawing/2014/main" id="{66240F2B-2EAC-88E7-BD8E-DB9397783B5F}"/>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8" name="Freeform 62">
                  <a:extLst>
                    <a:ext uri="{FF2B5EF4-FFF2-40B4-BE49-F238E27FC236}">
                      <a16:creationId xmlns:a16="http://schemas.microsoft.com/office/drawing/2014/main" id="{9A7FA606-40FB-7101-0137-DE53A3E24CDC}"/>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9" name="Freeform 63">
                  <a:extLst>
                    <a:ext uri="{FF2B5EF4-FFF2-40B4-BE49-F238E27FC236}">
                      <a16:creationId xmlns:a16="http://schemas.microsoft.com/office/drawing/2014/main" id="{0070B9EB-DFF8-3CEF-089A-281570F71780}"/>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0" name="Freeform 64">
                  <a:extLst>
                    <a:ext uri="{FF2B5EF4-FFF2-40B4-BE49-F238E27FC236}">
                      <a16:creationId xmlns:a16="http://schemas.microsoft.com/office/drawing/2014/main" id="{5E953FD0-97B6-8552-7FAC-E35968586280}"/>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1" name="Freeform 65">
                  <a:extLst>
                    <a:ext uri="{FF2B5EF4-FFF2-40B4-BE49-F238E27FC236}">
                      <a16:creationId xmlns:a16="http://schemas.microsoft.com/office/drawing/2014/main" id="{D182E019-A41E-C22B-AD09-516301C4F17D}"/>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2" name="Freeform 66">
                  <a:extLst>
                    <a:ext uri="{FF2B5EF4-FFF2-40B4-BE49-F238E27FC236}">
                      <a16:creationId xmlns:a16="http://schemas.microsoft.com/office/drawing/2014/main" id="{E045FF0A-C4A7-0289-2EB6-FCACD7B66FA4}"/>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3" name="Freeform 67">
                  <a:extLst>
                    <a:ext uri="{FF2B5EF4-FFF2-40B4-BE49-F238E27FC236}">
                      <a16:creationId xmlns:a16="http://schemas.microsoft.com/office/drawing/2014/main" id="{2A2FF514-0474-C80C-C6B7-2C1B33DA3D98}"/>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4" name="Freeform 68">
                  <a:extLst>
                    <a:ext uri="{FF2B5EF4-FFF2-40B4-BE49-F238E27FC236}">
                      <a16:creationId xmlns:a16="http://schemas.microsoft.com/office/drawing/2014/main" id="{95D8636E-3B40-61C4-E987-953936DDD106}"/>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65285" name="WordArt 69">
              <a:extLst>
                <a:ext uri="{FF2B5EF4-FFF2-40B4-BE49-F238E27FC236}">
                  <a16:creationId xmlns:a16="http://schemas.microsoft.com/office/drawing/2014/main" id="{75D1A3B5-01CB-B222-EDC6-BEDF56DDADC3}"/>
                </a:ext>
              </a:extLst>
            </p:cNvPr>
            <p:cNvSpPr>
              <a:spLocks noChangeAspect="1" noChangeArrowheads="1" noChangeShapeType="1" noTextEdit="1"/>
            </p:cNvSpPr>
            <p:nvPr/>
          </p:nvSpPr>
          <p:spPr bwMode="auto">
            <a:xfrm>
              <a:off x="3293" y="1041"/>
              <a:ext cx="518" cy="15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r2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sp>
        <p:nvSpPr>
          <p:cNvPr id="265301" name="Arc 85">
            <a:extLst>
              <a:ext uri="{FF2B5EF4-FFF2-40B4-BE49-F238E27FC236}">
                <a16:creationId xmlns:a16="http://schemas.microsoft.com/office/drawing/2014/main" id="{3F13DC33-E66F-06EE-7CEC-41BCFE93D2EB}"/>
              </a:ext>
            </a:extLst>
          </p:cNvPr>
          <p:cNvSpPr>
            <a:spLocks/>
          </p:cNvSpPr>
          <p:nvPr/>
        </p:nvSpPr>
        <p:spPr bwMode="auto">
          <a:xfrm flipH="1">
            <a:off x="2700338" y="2121972"/>
            <a:ext cx="442912"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302" name="Group 86">
            <a:extLst>
              <a:ext uri="{FF2B5EF4-FFF2-40B4-BE49-F238E27FC236}">
                <a16:creationId xmlns:a16="http://schemas.microsoft.com/office/drawing/2014/main" id="{65993E7F-6149-3F4F-D6BD-7B769BFD4BD4}"/>
              </a:ext>
            </a:extLst>
          </p:cNvPr>
          <p:cNvGrpSpPr>
            <a:grpSpLocks noChangeAspect="1"/>
          </p:cNvGrpSpPr>
          <p:nvPr/>
        </p:nvGrpSpPr>
        <p:grpSpPr bwMode="auto">
          <a:xfrm>
            <a:off x="3000375" y="1590676"/>
            <a:ext cx="738188" cy="404813"/>
            <a:chOff x="816" y="2496"/>
            <a:chExt cx="384" cy="211"/>
          </a:xfrm>
        </p:grpSpPr>
        <p:sp>
          <p:nvSpPr>
            <p:cNvPr id="265303" name="AutoShape 87">
              <a:extLst>
                <a:ext uri="{FF2B5EF4-FFF2-40B4-BE49-F238E27FC236}">
                  <a16:creationId xmlns:a16="http://schemas.microsoft.com/office/drawing/2014/main" id="{B81FD1F0-C670-AC0E-ED60-194A5AD18278}"/>
                </a:ext>
              </a:extLst>
            </p:cNvPr>
            <p:cNvSpPr>
              <a:spLocks noChangeAspect="1" noChangeArrowheads="1"/>
            </p:cNvSpPr>
            <p:nvPr/>
          </p:nvSpPr>
          <p:spPr bwMode="auto">
            <a:xfrm>
              <a:off x="816" y="2496"/>
              <a:ext cx="384" cy="211"/>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304" name="Group 88">
              <a:extLst>
                <a:ext uri="{FF2B5EF4-FFF2-40B4-BE49-F238E27FC236}">
                  <a16:creationId xmlns:a16="http://schemas.microsoft.com/office/drawing/2014/main" id="{FB39E724-C2E2-9B66-097A-3E90766D61CE}"/>
                </a:ext>
              </a:extLst>
            </p:cNvPr>
            <p:cNvGrpSpPr>
              <a:grpSpLocks noChangeAspect="1"/>
            </p:cNvGrpSpPr>
            <p:nvPr/>
          </p:nvGrpSpPr>
          <p:grpSpPr bwMode="auto">
            <a:xfrm>
              <a:off x="887" y="2509"/>
              <a:ext cx="239" cy="83"/>
              <a:chOff x="422" y="1632"/>
              <a:chExt cx="829" cy="298"/>
            </a:xfrm>
          </p:grpSpPr>
          <p:grpSp>
            <p:nvGrpSpPr>
              <p:cNvPr id="265305" name="Group 89">
                <a:extLst>
                  <a:ext uri="{FF2B5EF4-FFF2-40B4-BE49-F238E27FC236}">
                    <a16:creationId xmlns:a16="http://schemas.microsoft.com/office/drawing/2014/main" id="{B1E9770B-5929-AAF8-B082-16381C5E1211}"/>
                  </a:ext>
                </a:extLst>
              </p:cNvPr>
              <p:cNvGrpSpPr>
                <a:grpSpLocks noChangeAspect="1"/>
              </p:cNvGrpSpPr>
              <p:nvPr/>
            </p:nvGrpSpPr>
            <p:grpSpPr bwMode="auto">
              <a:xfrm>
                <a:off x="422" y="1632"/>
                <a:ext cx="822" cy="291"/>
                <a:chOff x="422" y="1632"/>
                <a:chExt cx="822" cy="291"/>
              </a:xfrm>
            </p:grpSpPr>
            <p:sp>
              <p:nvSpPr>
                <p:cNvPr id="265306" name="Freeform 90">
                  <a:extLst>
                    <a:ext uri="{FF2B5EF4-FFF2-40B4-BE49-F238E27FC236}">
                      <a16:creationId xmlns:a16="http://schemas.microsoft.com/office/drawing/2014/main" id="{F4324911-D5EC-C17E-1EA8-DB1D9A99F08F}"/>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7" name="Freeform 91">
                  <a:extLst>
                    <a:ext uri="{FF2B5EF4-FFF2-40B4-BE49-F238E27FC236}">
                      <a16:creationId xmlns:a16="http://schemas.microsoft.com/office/drawing/2014/main" id="{1352AD63-F819-0284-1777-15BA4AD853E2}"/>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8" name="Freeform 92">
                  <a:extLst>
                    <a:ext uri="{FF2B5EF4-FFF2-40B4-BE49-F238E27FC236}">
                      <a16:creationId xmlns:a16="http://schemas.microsoft.com/office/drawing/2014/main" id="{F7AF9135-A254-5B3A-497B-E02741CBB42C}"/>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9" name="Freeform 93">
                  <a:extLst>
                    <a:ext uri="{FF2B5EF4-FFF2-40B4-BE49-F238E27FC236}">
                      <a16:creationId xmlns:a16="http://schemas.microsoft.com/office/drawing/2014/main" id="{897E6346-4AF8-E065-B9BB-9E0BFE749CF6}"/>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0" name="Freeform 94">
                  <a:extLst>
                    <a:ext uri="{FF2B5EF4-FFF2-40B4-BE49-F238E27FC236}">
                      <a16:creationId xmlns:a16="http://schemas.microsoft.com/office/drawing/2014/main" id="{E673BA37-9EE3-C28C-C645-3607E7E43B76}"/>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1" name="Freeform 95">
                  <a:extLst>
                    <a:ext uri="{FF2B5EF4-FFF2-40B4-BE49-F238E27FC236}">
                      <a16:creationId xmlns:a16="http://schemas.microsoft.com/office/drawing/2014/main" id="{4A331F3B-0BEF-6800-41C2-88323D8B68B1}"/>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2" name="Freeform 96">
                  <a:extLst>
                    <a:ext uri="{FF2B5EF4-FFF2-40B4-BE49-F238E27FC236}">
                      <a16:creationId xmlns:a16="http://schemas.microsoft.com/office/drawing/2014/main" id="{D863C07D-86B9-C22F-F538-DC81CC10B18F}"/>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3" name="Freeform 97">
                  <a:extLst>
                    <a:ext uri="{FF2B5EF4-FFF2-40B4-BE49-F238E27FC236}">
                      <a16:creationId xmlns:a16="http://schemas.microsoft.com/office/drawing/2014/main" id="{4CAD4707-E307-97EF-F23A-F0EBB941BD4C}"/>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314" name="Group 98">
                <a:extLst>
                  <a:ext uri="{FF2B5EF4-FFF2-40B4-BE49-F238E27FC236}">
                    <a16:creationId xmlns:a16="http://schemas.microsoft.com/office/drawing/2014/main" id="{C0DAB7A2-138A-FB0C-62C7-3AE629540745}"/>
                  </a:ext>
                </a:extLst>
              </p:cNvPr>
              <p:cNvGrpSpPr>
                <a:grpSpLocks noChangeAspect="1"/>
              </p:cNvGrpSpPr>
              <p:nvPr/>
            </p:nvGrpSpPr>
            <p:grpSpPr bwMode="auto">
              <a:xfrm>
                <a:off x="429" y="1639"/>
                <a:ext cx="822" cy="291"/>
                <a:chOff x="429" y="1639"/>
                <a:chExt cx="822" cy="291"/>
              </a:xfrm>
            </p:grpSpPr>
            <p:sp>
              <p:nvSpPr>
                <p:cNvPr id="265315" name="Freeform 99">
                  <a:extLst>
                    <a:ext uri="{FF2B5EF4-FFF2-40B4-BE49-F238E27FC236}">
                      <a16:creationId xmlns:a16="http://schemas.microsoft.com/office/drawing/2014/main" id="{44CB6259-ACC8-8B10-AE2F-A8002F46DC11}"/>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6" name="Freeform 100">
                  <a:extLst>
                    <a:ext uri="{FF2B5EF4-FFF2-40B4-BE49-F238E27FC236}">
                      <a16:creationId xmlns:a16="http://schemas.microsoft.com/office/drawing/2014/main" id="{15B759E8-0EB6-BD50-DD32-F2987CE985C0}"/>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7" name="Freeform 101">
                  <a:extLst>
                    <a:ext uri="{FF2B5EF4-FFF2-40B4-BE49-F238E27FC236}">
                      <a16:creationId xmlns:a16="http://schemas.microsoft.com/office/drawing/2014/main" id="{CD9C576A-4D26-9483-9DCA-7CFC0FA5D7B6}"/>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8" name="Freeform 102">
                  <a:extLst>
                    <a:ext uri="{FF2B5EF4-FFF2-40B4-BE49-F238E27FC236}">
                      <a16:creationId xmlns:a16="http://schemas.microsoft.com/office/drawing/2014/main" id="{88C51EEB-4AFF-35F1-2145-61A7E9773BCA}"/>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9" name="Freeform 103">
                  <a:extLst>
                    <a:ext uri="{FF2B5EF4-FFF2-40B4-BE49-F238E27FC236}">
                      <a16:creationId xmlns:a16="http://schemas.microsoft.com/office/drawing/2014/main" id="{776BA5A7-F0A8-E482-ED8A-7E024A7B7054}"/>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0" name="Freeform 104">
                  <a:extLst>
                    <a:ext uri="{FF2B5EF4-FFF2-40B4-BE49-F238E27FC236}">
                      <a16:creationId xmlns:a16="http://schemas.microsoft.com/office/drawing/2014/main" id="{3FBB6FEA-0D06-B66D-F366-368B072CF5AD}"/>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1" name="Freeform 105">
                  <a:extLst>
                    <a:ext uri="{FF2B5EF4-FFF2-40B4-BE49-F238E27FC236}">
                      <a16:creationId xmlns:a16="http://schemas.microsoft.com/office/drawing/2014/main" id="{C31C863D-5E55-391F-8C54-55CC4551BBA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2" name="Freeform 106">
                  <a:extLst>
                    <a:ext uri="{FF2B5EF4-FFF2-40B4-BE49-F238E27FC236}">
                      <a16:creationId xmlns:a16="http://schemas.microsoft.com/office/drawing/2014/main" id="{C95EE082-562F-47F3-6ED6-87EFA071117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65323" name="WordArt 107">
              <a:extLst>
                <a:ext uri="{FF2B5EF4-FFF2-40B4-BE49-F238E27FC236}">
                  <a16:creationId xmlns:a16="http://schemas.microsoft.com/office/drawing/2014/main" id="{98E54D5C-A88F-20E5-C20B-6537D55B4560}"/>
                </a:ext>
              </a:extLst>
            </p:cNvPr>
            <p:cNvSpPr>
              <a:spLocks noChangeAspect="1" noChangeArrowheads="1" noChangeShapeType="1" noTextEdit="1"/>
            </p:cNvSpPr>
            <p:nvPr/>
          </p:nvSpPr>
          <p:spPr bwMode="auto">
            <a:xfrm>
              <a:off x="835" y="2582"/>
              <a:ext cx="346" cy="104"/>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r1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65346" name="Group 130">
            <a:extLst>
              <a:ext uri="{FF2B5EF4-FFF2-40B4-BE49-F238E27FC236}">
                <a16:creationId xmlns:a16="http://schemas.microsoft.com/office/drawing/2014/main" id="{A2AB1215-B5F9-3409-8862-F27187BAA2F7}"/>
              </a:ext>
            </a:extLst>
          </p:cNvPr>
          <p:cNvGrpSpPr>
            <a:grpSpLocks noChangeAspect="1"/>
          </p:cNvGrpSpPr>
          <p:nvPr/>
        </p:nvGrpSpPr>
        <p:grpSpPr bwMode="auto">
          <a:xfrm>
            <a:off x="2519363" y="2071689"/>
            <a:ext cx="552450" cy="460375"/>
            <a:chOff x="144" y="3264"/>
            <a:chExt cx="288" cy="240"/>
          </a:xfrm>
        </p:grpSpPr>
        <p:sp>
          <p:nvSpPr>
            <p:cNvPr id="265347" name="Rectangle 131">
              <a:extLst>
                <a:ext uri="{FF2B5EF4-FFF2-40B4-BE49-F238E27FC236}">
                  <a16:creationId xmlns:a16="http://schemas.microsoft.com/office/drawing/2014/main" id="{91526853-F291-211D-B367-DCA48570907F}"/>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348" name="Rectangle 132">
              <a:extLst>
                <a:ext uri="{FF2B5EF4-FFF2-40B4-BE49-F238E27FC236}">
                  <a16:creationId xmlns:a16="http://schemas.microsoft.com/office/drawing/2014/main" id="{5FEB031F-8417-1F54-EFB2-C52B2EE40586}"/>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sp>
        <p:nvSpPr>
          <p:cNvPr id="265357" name="Line 141">
            <a:extLst>
              <a:ext uri="{FF2B5EF4-FFF2-40B4-BE49-F238E27FC236}">
                <a16:creationId xmlns:a16="http://schemas.microsoft.com/office/drawing/2014/main" id="{86B8A97F-25EA-027B-3D21-3B34B8B1CA69}"/>
              </a:ext>
            </a:extLst>
          </p:cNvPr>
          <p:cNvSpPr>
            <a:spLocks noChangeShapeType="1"/>
          </p:cNvSpPr>
          <p:nvPr/>
        </p:nvSpPr>
        <p:spPr bwMode="auto">
          <a:xfrm flipH="1" flipV="1">
            <a:off x="2279650" y="2713039"/>
            <a:ext cx="0" cy="111442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358" name="Group 142">
            <a:extLst>
              <a:ext uri="{FF2B5EF4-FFF2-40B4-BE49-F238E27FC236}">
                <a16:creationId xmlns:a16="http://schemas.microsoft.com/office/drawing/2014/main" id="{A4DA0062-A15C-D5F4-2335-1B7F9B372A90}"/>
              </a:ext>
            </a:extLst>
          </p:cNvPr>
          <p:cNvGrpSpPr>
            <a:grpSpLocks noChangeAspect="1"/>
          </p:cNvGrpSpPr>
          <p:nvPr/>
        </p:nvGrpSpPr>
        <p:grpSpPr bwMode="auto">
          <a:xfrm flipH="1">
            <a:off x="2063751" y="2644775"/>
            <a:ext cx="1382713" cy="368300"/>
            <a:chOff x="3312" y="3648"/>
            <a:chExt cx="720" cy="192"/>
          </a:xfrm>
        </p:grpSpPr>
        <p:sp>
          <p:nvSpPr>
            <p:cNvPr id="265359" name="Line 143">
              <a:extLst>
                <a:ext uri="{FF2B5EF4-FFF2-40B4-BE49-F238E27FC236}">
                  <a16:creationId xmlns:a16="http://schemas.microsoft.com/office/drawing/2014/main" id="{CA699B1C-D31E-256A-4F58-11F393992219}"/>
                </a:ext>
              </a:extLst>
            </p:cNvPr>
            <p:cNvSpPr>
              <a:spLocks noChangeAspect="1" noChangeShapeType="1"/>
            </p:cNvSpPr>
            <p:nvPr/>
          </p:nvSpPr>
          <p:spPr bwMode="auto">
            <a:xfrm>
              <a:off x="3312" y="3744"/>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65360" name="Oval 144">
              <a:extLst>
                <a:ext uri="{FF2B5EF4-FFF2-40B4-BE49-F238E27FC236}">
                  <a16:creationId xmlns:a16="http://schemas.microsoft.com/office/drawing/2014/main" id="{824F3E9A-73D0-1CAB-2F6D-BBB5D66E6528}"/>
                </a:ext>
              </a:extLst>
            </p:cNvPr>
            <p:cNvSpPr>
              <a:spLocks noChangeAspect="1" noChangeArrowheads="1"/>
            </p:cNvSpPr>
            <p:nvPr/>
          </p:nvSpPr>
          <p:spPr bwMode="auto">
            <a:xfrm>
              <a:off x="3840" y="3648"/>
              <a:ext cx="192" cy="192"/>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A</a:t>
              </a:r>
            </a:p>
          </p:txBody>
        </p:sp>
      </p:grpSp>
      <p:sp>
        <p:nvSpPr>
          <p:cNvPr id="265361" name="AutoShape 145">
            <a:extLst>
              <a:ext uri="{FF2B5EF4-FFF2-40B4-BE49-F238E27FC236}">
                <a16:creationId xmlns:a16="http://schemas.microsoft.com/office/drawing/2014/main" id="{71FB33F4-AAEE-ABD7-9B6B-D59B7AEC739B}"/>
              </a:ext>
            </a:extLst>
          </p:cNvPr>
          <p:cNvSpPr>
            <a:spLocks noChangeAspect="1" noChangeArrowheads="1"/>
          </p:cNvSpPr>
          <p:nvPr/>
        </p:nvSpPr>
        <p:spPr bwMode="auto">
          <a:xfrm>
            <a:off x="1487488" y="3756026"/>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100.0.0.0/24</a:t>
            </a:r>
          </a:p>
        </p:txBody>
      </p:sp>
      <p:sp>
        <p:nvSpPr>
          <p:cNvPr id="265362" name="Line 146">
            <a:extLst>
              <a:ext uri="{FF2B5EF4-FFF2-40B4-BE49-F238E27FC236}">
                <a16:creationId xmlns:a16="http://schemas.microsoft.com/office/drawing/2014/main" id="{D3E1E0CB-C4EB-2588-27B4-2B356A720323}"/>
              </a:ext>
            </a:extLst>
          </p:cNvPr>
          <p:cNvSpPr>
            <a:spLocks noChangeAspect="1" noChangeShapeType="1"/>
          </p:cNvSpPr>
          <p:nvPr/>
        </p:nvSpPr>
        <p:spPr bwMode="auto">
          <a:xfrm flipV="1">
            <a:off x="7367588" y="1841501"/>
            <a:ext cx="0" cy="81597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363" name="Oval 147">
            <a:extLst>
              <a:ext uri="{FF2B5EF4-FFF2-40B4-BE49-F238E27FC236}">
                <a16:creationId xmlns:a16="http://schemas.microsoft.com/office/drawing/2014/main" id="{64419F8C-E412-9B46-4577-C8890CD99ADA}"/>
              </a:ext>
            </a:extLst>
          </p:cNvPr>
          <p:cNvSpPr>
            <a:spLocks noChangeAspect="1" noChangeArrowheads="1"/>
          </p:cNvSpPr>
          <p:nvPr/>
        </p:nvSpPr>
        <p:spPr bwMode="auto">
          <a:xfrm>
            <a:off x="4508500" y="1609725"/>
            <a:ext cx="368300"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B</a:t>
            </a:r>
          </a:p>
        </p:txBody>
      </p:sp>
      <p:sp>
        <p:nvSpPr>
          <p:cNvPr id="265364" name="AutoShape 148">
            <a:extLst>
              <a:ext uri="{FF2B5EF4-FFF2-40B4-BE49-F238E27FC236}">
                <a16:creationId xmlns:a16="http://schemas.microsoft.com/office/drawing/2014/main" id="{36FE9218-93C2-AAD2-C42F-003F895A666F}"/>
              </a:ext>
            </a:extLst>
          </p:cNvPr>
          <p:cNvSpPr>
            <a:spLocks noChangeAspect="1" noChangeArrowheads="1"/>
          </p:cNvSpPr>
          <p:nvPr/>
        </p:nvSpPr>
        <p:spPr bwMode="auto">
          <a:xfrm>
            <a:off x="6600826" y="2676526"/>
            <a:ext cx="1497013"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200.0.0.0/30</a:t>
            </a:r>
          </a:p>
        </p:txBody>
      </p:sp>
      <p:grpSp>
        <p:nvGrpSpPr>
          <p:cNvPr id="265425" name="Group 209">
            <a:extLst>
              <a:ext uri="{FF2B5EF4-FFF2-40B4-BE49-F238E27FC236}">
                <a16:creationId xmlns:a16="http://schemas.microsoft.com/office/drawing/2014/main" id="{D5825BBB-47B8-EF6D-8899-8C8A74EF6B88}"/>
              </a:ext>
            </a:extLst>
          </p:cNvPr>
          <p:cNvGrpSpPr>
            <a:grpSpLocks noChangeAspect="1"/>
          </p:cNvGrpSpPr>
          <p:nvPr/>
        </p:nvGrpSpPr>
        <p:grpSpPr bwMode="auto">
          <a:xfrm>
            <a:off x="7104064" y="4957764"/>
            <a:ext cx="574675" cy="460375"/>
            <a:chOff x="144" y="3264"/>
            <a:chExt cx="288" cy="240"/>
          </a:xfrm>
        </p:grpSpPr>
        <p:sp>
          <p:nvSpPr>
            <p:cNvPr id="265426" name="Rectangle 210">
              <a:extLst>
                <a:ext uri="{FF2B5EF4-FFF2-40B4-BE49-F238E27FC236}">
                  <a16:creationId xmlns:a16="http://schemas.microsoft.com/office/drawing/2014/main" id="{4AE3099A-736C-260A-36B5-2054524F9ABD}"/>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dev</a:t>
              </a:r>
            </a:p>
          </p:txBody>
        </p:sp>
        <p:sp>
          <p:nvSpPr>
            <p:cNvPr id="265427" name="Rectangle 211">
              <a:extLst>
                <a:ext uri="{FF2B5EF4-FFF2-40B4-BE49-F238E27FC236}">
                  <a16:creationId xmlns:a16="http://schemas.microsoft.com/office/drawing/2014/main" id="{848592BE-94F1-3DCC-28FE-401EFC920646}"/>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ip</a:t>
              </a:r>
            </a:p>
          </p:txBody>
        </p:sp>
      </p:grpSp>
      <p:sp>
        <p:nvSpPr>
          <p:cNvPr id="265428" name="Text Box 212">
            <a:extLst>
              <a:ext uri="{FF2B5EF4-FFF2-40B4-BE49-F238E27FC236}">
                <a16:creationId xmlns:a16="http://schemas.microsoft.com/office/drawing/2014/main" id="{07FCFEC2-9E0E-74EB-D09C-B47CC25F0C3A}"/>
              </a:ext>
            </a:extLst>
          </p:cNvPr>
          <p:cNvSpPr txBox="1">
            <a:spLocks noChangeArrowheads="1"/>
          </p:cNvSpPr>
          <p:nvPr/>
        </p:nvSpPr>
        <p:spPr bwMode="auto">
          <a:xfrm>
            <a:off x="5780089" y="4149726"/>
            <a:ext cx="858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IT">
                <a:latin typeface="Tahoma" panose="020B0604030504040204" pitchFamily="34" charset="0"/>
              </a:rPr>
              <a:t>legend</a:t>
            </a:r>
          </a:p>
        </p:txBody>
      </p:sp>
      <p:sp>
        <p:nvSpPr>
          <p:cNvPr id="265430" name="Rectangle 214">
            <a:extLst>
              <a:ext uri="{FF2B5EF4-FFF2-40B4-BE49-F238E27FC236}">
                <a16:creationId xmlns:a16="http://schemas.microsoft.com/office/drawing/2014/main" id="{DC6B96E9-8AD5-D9A4-EE15-187C3C79E613}"/>
              </a:ext>
            </a:extLst>
          </p:cNvPr>
          <p:cNvSpPr>
            <a:spLocks noChangeArrowheads="1"/>
          </p:cNvSpPr>
          <p:nvPr/>
        </p:nvSpPr>
        <p:spPr bwMode="auto">
          <a:xfrm>
            <a:off x="6319839" y="4611689"/>
            <a:ext cx="2416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last byte of ip address</a:t>
            </a:r>
          </a:p>
        </p:txBody>
      </p:sp>
      <p:sp>
        <p:nvSpPr>
          <p:cNvPr id="265431" name="Rectangle 215">
            <a:extLst>
              <a:ext uri="{FF2B5EF4-FFF2-40B4-BE49-F238E27FC236}">
                <a16:creationId xmlns:a16="http://schemas.microsoft.com/office/drawing/2014/main" id="{04AD0EC0-E950-DCD9-EC75-B40269AA94DF}"/>
              </a:ext>
            </a:extLst>
          </p:cNvPr>
          <p:cNvSpPr>
            <a:spLocks noChangeArrowheads="1"/>
          </p:cNvSpPr>
          <p:nvPr/>
        </p:nvSpPr>
        <p:spPr bwMode="auto">
          <a:xfrm>
            <a:off x="6572251" y="5534025"/>
            <a:ext cx="19478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network interface</a:t>
            </a:r>
          </a:p>
        </p:txBody>
      </p:sp>
      <p:sp>
        <p:nvSpPr>
          <p:cNvPr id="265432" name="Arc 216">
            <a:extLst>
              <a:ext uri="{FF2B5EF4-FFF2-40B4-BE49-F238E27FC236}">
                <a16:creationId xmlns:a16="http://schemas.microsoft.com/office/drawing/2014/main" id="{EE9A0195-EF8E-2EDA-BBA5-33D6448F3467}"/>
              </a:ext>
            </a:extLst>
          </p:cNvPr>
          <p:cNvSpPr>
            <a:spLocks/>
          </p:cNvSpPr>
          <p:nvPr/>
        </p:nvSpPr>
        <p:spPr bwMode="auto">
          <a:xfrm flipH="1" flipV="1">
            <a:off x="6672263" y="4886325"/>
            <a:ext cx="431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33" name="Arc 217">
            <a:extLst>
              <a:ext uri="{FF2B5EF4-FFF2-40B4-BE49-F238E27FC236}">
                <a16:creationId xmlns:a16="http://schemas.microsoft.com/office/drawing/2014/main" id="{7352F4F8-D185-FD48-98C7-9590072C99DB}"/>
              </a:ext>
            </a:extLst>
          </p:cNvPr>
          <p:cNvSpPr>
            <a:spLocks/>
          </p:cNvSpPr>
          <p:nvPr/>
        </p:nvSpPr>
        <p:spPr bwMode="auto">
          <a:xfrm flipH="1">
            <a:off x="6816725" y="5318125"/>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4" name="Rectangle 228">
            <a:extLst>
              <a:ext uri="{FF2B5EF4-FFF2-40B4-BE49-F238E27FC236}">
                <a16:creationId xmlns:a16="http://schemas.microsoft.com/office/drawing/2014/main" id="{B7EE87C0-A668-B15E-CD56-4072AD6E2442}"/>
              </a:ext>
            </a:extLst>
          </p:cNvPr>
          <p:cNvSpPr>
            <a:spLocks noChangeArrowheads="1"/>
          </p:cNvSpPr>
          <p:nvPr/>
        </p:nvSpPr>
        <p:spPr bwMode="auto">
          <a:xfrm>
            <a:off x="4441825" y="4611689"/>
            <a:ext cx="86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subnet</a:t>
            </a:r>
          </a:p>
        </p:txBody>
      </p:sp>
      <p:sp>
        <p:nvSpPr>
          <p:cNvPr id="265445" name="Rectangle 229">
            <a:extLst>
              <a:ext uri="{FF2B5EF4-FFF2-40B4-BE49-F238E27FC236}">
                <a16:creationId xmlns:a16="http://schemas.microsoft.com/office/drawing/2014/main" id="{49C6FCC3-5FAB-36C1-2596-29E7B7B36643}"/>
              </a:ext>
            </a:extLst>
          </p:cNvPr>
          <p:cNvSpPr>
            <a:spLocks noChangeArrowheads="1"/>
          </p:cNvSpPr>
          <p:nvPr/>
        </p:nvSpPr>
        <p:spPr bwMode="auto">
          <a:xfrm>
            <a:off x="3865563" y="5489575"/>
            <a:ext cx="170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assigned prefix</a:t>
            </a:r>
          </a:p>
        </p:txBody>
      </p:sp>
      <p:sp>
        <p:nvSpPr>
          <p:cNvPr id="265446" name="Arc 230">
            <a:extLst>
              <a:ext uri="{FF2B5EF4-FFF2-40B4-BE49-F238E27FC236}">
                <a16:creationId xmlns:a16="http://schemas.microsoft.com/office/drawing/2014/main" id="{004C683B-14A0-258A-96CD-B88A33D64965}"/>
              </a:ext>
            </a:extLst>
          </p:cNvPr>
          <p:cNvSpPr>
            <a:spLocks/>
          </p:cNvSpPr>
          <p:nvPr/>
        </p:nvSpPr>
        <p:spPr bwMode="auto">
          <a:xfrm flipH="1">
            <a:off x="4008438" y="4741863"/>
            <a:ext cx="431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7" name="Arc 231">
            <a:extLst>
              <a:ext uri="{FF2B5EF4-FFF2-40B4-BE49-F238E27FC236}">
                <a16:creationId xmlns:a16="http://schemas.microsoft.com/office/drawing/2014/main" id="{EDC51EE2-14F9-47C9-C363-20BDCAB454AA}"/>
              </a:ext>
            </a:extLst>
          </p:cNvPr>
          <p:cNvSpPr>
            <a:spLocks/>
          </p:cNvSpPr>
          <p:nvPr/>
        </p:nvSpPr>
        <p:spPr bwMode="auto">
          <a:xfrm rot="10442009" flipH="1">
            <a:off x="5519739" y="5464176"/>
            <a:ext cx="217487"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8" name="Line 232">
            <a:extLst>
              <a:ext uri="{FF2B5EF4-FFF2-40B4-BE49-F238E27FC236}">
                <a16:creationId xmlns:a16="http://schemas.microsoft.com/office/drawing/2014/main" id="{0F71C0F5-7A48-B99B-6AE1-8F8CE9BEAC63}"/>
              </a:ext>
            </a:extLst>
          </p:cNvPr>
          <p:cNvSpPr>
            <a:spLocks noChangeShapeType="1"/>
          </p:cNvSpPr>
          <p:nvPr/>
        </p:nvSpPr>
        <p:spPr bwMode="auto">
          <a:xfrm flipV="1">
            <a:off x="4017963" y="5221288"/>
            <a:ext cx="938212" cy="0"/>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449" name="Oval 233">
            <a:extLst>
              <a:ext uri="{FF2B5EF4-FFF2-40B4-BE49-F238E27FC236}">
                <a16:creationId xmlns:a16="http://schemas.microsoft.com/office/drawing/2014/main" id="{388F7D80-35FC-2D4F-1C59-69DC79D5DCE9}"/>
              </a:ext>
            </a:extLst>
          </p:cNvPr>
          <p:cNvSpPr>
            <a:spLocks noChangeAspect="1" noChangeArrowheads="1"/>
          </p:cNvSpPr>
          <p:nvPr/>
        </p:nvSpPr>
        <p:spPr bwMode="auto">
          <a:xfrm>
            <a:off x="3802064" y="5030788"/>
            <a:ext cx="369887"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L</a:t>
            </a:r>
          </a:p>
        </p:txBody>
      </p:sp>
      <p:sp>
        <p:nvSpPr>
          <p:cNvPr id="265450" name="AutoShape 234">
            <a:extLst>
              <a:ext uri="{FF2B5EF4-FFF2-40B4-BE49-F238E27FC236}">
                <a16:creationId xmlns:a16="http://schemas.microsoft.com/office/drawing/2014/main" id="{FFC4DFC6-3230-0FCB-DC03-F71F6039A638}"/>
              </a:ext>
            </a:extLst>
          </p:cNvPr>
          <p:cNvSpPr>
            <a:spLocks noChangeAspect="1" noChangeArrowheads="1"/>
          </p:cNvSpPr>
          <p:nvPr/>
        </p:nvSpPr>
        <p:spPr bwMode="auto">
          <a:xfrm>
            <a:off x="4368801" y="5062538"/>
            <a:ext cx="1497013" cy="341312"/>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150.0.0.0/30</a:t>
            </a:r>
          </a:p>
        </p:txBody>
      </p:sp>
      <p:sp>
        <p:nvSpPr>
          <p:cNvPr id="265453" name="Line 237">
            <a:extLst>
              <a:ext uri="{FF2B5EF4-FFF2-40B4-BE49-F238E27FC236}">
                <a16:creationId xmlns:a16="http://schemas.microsoft.com/office/drawing/2014/main" id="{50C21744-92A9-EFFA-F89D-A931F3FA4CEF}"/>
              </a:ext>
            </a:extLst>
          </p:cNvPr>
          <p:cNvSpPr>
            <a:spLocks noChangeShapeType="1"/>
          </p:cNvSpPr>
          <p:nvPr/>
        </p:nvSpPr>
        <p:spPr bwMode="auto">
          <a:xfrm flipH="1" flipV="1">
            <a:off x="10012363" y="2674939"/>
            <a:ext cx="0" cy="1296987"/>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454" name="Group 238">
            <a:extLst>
              <a:ext uri="{FF2B5EF4-FFF2-40B4-BE49-F238E27FC236}">
                <a16:creationId xmlns:a16="http://schemas.microsoft.com/office/drawing/2014/main" id="{15FA6535-1A68-83F3-8328-E08608EBD0E4}"/>
              </a:ext>
            </a:extLst>
          </p:cNvPr>
          <p:cNvGrpSpPr>
            <a:grpSpLocks noChangeAspect="1"/>
          </p:cNvGrpSpPr>
          <p:nvPr/>
        </p:nvGrpSpPr>
        <p:grpSpPr bwMode="auto">
          <a:xfrm>
            <a:off x="8818563" y="2501900"/>
            <a:ext cx="1382712" cy="368300"/>
            <a:chOff x="3312" y="3648"/>
            <a:chExt cx="720" cy="192"/>
          </a:xfrm>
        </p:grpSpPr>
        <p:sp>
          <p:nvSpPr>
            <p:cNvPr id="265455" name="Line 239">
              <a:extLst>
                <a:ext uri="{FF2B5EF4-FFF2-40B4-BE49-F238E27FC236}">
                  <a16:creationId xmlns:a16="http://schemas.microsoft.com/office/drawing/2014/main" id="{3B70432B-BEED-B56E-A59C-36EAB6780345}"/>
                </a:ext>
              </a:extLst>
            </p:cNvPr>
            <p:cNvSpPr>
              <a:spLocks noChangeAspect="1" noChangeShapeType="1"/>
            </p:cNvSpPr>
            <p:nvPr/>
          </p:nvSpPr>
          <p:spPr bwMode="auto">
            <a:xfrm>
              <a:off x="3312" y="3744"/>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65456" name="Oval 240">
              <a:extLst>
                <a:ext uri="{FF2B5EF4-FFF2-40B4-BE49-F238E27FC236}">
                  <a16:creationId xmlns:a16="http://schemas.microsoft.com/office/drawing/2014/main" id="{6D9497BD-8CFA-92A3-8346-B8F635F27F5F}"/>
                </a:ext>
              </a:extLst>
            </p:cNvPr>
            <p:cNvSpPr>
              <a:spLocks noChangeAspect="1" noChangeArrowheads="1"/>
            </p:cNvSpPr>
            <p:nvPr/>
          </p:nvSpPr>
          <p:spPr bwMode="auto">
            <a:xfrm>
              <a:off x="3840" y="3648"/>
              <a:ext cx="192" cy="192"/>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D</a:t>
              </a:r>
            </a:p>
          </p:txBody>
        </p:sp>
      </p:grpSp>
      <p:sp>
        <p:nvSpPr>
          <p:cNvPr id="265457" name="AutoShape 241">
            <a:extLst>
              <a:ext uri="{FF2B5EF4-FFF2-40B4-BE49-F238E27FC236}">
                <a16:creationId xmlns:a16="http://schemas.microsoft.com/office/drawing/2014/main" id="{75BDFFA0-CB0C-E8C1-A11D-C89BDBE7B20B}"/>
              </a:ext>
            </a:extLst>
          </p:cNvPr>
          <p:cNvSpPr>
            <a:spLocks noChangeAspect="1" noChangeArrowheads="1"/>
          </p:cNvSpPr>
          <p:nvPr/>
        </p:nvSpPr>
        <p:spPr bwMode="auto">
          <a:xfrm>
            <a:off x="9278938" y="3702051"/>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220.0.0.0/24</a:t>
            </a:r>
          </a:p>
        </p:txBody>
      </p:sp>
      <p:grpSp>
        <p:nvGrpSpPr>
          <p:cNvPr id="265462" name="Group 246">
            <a:extLst>
              <a:ext uri="{FF2B5EF4-FFF2-40B4-BE49-F238E27FC236}">
                <a16:creationId xmlns:a16="http://schemas.microsoft.com/office/drawing/2014/main" id="{C68AA10D-094D-B6D9-2B31-BDD229235CC1}"/>
              </a:ext>
            </a:extLst>
          </p:cNvPr>
          <p:cNvGrpSpPr>
            <a:grpSpLocks noChangeAspect="1"/>
          </p:cNvGrpSpPr>
          <p:nvPr/>
        </p:nvGrpSpPr>
        <p:grpSpPr bwMode="auto">
          <a:xfrm>
            <a:off x="3792538" y="1557339"/>
            <a:ext cx="552450" cy="460375"/>
            <a:chOff x="144" y="3264"/>
            <a:chExt cx="288" cy="240"/>
          </a:xfrm>
        </p:grpSpPr>
        <p:sp>
          <p:nvSpPr>
            <p:cNvPr id="265463" name="Rectangle 247">
              <a:extLst>
                <a:ext uri="{FF2B5EF4-FFF2-40B4-BE49-F238E27FC236}">
                  <a16:creationId xmlns:a16="http://schemas.microsoft.com/office/drawing/2014/main" id="{39E10B9D-3FF2-D3F3-0A2A-4A56DD7B4624}"/>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64" name="Rectangle 248">
              <a:extLst>
                <a:ext uri="{FF2B5EF4-FFF2-40B4-BE49-F238E27FC236}">
                  <a16:creationId xmlns:a16="http://schemas.microsoft.com/office/drawing/2014/main" id="{93970D78-3FFE-FF79-CCD4-8AF35FECCA2E}"/>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grpSp>
        <p:nvGrpSpPr>
          <p:cNvPr id="265465" name="Group 249">
            <a:extLst>
              <a:ext uri="{FF2B5EF4-FFF2-40B4-BE49-F238E27FC236}">
                <a16:creationId xmlns:a16="http://schemas.microsoft.com/office/drawing/2014/main" id="{0601872D-ED25-A41E-0AB3-5EEA3FF8F8B7}"/>
              </a:ext>
            </a:extLst>
          </p:cNvPr>
          <p:cNvGrpSpPr>
            <a:grpSpLocks noChangeAspect="1"/>
          </p:cNvGrpSpPr>
          <p:nvPr/>
        </p:nvGrpSpPr>
        <p:grpSpPr bwMode="auto">
          <a:xfrm>
            <a:off x="5072063" y="1557339"/>
            <a:ext cx="552450" cy="460375"/>
            <a:chOff x="144" y="3264"/>
            <a:chExt cx="288" cy="240"/>
          </a:xfrm>
        </p:grpSpPr>
        <p:sp>
          <p:nvSpPr>
            <p:cNvPr id="265466" name="Rectangle 250">
              <a:extLst>
                <a:ext uri="{FF2B5EF4-FFF2-40B4-BE49-F238E27FC236}">
                  <a16:creationId xmlns:a16="http://schemas.microsoft.com/office/drawing/2014/main" id="{635EB21C-29D5-C8A5-8BA1-A68D66644ACA}"/>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467" name="Rectangle 251">
              <a:extLst>
                <a:ext uri="{FF2B5EF4-FFF2-40B4-BE49-F238E27FC236}">
                  <a16:creationId xmlns:a16="http://schemas.microsoft.com/office/drawing/2014/main" id="{AA3C20AB-B4FC-5862-67BB-5780129C5218}"/>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2</a:t>
              </a:r>
            </a:p>
          </p:txBody>
        </p:sp>
      </p:grpSp>
      <p:sp>
        <p:nvSpPr>
          <p:cNvPr id="265476" name="Line 260">
            <a:extLst>
              <a:ext uri="{FF2B5EF4-FFF2-40B4-BE49-F238E27FC236}">
                <a16:creationId xmlns:a16="http://schemas.microsoft.com/office/drawing/2014/main" id="{77F04412-5455-00F0-DDE5-71753EDD0397}"/>
              </a:ext>
            </a:extLst>
          </p:cNvPr>
          <p:cNvSpPr>
            <a:spLocks noChangeShapeType="1"/>
          </p:cNvSpPr>
          <p:nvPr/>
        </p:nvSpPr>
        <p:spPr bwMode="auto">
          <a:xfrm>
            <a:off x="6399214" y="1793875"/>
            <a:ext cx="19446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77" name="Oval 261">
            <a:extLst>
              <a:ext uri="{FF2B5EF4-FFF2-40B4-BE49-F238E27FC236}">
                <a16:creationId xmlns:a16="http://schemas.microsoft.com/office/drawing/2014/main" id="{FEA1097B-8BFB-63CE-BEFA-80A9A34A123F}"/>
              </a:ext>
            </a:extLst>
          </p:cNvPr>
          <p:cNvSpPr>
            <a:spLocks noChangeAspect="1" noChangeArrowheads="1"/>
          </p:cNvSpPr>
          <p:nvPr/>
        </p:nvSpPr>
        <p:spPr bwMode="auto">
          <a:xfrm>
            <a:off x="7188200" y="1609725"/>
            <a:ext cx="368300"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C</a:t>
            </a:r>
          </a:p>
        </p:txBody>
      </p:sp>
      <p:grpSp>
        <p:nvGrpSpPr>
          <p:cNvPr id="265478" name="Group 262">
            <a:extLst>
              <a:ext uri="{FF2B5EF4-FFF2-40B4-BE49-F238E27FC236}">
                <a16:creationId xmlns:a16="http://schemas.microsoft.com/office/drawing/2014/main" id="{5C3D5525-6623-DF68-88C2-44653A71EADC}"/>
              </a:ext>
            </a:extLst>
          </p:cNvPr>
          <p:cNvGrpSpPr>
            <a:grpSpLocks noChangeAspect="1"/>
          </p:cNvGrpSpPr>
          <p:nvPr/>
        </p:nvGrpSpPr>
        <p:grpSpPr bwMode="auto">
          <a:xfrm>
            <a:off x="6472238" y="1557339"/>
            <a:ext cx="552450" cy="460375"/>
            <a:chOff x="144" y="3264"/>
            <a:chExt cx="288" cy="240"/>
          </a:xfrm>
        </p:grpSpPr>
        <p:sp>
          <p:nvSpPr>
            <p:cNvPr id="265479" name="Rectangle 263">
              <a:extLst>
                <a:ext uri="{FF2B5EF4-FFF2-40B4-BE49-F238E27FC236}">
                  <a16:creationId xmlns:a16="http://schemas.microsoft.com/office/drawing/2014/main" id="{1FC7E5B5-3E44-6F1F-FBD6-D3DC37BD00A3}"/>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80" name="Rectangle 264">
              <a:extLst>
                <a:ext uri="{FF2B5EF4-FFF2-40B4-BE49-F238E27FC236}">
                  <a16:creationId xmlns:a16="http://schemas.microsoft.com/office/drawing/2014/main" id="{4059DEDA-9D6B-76D2-312C-EF8F71A215B2}"/>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grpSp>
        <p:nvGrpSpPr>
          <p:cNvPr id="265481" name="Group 265">
            <a:extLst>
              <a:ext uri="{FF2B5EF4-FFF2-40B4-BE49-F238E27FC236}">
                <a16:creationId xmlns:a16="http://schemas.microsoft.com/office/drawing/2014/main" id="{AE768AAE-848C-6448-392E-99ADB753F2BE}"/>
              </a:ext>
            </a:extLst>
          </p:cNvPr>
          <p:cNvGrpSpPr>
            <a:grpSpLocks noChangeAspect="1"/>
          </p:cNvGrpSpPr>
          <p:nvPr/>
        </p:nvGrpSpPr>
        <p:grpSpPr bwMode="auto">
          <a:xfrm>
            <a:off x="7751763" y="1557339"/>
            <a:ext cx="552450" cy="460375"/>
            <a:chOff x="144" y="3264"/>
            <a:chExt cx="288" cy="240"/>
          </a:xfrm>
        </p:grpSpPr>
        <p:sp>
          <p:nvSpPr>
            <p:cNvPr id="265482" name="Rectangle 266">
              <a:extLst>
                <a:ext uri="{FF2B5EF4-FFF2-40B4-BE49-F238E27FC236}">
                  <a16:creationId xmlns:a16="http://schemas.microsoft.com/office/drawing/2014/main" id="{BFB05239-5783-6040-3449-4B8CA163D418}"/>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483" name="Rectangle 267">
              <a:extLst>
                <a:ext uri="{FF2B5EF4-FFF2-40B4-BE49-F238E27FC236}">
                  <a16:creationId xmlns:a16="http://schemas.microsoft.com/office/drawing/2014/main" id="{AD6082C1-7005-BD80-8CCA-EF942B33C46E}"/>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2</a:t>
              </a:r>
            </a:p>
          </p:txBody>
        </p:sp>
      </p:grpSp>
      <p:sp>
        <p:nvSpPr>
          <p:cNvPr id="265484" name="Arc 268">
            <a:extLst>
              <a:ext uri="{FF2B5EF4-FFF2-40B4-BE49-F238E27FC236}">
                <a16:creationId xmlns:a16="http://schemas.microsoft.com/office/drawing/2014/main" id="{3B65DD54-2999-B245-13FB-08543BE5C12E}"/>
              </a:ext>
            </a:extLst>
          </p:cNvPr>
          <p:cNvSpPr>
            <a:spLocks/>
          </p:cNvSpPr>
          <p:nvPr/>
        </p:nvSpPr>
        <p:spPr bwMode="auto">
          <a:xfrm>
            <a:off x="9097963" y="2050534"/>
            <a:ext cx="442912"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485" name="Group 269">
            <a:extLst>
              <a:ext uri="{FF2B5EF4-FFF2-40B4-BE49-F238E27FC236}">
                <a16:creationId xmlns:a16="http://schemas.microsoft.com/office/drawing/2014/main" id="{EA0AE3C0-E3AA-281E-A50E-B4F35E8C8BAB}"/>
              </a:ext>
            </a:extLst>
          </p:cNvPr>
          <p:cNvGrpSpPr>
            <a:grpSpLocks noChangeAspect="1"/>
          </p:cNvGrpSpPr>
          <p:nvPr/>
        </p:nvGrpSpPr>
        <p:grpSpPr bwMode="auto">
          <a:xfrm>
            <a:off x="9144000" y="1884364"/>
            <a:ext cx="552450" cy="460375"/>
            <a:chOff x="144" y="3264"/>
            <a:chExt cx="288" cy="240"/>
          </a:xfrm>
        </p:grpSpPr>
        <p:sp>
          <p:nvSpPr>
            <p:cNvPr id="265486" name="Rectangle 270">
              <a:extLst>
                <a:ext uri="{FF2B5EF4-FFF2-40B4-BE49-F238E27FC236}">
                  <a16:creationId xmlns:a16="http://schemas.microsoft.com/office/drawing/2014/main" id="{90A38134-BECA-F24E-6AAC-BDE851D77A7E}"/>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87" name="Rectangle 271">
              <a:extLst>
                <a:ext uri="{FF2B5EF4-FFF2-40B4-BE49-F238E27FC236}">
                  <a16:creationId xmlns:a16="http://schemas.microsoft.com/office/drawing/2014/main" id="{328727DD-3E0E-01ED-E686-3FF844E7A9A0}"/>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sp>
        <p:nvSpPr>
          <p:cNvPr id="265490" name="Line 274">
            <a:extLst>
              <a:ext uri="{FF2B5EF4-FFF2-40B4-BE49-F238E27FC236}">
                <a16:creationId xmlns:a16="http://schemas.microsoft.com/office/drawing/2014/main" id="{3C5796CE-57AC-F74B-D327-C7B7EF825FD9}"/>
              </a:ext>
            </a:extLst>
          </p:cNvPr>
          <p:cNvSpPr>
            <a:spLocks noChangeAspect="1" noChangeShapeType="1"/>
          </p:cNvSpPr>
          <p:nvPr/>
        </p:nvSpPr>
        <p:spPr bwMode="auto">
          <a:xfrm flipV="1">
            <a:off x="4689475" y="1865314"/>
            <a:ext cx="0" cy="81597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491" name="AutoShape 275">
            <a:extLst>
              <a:ext uri="{FF2B5EF4-FFF2-40B4-BE49-F238E27FC236}">
                <a16:creationId xmlns:a16="http://schemas.microsoft.com/office/drawing/2014/main" id="{36BD5294-70B4-4FF0-0782-C7D6FFEB564B}"/>
              </a:ext>
            </a:extLst>
          </p:cNvPr>
          <p:cNvSpPr>
            <a:spLocks noChangeAspect="1" noChangeArrowheads="1"/>
          </p:cNvSpPr>
          <p:nvPr/>
        </p:nvSpPr>
        <p:spPr bwMode="auto">
          <a:xfrm>
            <a:off x="3951288" y="2657476"/>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150.0.0.0/30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31" name="Rectangle 35">
            <a:extLst>
              <a:ext uri="{FF2B5EF4-FFF2-40B4-BE49-F238E27FC236}">
                <a16:creationId xmlns:a16="http://schemas.microsoft.com/office/drawing/2014/main" id="{C838F73E-9D37-CE28-ED0B-A203994E5092}"/>
              </a:ext>
            </a:extLst>
          </p:cNvPr>
          <p:cNvSpPr>
            <a:spLocks noGrp="1" noChangeArrowheads="1"/>
          </p:cNvSpPr>
          <p:nvPr>
            <p:ph type="title"/>
          </p:nvPr>
        </p:nvSpPr>
        <p:spPr/>
        <p:txBody>
          <a:bodyPr/>
          <a:lstStyle/>
          <a:p>
            <a:r>
              <a:rPr lang="it-IT" altLang="en-IT"/>
              <a:t>launching the lab script</a:t>
            </a:r>
          </a:p>
        </p:txBody>
      </p:sp>
      <p:sp>
        <p:nvSpPr>
          <p:cNvPr id="234532" name="Rectangle 36">
            <a:extLst>
              <a:ext uri="{FF2B5EF4-FFF2-40B4-BE49-F238E27FC236}">
                <a16:creationId xmlns:a16="http://schemas.microsoft.com/office/drawing/2014/main" id="{A983C6CB-D6AE-D782-C603-1EBB8811524F}"/>
              </a:ext>
            </a:extLst>
          </p:cNvPr>
          <p:cNvSpPr>
            <a:spLocks noGrp="1" noChangeArrowheads="1"/>
          </p:cNvSpPr>
          <p:nvPr>
            <p:ph idx="1"/>
          </p:nvPr>
        </p:nvSpPr>
        <p:spPr/>
        <p:txBody>
          <a:bodyPr/>
          <a:lstStyle/>
          <a:p>
            <a:r>
              <a:rPr lang="it-IT" altLang="en-IT" dirty="0"/>
              <a:t>the lab </a:t>
            </a:r>
            <a:r>
              <a:rPr lang="it-IT" altLang="en-IT" dirty="0" err="1"/>
              <a:t>configuration</a:t>
            </a:r>
            <a:r>
              <a:rPr lang="it-IT" altLang="en-IT" dirty="0"/>
              <a:t> </a:t>
            </a:r>
            <a:r>
              <a:rPr lang="it-IT" altLang="en-IT" dirty="0" err="1"/>
              <a:t>is</a:t>
            </a:r>
            <a:r>
              <a:rPr lang="it-IT" altLang="en-IT" dirty="0"/>
              <a:t> </a:t>
            </a:r>
            <a:r>
              <a:rPr lang="it-IT" altLang="en-IT" dirty="0" err="1"/>
              <a:t>such</a:t>
            </a:r>
            <a:r>
              <a:rPr lang="it-IT" altLang="en-IT" dirty="0"/>
              <a:t> </a:t>
            </a:r>
            <a:r>
              <a:rPr lang="it-IT" altLang="en-IT" dirty="0" err="1"/>
              <a:t>that</a:t>
            </a:r>
            <a:endParaRPr lang="it-IT" altLang="en-IT" dirty="0"/>
          </a:p>
          <a:p>
            <a:pPr lvl="1"/>
            <a:r>
              <a:rPr lang="it-IT" altLang="en-IT" dirty="0" err="1"/>
              <a:t>three</a:t>
            </a:r>
            <a:r>
              <a:rPr lang="it-IT" altLang="en-IT" dirty="0"/>
              <a:t> </a:t>
            </a:r>
            <a:r>
              <a:rPr lang="it-IT" altLang="en-IT" dirty="0" err="1"/>
              <a:t>virtual</a:t>
            </a:r>
            <a:r>
              <a:rPr lang="it-IT" altLang="en-IT" dirty="0"/>
              <a:t> </a:t>
            </a:r>
            <a:r>
              <a:rPr lang="it-IT" altLang="en-IT" dirty="0" err="1"/>
              <a:t>hosts</a:t>
            </a:r>
            <a:r>
              <a:rPr lang="it-IT" altLang="en-IT" dirty="0"/>
              <a:t> are </a:t>
            </a:r>
            <a:r>
              <a:rPr lang="it-IT" altLang="en-IT" dirty="0" err="1"/>
              <a:t>created</a:t>
            </a:r>
            <a:r>
              <a:rPr lang="it-IT" altLang="en-IT" dirty="0"/>
              <a:t> and </a:t>
            </a:r>
            <a:r>
              <a:rPr lang="it-IT" altLang="en-IT" dirty="0" err="1"/>
              <a:t>connected</a:t>
            </a:r>
            <a:r>
              <a:rPr lang="it-IT" altLang="en-IT" dirty="0"/>
              <a:t> to the </a:t>
            </a:r>
            <a:r>
              <a:rPr lang="it-IT" altLang="en-IT" dirty="0" err="1"/>
              <a:t>right</a:t>
            </a:r>
            <a:r>
              <a:rPr lang="it-IT" altLang="en-IT" dirty="0"/>
              <a:t> </a:t>
            </a:r>
            <a:r>
              <a:rPr lang="it-IT" altLang="en-IT" dirty="0" err="1"/>
              <a:t>collision</a:t>
            </a:r>
            <a:r>
              <a:rPr lang="it-IT" altLang="en-IT" dirty="0"/>
              <a:t> domains (</a:t>
            </a:r>
            <a:r>
              <a:rPr lang="it-IT" altLang="en-IT" dirty="0" err="1"/>
              <a:t>virtual</a:t>
            </a:r>
            <a:r>
              <a:rPr lang="it-IT" altLang="en-IT" dirty="0"/>
              <a:t> hubs)</a:t>
            </a:r>
          </a:p>
          <a:p>
            <a:pPr lvl="1"/>
            <a:r>
              <a:rPr lang="it-IT" altLang="en-IT" dirty="0"/>
              <a:t>for </a:t>
            </a:r>
            <a:r>
              <a:rPr lang="it-IT" altLang="en-IT" dirty="0" err="1"/>
              <a:t>each</a:t>
            </a:r>
            <a:r>
              <a:rPr lang="it-IT" altLang="en-IT" dirty="0"/>
              <a:t> </a:t>
            </a:r>
            <a:r>
              <a:rPr lang="it-IT" altLang="en-IT" dirty="0" err="1"/>
              <a:t>virtual</a:t>
            </a:r>
            <a:r>
              <a:rPr lang="it-IT" altLang="en-IT" dirty="0"/>
              <a:t> </a:t>
            </a:r>
            <a:r>
              <a:rPr lang="it-IT" altLang="en-IT" dirty="0" err="1"/>
              <a:t>host</a:t>
            </a:r>
            <a:endParaRPr lang="it-IT" altLang="en-IT" dirty="0"/>
          </a:p>
          <a:p>
            <a:pPr lvl="2"/>
            <a:r>
              <a:rPr lang="it-IT" altLang="en-IT" dirty="0"/>
              <a:t>network </a:t>
            </a:r>
            <a:r>
              <a:rPr lang="it-IT" altLang="en-IT" dirty="0" err="1"/>
              <a:t>interfaces</a:t>
            </a:r>
            <a:r>
              <a:rPr lang="it-IT" altLang="en-IT" dirty="0"/>
              <a:t> are </a:t>
            </a:r>
            <a:r>
              <a:rPr lang="it-IT" altLang="en-IT" dirty="0" err="1"/>
              <a:t>automatically</a:t>
            </a:r>
            <a:r>
              <a:rPr lang="it-IT" altLang="en-IT" dirty="0"/>
              <a:t> </a:t>
            </a:r>
            <a:r>
              <a:rPr lang="it-IT" altLang="en-IT" dirty="0" err="1"/>
              <a:t>configured</a:t>
            </a:r>
            <a:endParaRPr lang="it-IT" altLang="en-IT" dirty="0"/>
          </a:p>
          <a:p>
            <a:pPr lvl="2"/>
            <a:r>
              <a:rPr lang="it-IT" altLang="en-IT" dirty="0" err="1"/>
              <a:t>frr</a:t>
            </a:r>
            <a:r>
              <a:rPr lang="it-IT" altLang="en-IT" dirty="0"/>
              <a:t> </a:t>
            </a:r>
            <a:r>
              <a:rPr lang="it-IT" altLang="en-IT" dirty="0" err="1"/>
              <a:t>configuration</a:t>
            </a:r>
            <a:r>
              <a:rPr lang="it-IT" altLang="en-IT" dirty="0"/>
              <a:t> files are </a:t>
            </a:r>
            <a:r>
              <a:rPr lang="it-IT" altLang="en-IT" dirty="0" err="1"/>
              <a:t>updated</a:t>
            </a:r>
            <a:endParaRPr lang="it-IT" altLang="en-IT" dirty="0"/>
          </a:p>
          <a:p>
            <a:pPr lvl="1"/>
            <a:r>
              <a:rPr lang="it-IT" altLang="en-IT" dirty="0"/>
              <a:t>the </a:t>
            </a:r>
            <a:r>
              <a:rPr lang="it-IT" altLang="en-IT" dirty="0" err="1"/>
              <a:t>frr</a:t>
            </a:r>
            <a:r>
              <a:rPr lang="it-IT" altLang="en-IT" dirty="0"/>
              <a:t> </a:t>
            </a:r>
            <a:r>
              <a:rPr lang="it-IT" altLang="en-IT" dirty="0" err="1"/>
              <a:t>routing</a:t>
            </a:r>
            <a:r>
              <a:rPr lang="it-IT" altLang="en-IT" dirty="0"/>
              <a:t> </a:t>
            </a:r>
            <a:r>
              <a:rPr lang="it-IT" altLang="en-IT" dirty="0" err="1"/>
              <a:t>daemon</a:t>
            </a:r>
            <a:r>
              <a:rPr lang="it-IT" altLang="en-IT" dirty="0"/>
              <a:t> </a:t>
            </a:r>
            <a:r>
              <a:rPr lang="it-IT" altLang="en-IT" dirty="0" err="1"/>
              <a:t>is</a:t>
            </a:r>
            <a:r>
              <a:rPr lang="it-IT" altLang="en-IT" dirty="0"/>
              <a:t> </a:t>
            </a:r>
            <a:r>
              <a:rPr lang="it-IT" altLang="en-IT" dirty="0" err="1"/>
              <a:t>automatically</a:t>
            </a:r>
            <a:r>
              <a:rPr lang="it-IT" altLang="en-IT" dirty="0"/>
              <a:t> </a:t>
            </a:r>
            <a:r>
              <a:rPr lang="it-IT" altLang="en-IT" dirty="0" err="1"/>
              <a:t>started</a:t>
            </a:r>
            <a:endParaRPr lang="it-IT" altLang="en-IT" dirty="0"/>
          </a:p>
        </p:txBody>
      </p:sp>
      <p:sp>
        <p:nvSpPr>
          <p:cNvPr id="2" name="Date Placeholder 3">
            <a:extLst>
              <a:ext uri="{FF2B5EF4-FFF2-40B4-BE49-F238E27FC236}">
                <a16:creationId xmlns:a16="http://schemas.microsoft.com/office/drawing/2014/main" id="{D6EA16E1-97AC-90AE-438E-843C853FC196}"/>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01A1D156-E9A6-8286-9F79-FCCEA6696648}"/>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2386547B-6CE1-37F5-DE38-92245602DB65}"/>
              </a:ext>
            </a:extLst>
          </p:cNvPr>
          <p:cNvGrpSpPr/>
          <p:nvPr/>
        </p:nvGrpSpPr>
        <p:grpSpPr>
          <a:xfrm>
            <a:off x="2078427" y="4980314"/>
            <a:ext cx="8035145" cy="929818"/>
            <a:chOff x="2039933" y="1347406"/>
            <a:chExt cx="8035145" cy="929818"/>
          </a:xfrm>
        </p:grpSpPr>
        <p:grpSp>
          <p:nvGrpSpPr>
            <p:cNvPr id="5" name="Group 4">
              <a:extLst>
                <a:ext uri="{FF2B5EF4-FFF2-40B4-BE49-F238E27FC236}">
                  <a16:creationId xmlns:a16="http://schemas.microsoft.com/office/drawing/2014/main" id="{443A043D-F5D7-A984-B944-D4E7869264A9}"/>
                </a:ext>
              </a:extLst>
            </p:cNvPr>
            <p:cNvGrpSpPr/>
            <p:nvPr/>
          </p:nvGrpSpPr>
          <p:grpSpPr>
            <a:xfrm>
              <a:off x="2039933" y="1347406"/>
              <a:ext cx="8035145" cy="929818"/>
              <a:chOff x="2116183" y="1995487"/>
              <a:chExt cx="6661106" cy="929818"/>
            </a:xfrm>
          </p:grpSpPr>
          <p:sp>
            <p:nvSpPr>
              <p:cNvPr id="10" name="Rectangle 9">
                <a:extLst>
                  <a:ext uri="{FF2B5EF4-FFF2-40B4-BE49-F238E27FC236}">
                    <a16:creationId xmlns:a16="http://schemas.microsoft.com/office/drawing/2014/main" id="{81314FEE-536B-DC7B-4480-B80E567B6D7A}"/>
                  </a:ext>
                </a:extLst>
              </p:cNvPr>
              <p:cNvSpPr/>
              <p:nvPr/>
            </p:nvSpPr>
            <p:spPr>
              <a:xfrm>
                <a:off x="2116184" y="2203269"/>
                <a:ext cx="6661105" cy="72203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user@localhost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a:solidFill>
                      <a:prstClr val="white"/>
                    </a:solidFill>
                    <a:latin typeface="Consolas" panose="020B0609020204030204" pitchFamily="49" charset="0"/>
                  </a:rPr>
                  <a:t>cd </a:t>
                </a:r>
                <a:r>
                  <a:rPr lang="it-IT" b="1" kern="0" dirty="0" err="1">
                    <a:solidFill>
                      <a:prstClr val="white"/>
                    </a:solidFill>
                    <a:latin typeface="Consolas" panose="020B0609020204030204" pitchFamily="49" charset="0"/>
                  </a:rPr>
                  <a:t>kathara-lab_frr</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user@localhost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a:t>
                </a: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kathara-lab_frr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kathara</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lstart</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BECB1A3D-014F-5D93-9440-418E04BCA06F}"/>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02B90831-7C32-FFBE-B24C-8D93C86EC1F4}"/>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99DFBAD1-319F-38C6-0FC9-F7B9649876E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7EDB038-920F-A3C4-D054-6C17A3E22F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0469561-2C8F-350F-6E1C-563E6D94435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5D7D-E3A7-8C9E-DB2B-D9029B012768}"/>
              </a:ext>
            </a:extLst>
          </p:cNvPr>
          <p:cNvSpPr>
            <a:spLocks noGrp="1"/>
          </p:cNvSpPr>
          <p:nvPr>
            <p:ph type="title"/>
          </p:nvPr>
        </p:nvSpPr>
        <p:spPr/>
        <p:txBody>
          <a:bodyPr/>
          <a:lstStyle/>
          <a:p>
            <a:r>
              <a:rPr lang="en-GB" dirty="0"/>
              <a:t>automatically start </a:t>
            </a:r>
            <a:r>
              <a:rPr lang="en-GB" dirty="0" err="1"/>
              <a:t>frr</a:t>
            </a:r>
            <a:endParaRPr lang="en-GB" dirty="0"/>
          </a:p>
        </p:txBody>
      </p:sp>
      <p:sp>
        <p:nvSpPr>
          <p:cNvPr id="3" name="Content Placeholder 2">
            <a:extLst>
              <a:ext uri="{FF2B5EF4-FFF2-40B4-BE49-F238E27FC236}">
                <a16:creationId xmlns:a16="http://schemas.microsoft.com/office/drawing/2014/main" id="{6EF7AF09-0B1C-6DD6-F53B-8F5BCDD90572}"/>
              </a:ext>
            </a:extLst>
          </p:cNvPr>
          <p:cNvSpPr>
            <a:spLocks noGrp="1"/>
          </p:cNvSpPr>
          <p:nvPr>
            <p:ph idx="1"/>
          </p:nvPr>
        </p:nvSpPr>
        <p:spPr/>
        <p:txBody>
          <a:bodyPr/>
          <a:lstStyle/>
          <a:p>
            <a:r>
              <a:rPr lang="en-GB" dirty="0"/>
              <a:t>to ease the </a:t>
            </a:r>
            <a:r>
              <a:rPr lang="en-GB" dirty="0" err="1"/>
              <a:t>startup</a:t>
            </a:r>
            <a:r>
              <a:rPr lang="en-GB" dirty="0"/>
              <a:t> of the lab is better to automatically start the </a:t>
            </a:r>
            <a:r>
              <a:rPr lang="en-GB" dirty="0" err="1"/>
              <a:t>frr</a:t>
            </a:r>
            <a:endParaRPr lang="en-GB" dirty="0"/>
          </a:p>
          <a:p>
            <a:pPr lvl="1"/>
            <a:r>
              <a:rPr lang="en-GB" dirty="0"/>
              <a:t>the main daemon and all the routing protocols daemons are automatically started with </a:t>
            </a:r>
            <a:r>
              <a:rPr lang="en-GB" dirty="0" err="1"/>
              <a:t>frr</a:t>
            </a:r>
            <a:endParaRPr lang="en-GB" dirty="0"/>
          </a:p>
        </p:txBody>
      </p:sp>
      <p:sp>
        <p:nvSpPr>
          <p:cNvPr id="4" name="Date Placeholder 3">
            <a:extLst>
              <a:ext uri="{FF2B5EF4-FFF2-40B4-BE49-F238E27FC236}">
                <a16:creationId xmlns:a16="http://schemas.microsoft.com/office/drawing/2014/main" id="{2D7C7971-F2FA-89E2-6777-D02B7911C327}"/>
              </a:ext>
            </a:extLst>
          </p:cNvPr>
          <p:cNvSpPr>
            <a:spLocks noGrp="1"/>
          </p:cNvSpPr>
          <p:nvPr>
            <p:ph type="dt" sz="half" idx="10"/>
          </p:nvPr>
        </p:nvSpPr>
        <p:spPr/>
        <p:txBody>
          <a:bodyPr/>
          <a:lstStyle/>
          <a:p>
            <a:r>
              <a:rPr lang="it-IT" altLang="en-IT"/>
              <a:t>last update: Oct 2023</a:t>
            </a:r>
          </a:p>
        </p:txBody>
      </p:sp>
      <p:sp>
        <p:nvSpPr>
          <p:cNvPr id="5" name="Footer Placeholder 4">
            <a:extLst>
              <a:ext uri="{FF2B5EF4-FFF2-40B4-BE49-F238E27FC236}">
                <a16:creationId xmlns:a16="http://schemas.microsoft.com/office/drawing/2014/main" id="{C25B8B6D-BEA9-E4D7-1C37-45A5949A1292}"/>
              </a:ext>
            </a:extLst>
          </p:cNvPr>
          <p:cNvSpPr>
            <a:spLocks noGrp="1"/>
          </p:cNvSpPr>
          <p:nvPr>
            <p:ph type="ftr" sz="quarter" idx="11"/>
          </p:nvPr>
        </p:nvSpPr>
        <p:spPr/>
        <p:txBody>
          <a:bodyPr/>
          <a:lstStyle/>
          <a:p>
            <a:r>
              <a:rPr lang="it-IT" altLang="en-IT"/>
              <a:t>kathara – [ lab: frr ]</a:t>
            </a:r>
          </a:p>
        </p:txBody>
      </p:sp>
      <p:grpSp>
        <p:nvGrpSpPr>
          <p:cNvPr id="6" name="Group 15">
            <a:extLst>
              <a:ext uri="{FF2B5EF4-FFF2-40B4-BE49-F238E27FC236}">
                <a16:creationId xmlns:a16="http://schemas.microsoft.com/office/drawing/2014/main" id="{D0A76E1B-23D7-FBAD-9B24-658B86AC0989}"/>
              </a:ext>
            </a:extLst>
          </p:cNvPr>
          <p:cNvGrpSpPr>
            <a:grpSpLocks/>
          </p:cNvGrpSpPr>
          <p:nvPr/>
        </p:nvGrpSpPr>
        <p:grpSpPr bwMode="auto">
          <a:xfrm>
            <a:off x="3719736" y="4005064"/>
            <a:ext cx="4936184" cy="938213"/>
            <a:chOff x="126" y="2432"/>
            <a:chExt cx="5907" cy="591"/>
          </a:xfrm>
        </p:grpSpPr>
        <p:sp>
          <p:nvSpPr>
            <p:cNvPr id="7" name="AutoShape 5">
              <a:extLst>
                <a:ext uri="{FF2B5EF4-FFF2-40B4-BE49-F238E27FC236}">
                  <a16:creationId xmlns:a16="http://schemas.microsoft.com/office/drawing/2014/main" id="{27A556CF-F280-0335-1306-65FDE9295CBC}"/>
                </a:ext>
              </a:extLst>
            </p:cNvPr>
            <p:cNvSpPr>
              <a:spLocks noChangeArrowheads="1"/>
            </p:cNvSpPr>
            <p:nvPr/>
          </p:nvSpPr>
          <p:spPr bwMode="auto">
            <a:xfrm>
              <a:off x="126" y="2614"/>
              <a:ext cx="5907"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frr</a:t>
              </a:r>
              <a:endParaRPr lang="en-US" altLang="it-IT" sz="1600" b="1" dirty="0">
                <a:latin typeface="Courier New" panose="02070309020205020404" pitchFamily="49" charset="0"/>
              </a:endParaRPr>
            </a:p>
          </p:txBody>
        </p:sp>
        <p:sp>
          <p:nvSpPr>
            <p:cNvPr id="8" name="AutoShape 9">
              <a:extLst>
                <a:ext uri="{FF2B5EF4-FFF2-40B4-BE49-F238E27FC236}">
                  <a16:creationId xmlns:a16="http://schemas.microsoft.com/office/drawing/2014/main" id="{ACB98869-0A07-69A3-1012-8ABDE36A643E}"/>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r1.startup</a:t>
              </a:r>
            </a:p>
          </p:txBody>
        </p:sp>
      </p:grpSp>
    </p:spTree>
    <p:extLst>
      <p:ext uri="{BB962C8B-B14F-4D97-AF65-F5344CB8AC3E}">
        <p14:creationId xmlns:p14="http://schemas.microsoft.com/office/powerpoint/2010/main" val="12888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DC4125B-64FC-E7A6-5474-4E7D1208C0CE}"/>
              </a:ext>
            </a:extLst>
          </p:cNvPr>
          <p:cNvSpPr>
            <a:spLocks noGrp="1" noChangeArrowheads="1"/>
          </p:cNvSpPr>
          <p:nvPr>
            <p:ph type="title"/>
          </p:nvPr>
        </p:nvSpPr>
        <p:spPr/>
        <p:txBody>
          <a:bodyPr/>
          <a:lstStyle/>
          <a:p>
            <a:r>
              <a:rPr lang="it-IT" altLang="en-IT"/>
              <a:t>a one-fits-all shell</a:t>
            </a:r>
          </a:p>
        </p:txBody>
      </p:sp>
      <p:sp>
        <p:nvSpPr>
          <p:cNvPr id="381955" name="Rectangle 3">
            <a:extLst>
              <a:ext uri="{FF2B5EF4-FFF2-40B4-BE49-F238E27FC236}">
                <a16:creationId xmlns:a16="http://schemas.microsoft.com/office/drawing/2014/main" id="{85C8FDBA-FE36-A58D-8525-055FD4A57BCD}"/>
              </a:ext>
            </a:extLst>
          </p:cNvPr>
          <p:cNvSpPr>
            <a:spLocks noGrp="1" noChangeArrowheads="1"/>
          </p:cNvSpPr>
          <p:nvPr>
            <p:ph idx="1"/>
          </p:nvPr>
        </p:nvSpPr>
        <p:spPr/>
        <p:txBody>
          <a:bodyPr/>
          <a:lstStyle/>
          <a:p>
            <a:pPr>
              <a:lnSpc>
                <a:spcPct val="90000"/>
              </a:lnSpc>
            </a:pPr>
            <a:r>
              <a:rPr lang="it-IT" altLang="en-IT" sz="2800" dirty="0" err="1"/>
              <a:t>instead</a:t>
            </a:r>
            <a:r>
              <a:rPr lang="it-IT" altLang="en-IT" sz="2800" dirty="0"/>
              <a:t> of </a:t>
            </a:r>
            <a:r>
              <a:rPr lang="it-IT" altLang="en-IT" sz="2800" dirty="0" err="1"/>
              <a:t>having</a:t>
            </a:r>
            <a:r>
              <a:rPr lang="it-IT" altLang="en-IT" sz="2800" dirty="0"/>
              <a:t> to </a:t>
            </a:r>
            <a:r>
              <a:rPr lang="it-IT" altLang="en-IT" sz="2800" dirty="0" err="1"/>
              <a:t>connect</a:t>
            </a:r>
            <a:r>
              <a:rPr lang="it-IT" altLang="en-IT" sz="2800" dirty="0"/>
              <a:t> to </a:t>
            </a:r>
            <a:r>
              <a:rPr lang="it-IT" altLang="en-IT" sz="2800" dirty="0" err="1"/>
              <a:t>each</a:t>
            </a:r>
            <a:r>
              <a:rPr lang="it-IT" altLang="en-IT" sz="2800" dirty="0"/>
              <a:t> single </a:t>
            </a:r>
            <a:r>
              <a:rPr lang="it-IT" altLang="en-IT" sz="2800" dirty="0" err="1"/>
              <a:t>daemon</a:t>
            </a:r>
            <a:r>
              <a:rPr lang="it-IT" altLang="en-IT" sz="2800" dirty="0"/>
              <a:t>, users can </a:t>
            </a:r>
            <a:r>
              <a:rPr lang="it-IT" altLang="en-IT" sz="2800" dirty="0" err="1"/>
              <a:t>interact</a:t>
            </a:r>
            <a:r>
              <a:rPr lang="it-IT" altLang="en-IT" sz="2800" dirty="0"/>
              <a:t> with </a:t>
            </a:r>
            <a:r>
              <a:rPr lang="it-IT" altLang="en-IT" sz="2800" dirty="0" err="1"/>
              <a:t>frr</a:t>
            </a:r>
            <a:r>
              <a:rPr lang="it-IT" altLang="en-IT" sz="2800" dirty="0"/>
              <a:t> by </a:t>
            </a:r>
            <a:r>
              <a:rPr lang="it-IT" altLang="en-IT" sz="2800" dirty="0" err="1"/>
              <a:t>using</a:t>
            </a:r>
            <a:r>
              <a:rPr lang="it-IT" altLang="en-IT" sz="2800" dirty="0"/>
              <a:t> a </a:t>
            </a:r>
            <a:r>
              <a:rPr lang="it-IT" altLang="en-IT" sz="2800" dirty="0" err="1"/>
              <a:t>built</a:t>
            </a:r>
            <a:r>
              <a:rPr lang="it-IT" altLang="en-IT" sz="2800" dirty="0"/>
              <a:t>-in shell, </a:t>
            </a:r>
            <a:r>
              <a:rPr lang="it-IT" altLang="en-IT" sz="2800" dirty="0" err="1"/>
              <a:t>called</a:t>
            </a:r>
            <a:r>
              <a:rPr lang="it-IT" altLang="en-IT" sz="2800" dirty="0"/>
              <a:t> </a:t>
            </a:r>
            <a:r>
              <a:rPr lang="it-IT" altLang="en-IT" sz="2800" b="1" dirty="0" err="1">
                <a:latin typeface="Courier New" panose="02070309020205020404" pitchFamily="49" charset="0"/>
              </a:rPr>
              <a:t>vtysh</a:t>
            </a:r>
            <a:endParaRPr lang="it-IT" altLang="en-IT" sz="2800" b="1" dirty="0">
              <a:latin typeface="Courier New" panose="02070309020205020404" pitchFamily="49" charset="0"/>
            </a:endParaRPr>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r>
              <a:rPr lang="it-IT" altLang="en-IT" sz="2800" dirty="0"/>
              <a:t>the user </a:t>
            </a:r>
            <a:r>
              <a:rPr lang="it-IT" altLang="en-IT" sz="2800" dirty="0" err="1"/>
              <a:t>is</a:t>
            </a:r>
            <a:r>
              <a:rPr lang="it-IT" altLang="en-IT" sz="2800" dirty="0"/>
              <a:t> </a:t>
            </a:r>
            <a:r>
              <a:rPr lang="it-IT" altLang="en-IT" sz="2800" dirty="0" err="1"/>
              <a:t>not</a:t>
            </a:r>
            <a:r>
              <a:rPr lang="it-IT" altLang="en-IT" sz="2800" dirty="0"/>
              <a:t> </a:t>
            </a:r>
            <a:r>
              <a:rPr lang="it-IT" altLang="en-IT" sz="2800" dirty="0" err="1"/>
              <a:t>prompted</a:t>
            </a:r>
            <a:r>
              <a:rPr lang="it-IT" altLang="en-IT" sz="2800" dirty="0"/>
              <a:t> for a password</a:t>
            </a:r>
          </a:p>
          <a:p>
            <a:pPr>
              <a:lnSpc>
                <a:spcPct val="90000"/>
              </a:lnSpc>
            </a:pPr>
            <a:r>
              <a:rPr lang="it-IT" altLang="en-IT" sz="2800" dirty="0" err="1"/>
              <a:t>all</a:t>
            </a:r>
            <a:r>
              <a:rPr lang="it-IT" altLang="en-IT" sz="2800" dirty="0"/>
              <a:t> the </a:t>
            </a:r>
            <a:r>
              <a:rPr lang="it-IT" altLang="en-IT" sz="2800" dirty="0" err="1"/>
              <a:t>commands</a:t>
            </a:r>
            <a:r>
              <a:rPr lang="it-IT" altLang="en-IT" sz="2800" dirty="0"/>
              <a:t> to </a:t>
            </a:r>
            <a:r>
              <a:rPr lang="it-IT" altLang="en-IT" sz="2800" dirty="0" err="1"/>
              <a:t>manage</a:t>
            </a:r>
            <a:r>
              <a:rPr lang="it-IT" altLang="en-IT" sz="2800" dirty="0"/>
              <a:t> </a:t>
            </a:r>
            <a:r>
              <a:rPr lang="it-IT" altLang="en-IT" sz="2800" dirty="0" err="1"/>
              <a:t>all</a:t>
            </a:r>
            <a:r>
              <a:rPr lang="it-IT" altLang="en-IT" sz="2800" dirty="0"/>
              <a:t> the </a:t>
            </a:r>
            <a:r>
              <a:rPr lang="it-IT" altLang="en-IT" sz="2800" dirty="0" err="1"/>
              <a:t>routing</a:t>
            </a:r>
            <a:r>
              <a:rPr lang="it-IT" altLang="en-IT" sz="2800" dirty="0"/>
              <a:t> </a:t>
            </a:r>
            <a:r>
              <a:rPr lang="it-IT" altLang="en-IT" sz="2800" dirty="0" err="1"/>
              <a:t>daemons</a:t>
            </a:r>
            <a:r>
              <a:rPr lang="it-IT" altLang="en-IT" sz="2800" dirty="0"/>
              <a:t> (</a:t>
            </a:r>
            <a:r>
              <a:rPr lang="it-IT" altLang="en-IT" sz="2800" dirty="0" err="1"/>
              <a:t>including</a:t>
            </a:r>
            <a:r>
              <a:rPr lang="it-IT" altLang="en-IT" sz="2800" dirty="0"/>
              <a:t> zebra </a:t>
            </a:r>
            <a:r>
              <a:rPr lang="it-IT" altLang="en-IT" sz="2800" dirty="0" err="1"/>
              <a:t>itself</a:t>
            </a:r>
            <a:r>
              <a:rPr lang="it-IT" altLang="en-IT" sz="2800" dirty="0"/>
              <a:t>) are </a:t>
            </a:r>
            <a:r>
              <a:rPr lang="it-IT" altLang="en-IT" sz="2800" dirty="0" err="1"/>
              <a:t>available</a:t>
            </a:r>
            <a:r>
              <a:rPr lang="it-IT" altLang="en-IT" sz="2800" dirty="0"/>
              <a:t> in </a:t>
            </a:r>
            <a:r>
              <a:rPr lang="it-IT" altLang="en-IT" sz="2800" dirty="0" err="1"/>
              <a:t>this</a:t>
            </a:r>
            <a:r>
              <a:rPr lang="it-IT" altLang="en-IT" sz="2800" dirty="0"/>
              <a:t> shell</a:t>
            </a:r>
          </a:p>
        </p:txBody>
      </p:sp>
      <p:sp>
        <p:nvSpPr>
          <p:cNvPr id="2" name="Date Placeholder 3">
            <a:extLst>
              <a:ext uri="{FF2B5EF4-FFF2-40B4-BE49-F238E27FC236}">
                <a16:creationId xmlns:a16="http://schemas.microsoft.com/office/drawing/2014/main" id="{9AB649A8-2DBC-33BB-AC21-FBF4D69C2DF8}"/>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C30070BA-6960-2E57-4788-3582B81ED328}"/>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78C9CD5F-FF48-270B-ED9D-303F19C1FCB1}"/>
              </a:ext>
            </a:extLst>
          </p:cNvPr>
          <p:cNvGrpSpPr/>
          <p:nvPr/>
        </p:nvGrpSpPr>
        <p:grpSpPr>
          <a:xfrm>
            <a:off x="2078427" y="2561296"/>
            <a:ext cx="8035145" cy="1735408"/>
            <a:chOff x="2039933" y="1347406"/>
            <a:chExt cx="8035145" cy="1735408"/>
          </a:xfrm>
        </p:grpSpPr>
        <p:grpSp>
          <p:nvGrpSpPr>
            <p:cNvPr id="5" name="Group 4">
              <a:extLst>
                <a:ext uri="{FF2B5EF4-FFF2-40B4-BE49-F238E27FC236}">
                  <a16:creationId xmlns:a16="http://schemas.microsoft.com/office/drawing/2014/main" id="{B3060EEB-9CE9-FF6C-05DE-86581F0C4C12}"/>
                </a:ext>
              </a:extLst>
            </p:cNvPr>
            <p:cNvGrpSpPr/>
            <p:nvPr/>
          </p:nvGrpSpPr>
          <p:grpSpPr>
            <a:xfrm>
              <a:off x="2039933" y="1347406"/>
              <a:ext cx="8035145" cy="1735408"/>
              <a:chOff x="2116183" y="1995487"/>
              <a:chExt cx="6661106" cy="1735408"/>
            </a:xfrm>
          </p:grpSpPr>
          <p:sp>
            <p:nvSpPr>
              <p:cNvPr id="10" name="Rectangle 9">
                <a:extLst>
                  <a:ext uri="{FF2B5EF4-FFF2-40B4-BE49-F238E27FC236}">
                    <a16:creationId xmlns:a16="http://schemas.microsoft.com/office/drawing/2014/main" id="{86E02D57-B24E-1CC6-398A-24F788939C34}"/>
                  </a:ext>
                </a:extLst>
              </p:cNvPr>
              <p:cNvSpPr/>
              <p:nvPr/>
            </p:nvSpPr>
            <p:spPr>
              <a:xfrm>
                <a:off x="2116184" y="2203268"/>
                <a:ext cx="6661105" cy="152762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vtysh</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Hello,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FRRouting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version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9.0.1).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Copyright 1996-2005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Kunihiro</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Ishiguro, et al.</a:t>
                </a: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1# </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38506239-BC1E-90A5-E265-CB3D5C4EDEAE}"/>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EFB640F7-D818-9582-16DB-1A54DB9002E1}"/>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1E41D067-C6D4-B652-8C37-690D45CDA0C2}"/>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D7997CC-C13E-0D73-D030-FCC87ED2B77B}"/>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142C8B5-7042-56BD-4708-FB0D08455B7E}"/>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9" name="Rectangle 29">
            <a:extLst>
              <a:ext uri="{FF2B5EF4-FFF2-40B4-BE49-F238E27FC236}">
                <a16:creationId xmlns:a16="http://schemas.microsoft.com/office/drawing/2014/main" id="{AD735220-95CE-89BB-70DE-738EB79F1F1E}"/>
              </a:ext>
            </a:extLst>
          </p:cNvPr>
          <p:cNvSpPr>
            <a:spLocks noGrp="1" noChangeArrowheads="1"/>
          </p:cNvSpPr>
          <p:nvPr>
            <p:ph type="title"/>
          </p:nvPr>
        </p:nvSpPr>
        <p:spPr/>
        <p:txBody>
          <a:bodyPr/>
          <a:lstStyle/>
          <a:p>
            <a:r>
              <a:rPr lang="it-IT" altLang="en-IT"/>
              <a:t>available </a:t>
            </a:r>
            <a:r>
              <a:rPr lang="it-IT" altLang="en-IT" b="1">
                <a:latin typeface="Courier New" panose="02070309020205020404" pitchFamily="49" charset="0"/>
              </a:rPr>
              <a:t>vtysh</a:t>
            </a:r>
            <a:r>
              <a:rPr lang="it-IT" altLang="en-IT"/>
              <a:t> commands</a:t>
            </a:r>
          </a:p>
        </p:txBody>
      </p:sp>
      <p:sp>
        <p:nvSpPr>
          <p:cNvPr id="322590" name="Rectangle 30">
            <a:extLst>
              <a:ext uri="{FF2B5EF4-FFF2-40B4-BE49-F238E27FC236}">
                <a16:creationId xmlns:a16="http://schemas.microsoft.com/office/drawing/2014/main" id="{3344BE5D-0724-233D-F740-00705BCCBC9A}"/>
              </a:ext>
            </a:extLst>
          </p:cNvPr>
          <p:cNvSpPr>
            <a:spLocks noGrp="1" noChangeArrowheads="1"/>
          </p:cNvSpPr>
          <p:nvPr>
            <p:ph idx="1"/>
          </p:nvPr>
        </p:nvSpPr>
        <p:spPr/>
        <p:txBody>
          <a:bodyPr/>
          <a:lstStyle/>
          <a:p>
            <a:r>
              <a:rPr lang="it-IT" altLang="en-IT" dirty="0"/>
              <a:t>press ‘?’ </a:t>
            </a:r>
            <a:r>
              <a:rPr lang="it-IT" altLang="en-IT" dirty="0" err="1"/>
              <a:t>at</a:t>
            </a:r>
            <a:r>
              <a:rPr lang="it-IT" altLang="en-IT" dirty="0"/>
              <a:t> the </a:t>
            </a:r>
            <a:r>
              <a:rPr lang="it-IT" altLang="en-IT" dirty="0" err="1"/>
              <a:t>command</a:t>
            </a:r>
            <a:r>
              <a:rPr lang="it-IT" altLang="en-IT" dirty="0"/>
              <a:t> prompt to </a:t>
            </a:r>
            <a:r>
              <a:rPr lang="it-IT" altLang="en-IT" dirty="0" err="1"/>
              <a:t>retreive</a:t>
            </a:r>
            <a:r>
              <a:rPr lang="it-IT" altLang="en-IT" dirty="0"/>
              <a:t> </a:t>
            </a:r>
            <a:r>
              <a:rPr lang="it-IT" altLang="en-IT" dirty="0" err="1"/>
              <a:t>all</a:t>
            </a:r>
            <a:r>
              <a:rPr lang="it-IT" altLang="en-IT" dirty="0"/>
              <a:t> </a:t>
            </a:r>
            <a:r>
              <a:rPr lang="it-IT" altLang="en-IT" dirty="0" err="1"/>
              <a:t>commands</a:t>
            </a:r>
            <a:r>
              <a:rPr lang="it-IT" altLang="en-IT" dirty="0"/>
              <a:t> </a:t>
            </a:r>
            <a:r>
              <a:rPr lang="it-IT" altLang="en-IT" dirty="0" err="1"/>
              <a:t>available</a:t>
            </a:r>
            <a:endParaRPr lang="it-IT" altLang="en-IT" dirty="0"/>
          </a:p>
          <a:p>
            <a:pPr lvl="1"/>
            <a:r>
              <a:rPr lang="it-IT" altLang="en-IT" dirty="0" err="1"/>
              <a:t>here</a:t>
            </a:r>
            <a:r>
              <a:rPr lang="it-IT" altLang="en-IT" dirty="0"/>
              <a:t> are </a:t>
            </a:r>
            <a:r>
              <a:rPr lang="it-IT" altLang="en-IT" dirty="0" err="1"/>
              <a:t>displayed</a:t>
            </a:r>
            <a:r>
              <a:rPr lang="it-IT" altLang="en-IT" dirty="0"/>
              <a:t> </a:t>
            </a:r>
            <a:r>
              <a:rPr lang="it-IT" altLang="en-IT" dirty="0" err="1"/>
              <a:t>only</a:t>
            </a:r>
            <a:r>
              <a:rPr lang="it-IT" altLang="en-IT" dirty="0"/>
              <a:t> the </a:t>
            </a:r>
            <a:r>
              <a:rPr lang="it-IT" altLang="en-IT" dirty="0" err="1"/>
              <a:t>main</a:t>
            </a:r>
            <a:r>
              <a:rPr lang="it-IT" altLang="en-IT" dirty="0"/>
              <a:t> </a:t>
            </a:r>
            <a:r>
              <a:rPr lang="it-IT" altLang="en-IT" dirty="0" err="1"/>
              <a:t>ones</a:t>
            </a:r>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pPr>
              <a:buFont typeface="Wingdings" pitchFamily="2" charset="2"/>
              <a:buNone/>
            </a:pPr>
            <a:endParaRPr lang="it-IT" altLang="en-IT" dirty="0"/>
          </a:p>
        </p:txBody>
      </p:sp>
      <p:sp>
        <p:nvSpPr>
          <p:cNvPr id="2" name="Date Placeholder 3">
            <a:extLst>
              <a:ext uri="{FF2B5EF4-FFF2-40B4-BE49-F238E27FC236}">
                <a16:creationId xmlns:a16="http://schemas.microsoft.com/office/drawing/2014/main" id="{6426158B-7AB9-F7C1-FE7A-B1B25D29D9CB}"/>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0B59DE45-94FA-0F78-6DEB-04A1A1DC2C46}"/>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AF939639-6969-F369-6218-2DA1F1164E7D}"/>
              </a:ext>
            </a:extLst>
          </p:cNvPr>
          <p:cNvGrpSpPr/>
          <p:nvPr/>
        </p:nvGrpSpPr>
        <p:grpSpPr>
          <a:xfrm>
            <a:off x="1278902" y="3115429"/>
            <a:ext cx="9634196" cy="3163883"/>
            <a:chOff x="440883" y="1347406"/>
            <a:chExt cx="9634196" cy="3163883"/>
          </a:xfrm>
        </p:grpSpPr>
        <p:grpSp>
          <p:nvGrpSpPr>
            <p:cNvPr id="5" name="Group 4">
              <a:extLst>
                <a:ext uri="{FF2B5EF4-FFF2-40B4-BE49-F238E27FC236}">
                  <a16:creationId xmlns:a16="http://schemas.microsoft.com/office/drawing/2014/main" id="{3C52A483-9464-EA0E-BE1C-0987A3954A6A}"/>
                </a:ext>
              </a:extLst>
            </p:cNvPr>
            <p:cNvGrpSpPr/>
            <p:nvPr/>
          </p:nvGrpSpPr>
          <p:grpSpPr>
            <a:xfrm>
              <a:off x="440883" y="1347406"/>
              <a:ext cx="9634196" cy="3163883"/>
              <a:chOff x="790576" y="1995487"/>
              <a:chExt cx="7986713" cy="3163883"/>
            </a:xfrm>
          </p:grpSpPr>
          <p:sp>
            <p:nvSpPr>
              <p:cNvPr id="10" name="Rectangle 9">
                <a:extLst>
                  <a:ext uri="{FF2B5EF4-FFF2-40B4-BE49-F238E27FC236}">
                    <a16:creationId xmlns:a16="http://schemas.microsoft.com/office/drawing/2014/main" id="{62F7DD56-3A13-5A7F-BCD3-A85670C89B9D}"/>
                  </a:ext>
                </a:extLst>
              </p:cNvPr>
              <p:cNvSpPr/>
              <p:nvPr/>
            </p:nvSpPr>
            <p:spPr>
              <a:xfrm>
                <a:off x="790576" y="2203267"/>
                <a:ext cx="7986713" cy="295610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 from </a:t>
                </a:r>
                <a:r>
                  <a:rPr lang="it-IT" kern="0" dirty="0" err="1">
                    <a:solidFill>
                      <a:prstClr val="white"/>
                    </a:solidFill>
                    <a:latin typeface="Consolas" panose="020B0609020204030204" pitchFamily="49" charset="0"/>
                  </a:rPr>
                  <a:t>vty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interface</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enable</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Turn on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privileged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command</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exit        Exit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current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and down to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previous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no          Negate a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command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or set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its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defaults</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ping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Send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echo</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messages</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quit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Exit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current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and down to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previous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show        Show running system information</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terminal    Set terminal line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parameters</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write</a:t>
                </a:r>
                <a:r>
                  <a:rPr lang="it-IT" kern="0" dirty="0">
                    <a:solidFill>
                      <a:prstClr val="white"/>
                    </a:solidFill>
                    <a:latin typeface="Consolas" panose="020B0609020204030204" pitchFamily="49" charset="0"/>
                  </a:rPr>
                  <a:t>       Write running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 to </a:t>
                </a:r>
                <a:r>
                  <a:rPr lang="it-IT" kern="0" dirty="0" err="1">
                    <a:solidFill>
                      <a:prstClr val="white"/>
                    </a:solidFill>
                    <a:latin typeface="Consolas" panose="020B0609020204030204" pitchFamily="49" charset="0"/>
                  </a:rPr>
                  <a:t>memory</a:t>
                </a:r>
                <a:r>
                  <a:rPr lang="it-IT" kern="0" dirty="0">
                    <a:solidFill>
                      <a:prstClr val="white"/>
                    </a:solidFill>
                    <a:latin typeface="Consolas" panose="020B0609020204030204" pitchFamily="49" charset="0"/>
                  </a:rPr>
                  <a:t>, network, or terminal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6D434387-E047-2FD0-62D5-2B986A51509A}"/>
                  </a:ext>
                </a:extLst>
              </p:cNvPr>
              <p:cNvSpPr/>
              <p:nvPr/>
            </p:nvSpPr>
            <p:spPr>
              <a:xfrm>
                <a:off x="790576" y="1995487"/>
                <a:ext cx="7986712"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7D9E22D-0487-5546-D40D-E04D3C7F8265}"/>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3CFD9E7C-AC49-9454-CC19-04195F44D2B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156C08A-B1C2-EE16-E5F1-8B85E20B0822}"/>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767094F-63E6-2737-7122-CC99CD34F55A}"/>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4014C040-08A9-5D97-F41C-429C3439FAE3}"/>
              </a:ext>
            </a:extLst>
          </p:cNvPr>
          <p:cNvSpPr>
            <a:spLocks noGrp="1" noChangeArrowheads="1"/>
          </p:cNvSpPr>
          <p:nvPr>
            <p:ph type="title"/>
          </p:nvPr>
        </p:nvSpPr>
        <p:spPr/>
        <p:txBody>
          <a:bodyPr/>
          <a:lstStyle/>
          <a:p>
            <a:r>
              <a:rPr lang="en-US" altLang="en-IT"/>
              <a:t>privileges on a router</a:t>
            </a:r>
          </a:p>
        </p:txBody>
      </p:sp>
      <p:sp>
        <p:nvSpPr>
          <p:cNvPr id="2" name="Date Placeholder 3">
            <a:extLst>
              <a:ext uri="{FF2B5EF4-FFF2-40B4-BE49-F238E27FC236}">
                <a16:creationId xmlns:a16="http://schemas.microsoft.com/office/drawing/2014/main" id="{931DD84F-3D3F-8CD1-F94E-7A732084B388}"/>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EE2A54F-8B2A-347A-FD54-7704F96A3510}"/>
              </a:ext>
            </a:extLst>
          </p:cNvPr>
          <p:cNvSpPr>
            <a:spLocks noGrp="1"/>
          </p:cNvSpPr>
          <p:nvPr>
            <p:ph type="ftr" sz="quarter" idx="11"/>
          </p:nvPr>
        </p:nvSpPr>
        <p:spPr/>
        <p:txBody>
          <a:bodyPr/>
          <a:lstStyle/>
          <a:p>
            <a:r>
              <a:rPr lang="it-IT" altLang="en-IT"/>
              <a:t>kathara – [ lab: frr ]</a:t>
            </a:r>
          </a:p>
        </p:txBody>
      </p:sp>
      <p:sp>
        <p:nvSpPr>
          <p:cNvPr id="292931" name="Rectangle 67">
            <a:extLst>
              <a:ext uri="{FF2B5EF4-FFF2-40B4-BE49-F238E27FC236}">
                <a16:creationId xmlns:a16="http://schemas.microsoft.com/office/drawing/2014/main" id="{2CB764C8-F500-1B91-D89C-4FF535D2DA1D}"/>
              </a:ext>
            </a:extLst>
          </p:cNvPr>
          <p:cNvSpPr>
            <a:spLocks noChangeArrowheads="1"/>
          </p:cNvSpPr>
          <p:nvPr/>
        </p:nvSpPr>
        <p:spPr bwMode="auto">
          <a:xfrm>
            <a:off x="2855914" y="6308726"/>
            <a:ext cx="8193087" cy="549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870" name="Litebulb">
            <a:extLst>
              <a:ext uri="{FF2B5EF4-FFF2-40B4-BE49-F238E27FC236}">
                <a16:creationId xmlns:a16="http://schemas.microsoft.com/office/drawing/2014/main" id="{3FBFC18D-FBA7-8C6E-8A30-31E1B3673155}"/>
              </a:ext>
            </a:extLst>
          </p:cNvPr>
          <p:cNvSpPr>
            <a:spLocks noEditPoints="1" noChangeArrowheads="1"/>
          </p:cNvSpPr>
          <p:nvPr/>
        </p:nvSpPr>
        <p:spPr bwMode="auto">
          <a:xfrm>
            <a:off x="4030664" y="5086351"/>
            <a:ext cx="674687" cy="101441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IT"/>
          </a:p>
        </p:txBody>
      </p:sp>
      <p:sp>
        <p:nvSpPr>
          <p:cNvPr id="292871" name="Lock">
            <a:extLst>
              <a:ext uri="{FF2B5EF4-FFF2-40B4-BE49-F238E27FC236}">
                <a16:creationId xmlns:a16="http://schemas.microsoft.com/office/drawing/2014/main" id="{4AACB4AE-92EF-64BF-7834-4394EFFDCC63}"/>
              </a:ext>
            </a:extLst>
          </p:cNvPr>
          <p:cNvSpPr>
            <a:spLocks noEditPoints="1" noChangeArrowheads="1"/>
          </p:cNvSpPr>
          <p:nvPr/>
        </p:nvSpPr>
        <p:spPr bwMode="auto">
          <a:xfrm>
            <a:off x="3983038" y="3070225"/>
            <a:ext cx="773112" cy="10287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IT"/>
          </a:p>
        </p:txBody>
      </p:sp>
      <p:grpSp>
        <p:nvGrpSpPr>
          <p:cNvPr id="292915" name="Group 51">
            <a:extLst>
              <a:ext uri="{FF2B5EF4-FFF2-40B4-BE49-F238E27FC236}">
                <a16:creationId xmlns:a16="http://schemas.microsoft.com/office/drawing/2014/main" id="{8AFE373D-AEA4-DE0A-2A77-93D2643D13F5}"/>
              </a:ext>
            </a:extLst>
          </p:cNvPr>
          <p:cNvGrpSpPr>
            <a:grpSpLocks/>
          </p:cNvGrpSpPr>
          <p:nvPr/>
        </p:nvGrpSpPr>
        <p:grpSpPr bwMode="auto">
          <a:xfrm>
            <a:off x="3863976" y="1341439"/>
            <a:ext cx="1152525" cy="936625"/>
            <a:chOff x="3528" y="1026"/>
            <a:chExt cx="1860" cy="1179"/>
          </a:xfrm>
        </p:grpSpPr>
        <p:sp>
          <p:nvSpPr>
            <p:cNvPr id="292911" name="Freeform 47">
              <a:extLst>
                <a:ext uri="{FF2B5EF4-FFF2-40B4-BE49-F238E27FC236}">
                  <a16:creationId xmlns:a16="http://schemas.microsoft.com/office/drawing/2014/main" id="{B030B624-9829-830D-31E6-F5296E240AED}"/>
                </a:ext>
              </a:extLst>
            </p:cNvPr>
            <p:cNvSpPr>
              <a:spLocks/>
            </p:cNvSpPr>
            <p:nvPr/>
          </p:nvSpPr>
          <p:spPr bwMode="auto">
            <a:xfrm>
              <a:off x="3528" y="1026"/>
              <a:ext cx="1815" cy="907"/>
            </a:xfrm>
            <a:custGeom>
              <a:avLst/>
              <a:gdLst>
                <a:gd name="T0" fmla="*/ 0 w 1815"/>
                <a:gd name="T1" fmla="*/ 862 h 907"/>
                <a:gd name="T2" fmla="*/ 136 w 1815"/>
                <a:gd name="T3" fmla="*/ 771 h 907"/>
                <a:gd name="T4" fmla="*/ 227 w 1815"/>
                <a:gd name="T5" fmla="*/ 771 h 907"/>
                <a:gd name="T6" fmla="*/ 499 w 1815"/>
                <a:gd name="T7" fmla="*/ 907 h 907"/>
                <a:gd name="T8" fmla="*/ 590 w 1815"/>
                <a:gd name="T9" fmla="*/ 816 h 907"/>
                <a:gd name="T10" fmla="*/ 681 w 1815"/>
                <a:gd name="T11" fmla="*/ 680 h 907"/>
                <a:gd name="T12" fmla="*/ 1815 w 1815"/>
                <a:gd name="T13" fmla="*/ 181 h 907"/>
                <a:gd name="T14" fmla="*/ 1815 w 1815"/>
                <a:gd name="T15" fmla="*/ 45 h 907"/>
                <a:gd name="T16" fmla="*/ 1633 w 1815"/>
                <a:gd name="T17" fmla="*/ 0 h 907"/>
                <a:gd name="T18" fmla="*/ 635 w 1815"/>
                <a:gd name="T19" fmla="*/ 544 h 907"/>
                <a:gd name="T20" fmla="*/ 91 w 1815"/>
                <a:gd name="T21" fmla="*/ 590 h 907"/>
                <a:gd name="T22" fmla="*/ 0 w 1815"/>
                <a:gd name="T23" fmla="*/ 680 h 907"/>
                <a:gd name="T24" fmla="*/ 0 w 1815"/>
                <a:gd name="T25" fmla="*/ 862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5" h="907">
                  <a:moveTo>
                    <a:pt x="0" y="862"/>
                  </a:moveTo>
                  <a:lnTo>
                    <a:pt x="136" y="771"/>
                  </a:lnTo>
                  <a:lnTo>
                    <a:pt x="227" y="771"/>
                  </a:lnTo>
                  <a:lnTo>
                    <a:pt x="499" y="907"/>
                  </a:lnTo>
                  <a:lnTo>
                    <a:pt x="590" y="816"/>
                  </a:lnTo>
                  <a:lnTo>
                    <a:pt x="681" y="680"/>
                  </a:lnTo>
                  <a:lnTo>
                    <a:pt x="1815" y="181"/>
                  </a:lnTo>
                  <a:lnTo>
                    <a:pt x="1815" y="45"/>
                  </a:lnTo>
                  <a:lnTo>
                    <a:pt x="1633" y="0"/>
                  </a:lnTo>
                  <a:lnTo>
                    <a:pt x="635" y="544"/>
                  </a:lnTo>
                  <a:lnTo>
                    <a:pt x="91" y="590"/>
                  </a:lnTo>
                  <a:lnTo>
                    <a:pt x="0" y="680"/>
                  </a:lnTo>
                  <a:lnTo>
                    <a:pt x="0" y="862"/>
                  </a:lnTo>
                  <a:close/>
                </a:path>
              </a:pathLst>
            </a:custGeom>
            <a:solidFill>
              <a:srgbClr val="72829E"/>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2" name="Freeform 48">
              <a:extLst>
                <a:ext uri="{FF2B5EF4-FFF2-40B4-BE49-F238E27FC236}">
                  <a16:creationId xmlns:a16="http://schemas.microsoft.com/office/drawing/2014/main" id="{7C163BD1-5ABB-48BC-FF23-5A5C9D5BDDAA}"/>
                </a:ext>
              </a:extLst>
            </p:cNvPr>
            <p:cNvSpPr>
              <a:spLocks/>
            </p:cNvSpPr>
            <p:nvPr/>
          </p:nvSpPr>
          <p:spPr bwMode="auto">
            <a:xfrm>
              <a:off x="3528" y="1797"/>
              <a:ext cx="549" cy="273"/>
            </a:xfrm>
            <a:custGeom>
              <a:avLst/>
              <a:gdLst>
                <a:gd name="T0" fmla="*/ 0 w 549"/>
                <a:gd name="T1" fmla="*/ 91 h 273"/>
                <a:gd name="T2" fmla="*/ 46 w 549"/>
                <a:gd name="T3" fmla="*/ 227 h 273"/>
                <a:gd name="T4" fmla="*/ 182 w 549"/>
                <a:gd name="T5" fmla="*/ 136 h 273"/>
                <a:gd name="T6" fmla="*/ 549 w 549"/>
                <a:gd name="T7" fmla="*/ 273 h 273"/>
                <a:gd name="T8" fmla="*/ 498 w 549"/>
                <a:gd name="T9" fmla="*/ 132 h 273"/>
                <a:gd name="T10" fmla="*/ 227 w 549"/>
                <a:gd name="T11" fmla="*/ 0 h 273"/>
                <a:gd name="T12" fmla="*/ 136 w 549"/>
                <a:gd name="T13" fmla="*/ 0 h 273"/>
                <a:gd name="T14" fmla="*/ 0 w 549"/>
                <a:gd name="T15" fmla="*/ 91 h 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73">
                  <a:moveTo>
                    <a:pt x="0" y="91"/>
                  </a:moveTo>
                  <a:lnTo>
                    <a:pt x="46" y="227"/>
                  </a:lnTo>
                  <a:lnTo>
                    <a:pt x="182" y="136"/>
                  </a:lnTo>
                  <a:lnTo>
                    <a:pt x="549" y="273"/>
                  </a:lnTo>
                  <a:lnTo>
                    <a:pt x="498" y="132"/>
                  </a:lnTo>
                  <a:lnTo>
                    <a:pt x="227" y="0"/>
                  </a:lnTo>
                  <a:lnTo>
                    <a:pt x="136" y="0"/>
                  </a:lnTo>
                  <a:lnTo>
                    <a:pt x="0" y="91"/>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3" name="Freeform 49">
              <a:extLst>
                <a:ext uri="{FF2B5EF4-FFF2-40B4-BE49-F238E27FC236}">
                  <a16:creationId xmlns:a16="http://schemas.microsoft.com/office/drawing/2014/main" id="{601A3976-7B7B-EA86-5995-5342E409301A}"/>
                </a:ext>
              </a:extLst>
            </p:cNvPr>
            <p:cNvSpPr>
              <a:spLocks/>
            </p:cNvSpPr>
            <p:nvPr/>
          </p:nvSpPr>
          <p:spPr bwMode="auto">
            <a:xfrm>
              <a:off x="3664" y="1933"/>
              <a:ext cx="363" cy="272"/>
            </a:xfrm>
            <a:custGeom>
              <a:avLst/>
              <a:gdLst>
                <a:gd name="T0" fmla="*/ 0 w 363"/>
                <a:gd name="T1" fmla="*/ 136 h 272"/>
                <a:gd name="T2" fmla="*/ 46 w 363"/>
                <a:gd name="T3" fmla="*/ 272 h 272"/>
                <a:gd name="T4" fmla="*/ 227 w 363"/>
                <a:gd name="T5" fmla="*/ 227 h 272"/>
                <a:gd name="T6" fmla="*/ 363 w 363"/>
                <a:gd name="T7" fmla="*/ 136 h 272"/>
                <a:gd name="T8" fmla="*/ 318 w 363"/>
                <a:gd name="T9" fmla="*/ 0 h 272"/>
                <a:gd name="T10" fmla="*/ 179 w 363"/>
                <a:gd name="T11" fmla="*/ 92 h 272"/>
                <a:gd name="T12" fmla="*/ 0 w 363"/>
                <a:gd name="T13" fmla="*/ 136 h 272"/>
              </a:gdLst>
              <a:ahLst/>
              <a:cxnLst>
                <a:cxn ang="0">
                  <a:pos x="T0" y="T1"/>
                </a:cxn>
                <a:cxn ang="0">
                  <a:pos x="T2" y="T3"/>
                </a:cxn>
                <a:cxn ang="0">
                  <a:pos x="T4" y="T5"/>
                </a:cxn>
                <a:cxn ang="0">
                  <a:pos x="T6" y="T7"/>
                </a:cxn>
                <a:cxn ang="0">
                  <a:pos x="T8" y="T9"/>
                </a:cxn>
                <a:cxn ang="0">
                  <a:pos x="T10" y="T11"/>
                </a:cxn>
                <a:cxn ang="0">
                  <a:pos x="T12" y="T13"/>
                </a:cxn>
              </a:cxnLst>
              <a:rect l="0" t="0" r="r" b="b"/>
              <a:pathLst>
                <a:path w="363" h="272">
                  <a:moveTo>
                    <a:pt x="0" y="136"/>
                  </a:moveTo>
                  <a:lnTo>
                    <a:pt x="46" y="272"/>
                  </a:lnTo>
                  <a:lnTo>
                    <a:pt x="227" y="227"/>
                  </a:lnTo>
                  <a:lnTo>
                    <a:pt x="363" y="136"/>
                  </a:lnTo>
                  <a:lnTo>
                    <a:pt x="318" y="0"/>
                  </a:lnTo>
                  <a:lnTo>
                    <a:pt x="179" y="92"/>
                  </a:lnTo>
                  <a:lnTo>
                    <a:pt x="0" y="136"/>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4" name="Freeform 50">
              <a:extLst>
                <a:ext uri="{FF2B5EF4-FFF2-40B4-BE49-F238E27FC236}">
                  <a16:creationId xmlns:a16="http://schemas.microsoft.com/office/drawing/2014/main" id="{22DE19AA-83B9-143C-8C9C-F8C6B41DA84B}"/>
                </a:ext>
              </a:extLst>
            </p:cNvPr>
            <p:cNvSpPr>
              <a:spLocks/>
            </p:cNvSpPr>
            <p:nvPr/>
          </p:nvSpPr>
          <p:spPr bwMode="auto">
            <a:xfrm>
              <a:off x="4027" y="1071"/>
              <a:ext cx="1361" cy="998"/>
            </a:xfrm>
            <a:custGeom>
              <a:avLst/>
              <a:gdLst>
                <a:gd name="T0" fmla="*/ 0 w 1361"/>
                <a:gd name="T1" fmla="*/ 862 h 998"/>
                <a:gd name="T2" fmla="*/ 46 w 1361"/>
                <a:gd name="T3" fmla="*/ 998 h 998"/>
                <a:gd name="T4" fmla="*/ 227 w 1361"/>
                <a:gd name="T5" fmla="*/ 862 h 998"/>
                <a:gd name="T6" fmla="*/ 272 w 1361"/>
                <a:gd name="T7" fmla="*/ 635 h 998"/>
                <a:gd name="T8" fmla="*/ 1361 w 1361"/>
                <a:gd name="T9" fmla="*/ 227 h 998"/>
                <a:gd name="T10" fmla="*/ 1361 w 1361"/>
                <a:gd name="T11" fmla="*/ 91 h 998"/>
                <a:gd name="T12" fmla="*/ 1316 w 1361"/>
                <a:gd name="T13" fmla="*/ 0 h 998"/>
                <a:gd name="T14" fmla="*/ 1316 w 1361"/>
                <a:gd name="T15" fmla="*/ 136 h 998"/>
                <a:gd name="T16" fmla="*/ 182 w 1361"/>
                <a:gd name="T17" fmla="*/ 635 h 998"/>
                <a:gd name="T18" fmla="*/ 91 w 1361"/>
                <a:gd name="T19" fmla="*/ 771 h 998"/>
                <a:gd name="T20" fmla="*/ 0 w 1361"/>
                <a:gd name="T21" fmla="*/ 86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1" h="998">
                  <a:moveTo>
                    <a:pt x="0" y="862"/>
                  </a:moveTo>
                  <a:lnTo>
                    <a:pt x="46" y="998"/>
                  </a:lnTo>
                  <a:lnTo>
                    <a:pt x="227" y="862"/>
                  </a:lnTo>
                  <a:lnTo>
                    <a:pt x="272" y="635"/>
                  </a:lnTo>
                  <a:lnTo>
                    <a:pt x="1361" y="227"/>
                  </a:lnTo>
                  <a:lnTo>
                    <a:pt x="1361" y="91"/>
                  </a:lnTo>
                  <a:lnTo>
                    <a:pt x="1316" y="0"/>
                  </a:lnTo>
                  <a:lnTo>
                    <a:pt x="1316" y="136"/>
                  </a:lnTo>
                  <a:lnTo>
                    <a:pt x="182" y="635"/>
                  </a:lnTo>
                  <a:lnTo>
                    <a:pt x="91" y="771"/>
                  </a:lnTo>
                  <a:lnTo>
                    <a:pt x="0" y="862"/>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0" name="Freeform 46">
              <a:extLst>
                <a:ext uri="{FF2B5EF4-FFF2-40B4-BE49-F238E27FC236}">
                  <a16:creationId xmlns:a16="http://schemas.microsoft.com/office/drawing/2014/main" id="{055DFDF0-5374-DE7C-9E48-BA3B074998F1}"/>
                </a:ext>
              </a:extLst>
            </p:cNvPr>
            <p:cNvSpPr>
              <a:spLocks/>
            </p:cNvSpPr>
            <p:nvPr/>
          </p:nvSpPr>
          <p:spPr bwMode="auto">
            <a:xfrm>
              <a:off x="3664" y="1842"/>
              <a:ext cx="318" cy="227"/>
            </a:xfrm>
            <a:custGeom>
              <a:avLst/>
              <a:gdLst>
                <a:gd name="T0" fmla="*/ 0 w 318"/>
                <a:gd name="T1" fmla="*/ 227 h 227"/>
                <a:gd name="T2" fmla="*/ 182 w 318"/>
                <a:gd name="T3" fmla="*/ 0 h 227"/>
                <a:gd name="T4" fmla="*/ 318 w 318"/>
                <a:gd name="T5" fmla="*/ 91 h 227"/>
                <a:gd name="T6" fmla="*/ 182 w 318"/>
                <a:gd name="T7" fmla="*/ 182 h 227"/>
                <a:gd name="T8" fmla="*/ 0 w 318"/>
                <a:gd name="T9" fmla="*/ 227 h 227"/>
              </a:gdLst>
              <a:ahLst/>
              <a:cxnLst>
                <a:cxn ang="0">
                  <a:pos x="T0" y="T1"/>
                </a:cxn>
                <a:cxn ang="0">
                  <a:pos x="T2" y="T3"/>
                </a:cxn>
                <a:cxn ang="0">
                  <a:pos x="T4" y="T5"/>
                </a:cxn>
                <a:cxn ang="0">
                  <a:pos x="T6" y="T7"/>
                </a:cxn>
                <a:cxn ang="0">
                  <a:pos x="T8" y="T9"/>
                </a:cxn>
              </a:cxnLst>
              <a:rect l="0" t="0" r="r" b="b"/>
              <a:pathLst>
                <a:path w="318" h="227">
                  <a:moveTo>
                    <a:pt x="0" y="227"/>
                  </a:moveTo>
                  <a:lnTo>
                    <a:pt x="182" y="0"/>
                  </a:lnTo>
                  <a:lnTo>
                    <a:pt x="318" y="91"/>
                  </a:lnTo>
                  <a:lnTo>
                    <a:pt x="182" y="182"/>
                  </a:lnTo>
                  <a:lnTo>
                    <a:pt x="0" y="227"/>
                  </a:lnTo>
                  <a:close/>
                </a:path>
              </a:pathLst>
            </a:custGeom>
            <a:solidFill>
              <a:srgbClr val="72829E"/>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sp>
        <p:nvSpPr>
          <p:cNvPr id="292916" name="AutoShape 52">
            <a:extLst>
              <a:ext uri="{FF2B5EF4-FFF2-40B4-BE49-F238E27FC236}">
                <a16:creationId xmlns:a16="http://schemas.microsoft.com/office/drawing/2014/main" id="{6D80C68B-EF74-0842-4DE7-041E624335B5}"/>
              </a:ext>
            </a:extLst>
          </p:cNvPr>
          <p:cNvSpPr>
            <a:spLocks noChangeArrowheads="1"/>
          </p:cNvSpPr>
          <p:nvPr/>
        </p:nvSpPr>
        <p:spPr bwMode="auto">
          <a:xfrm>
            <a:off x="623392" y="1412875"/>
            <a:ext cx="865187" cy="4895850"/>
          </a:xfrm>
          <a:prstGeom prst="upArrow">
            <a:avLst>
              <a:gd name="adj1" fmla="val 50093"/>
              <a:gd name="adj2" fmla="val 95412"/>
            </a:avLst>
          </a:prstGeom>
          <a:gradFill rotWithShape="1">
            <a:gsLst>
              <a:gs pos="0">
                <a:srgbClr val="FF0000"/>
              </a:gs>
              <a:gs pos="100000">
                <a:srgbClr val="00F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17" name="AutoShape 53">
            <a:extLst>
              <a:ext uri="{FF2B5EF4-FFF2-40B4-BE49-F238E27FC236}">
                <a16:creationId xmlns:a16="http://schemas.microsoft.com/office/drawing/2014/main" id="{5163CB8E-F432-C82A-3ED6-9108540E9805}"/>
              </a:ext>
            </a:extLst>
          </p:cNvPr>
          <p:cNvSpPr>
            <a:spLocks noChangeArrowheads="1"/>
          </p:cNvSpPr>
          <p:nvPr/>
        </p:nvSpPr>
        <p:spPr bwMode="auto">
          <a:xfrm>
            <a:off x="6457951" y="5599113"/>
            <a:ext cx="5110657" cy="400110"/>
          </a:xfrm>
          <a:prstGeom prst="leftArrowCallout">
            <a:avLst>
              <a:gd name="adj1" fmla="val 39287"/>
              <a:gd name="adj2" fmla="val 47319"/>
              <a:gd name="adj3" fmla="val 60670"/>
              <a:gd name="adj4" fmla="val 800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dirty="0">
                <a:latin typeface="Tahoma" panose="020B0604030504040204" pitchFamily="34" charset="0"/>
              </a:rPr>
              <a:t>sees noncritical information</a:t>
            </a:r>
          </a:p>
        </p:txBody>
      </p:sp>
      <p:sp>
        <p:nvSpPr>
          <p:cNvPr id="292918" name="AutoShape 54">
            <a:extLst>
              <a:ext uri="{FF2B5EF4-FFF2-40B4-BE49-F238E27FC236}">
                <a16:creationId xmlns:a16="http://schemas.microsoft.com/office/drawing/2014/main" id="{ABEC0799-E4E8-8B89-C4A3-F46DF5F60126}"/>
              </a:ext>
            </a:extLst>
          </p:cNvPr>
          <p:cNvSpPr>
            <a:spLocks noChangeArrowheads="1"/>
          </p:cNvSpPr>
          <p:nvPr/>
        </p:nvSpPr>
        <p:spPr bwMode="auto">
          <a:xfrm>
            <a:off x="6383339" y="3141663"/>
            <a:ext cx="5185269" cy="1938992"/>
          </a:xfrm>
          <a:prstGeom prst="leftArrowCallout">
            <a:avLst>
              <a:gd name="adj1" fmla="val 17602"/>
              <a:gd name="adj2" fmla="val 19671"/>
              <a:gd name="adj3" fmla="val 22308"/>
              <a:gd name="adj4" fmla="val 7826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dirty="0">
                <a:latin typeface="Tahoma" panose="020B0604030504040204" pitchFamily="34" charset="0"/>
              </a:rPr>
              <a:t>sees critical information</a:t>
            </a:r>
          </a:p>
          <a:p>
            <a:pPr>
              <a:buFontTx/>
              <a:buChar char="•"/>
            </a:pPr>
            <a:r>
              <a:rPr lang="en-US" altLang="en-IT" sz="2000" dirty="0">
                <a:latin typeface="Tahoma" panose="020B0604030504040204" pitchFamily="34" charset="0"/>
              </a:rPr>
              <a:t>performs elementary configurations that do not affect router behavior (e.g., set time and date)</a:t>
            </a:r>
          </a:p>
          <a:p>
            <a:pPr>
              <a:buFontTx/>
              <a:buChar char="•"/>
            </a:pPr>
            <a:r>
              <a:rPr lang="en-US" altLang="en-IT" sz="2000" dirty="0">
                <a:latin typeface="Tahoma" panose="020B0604030504040204" pitchFamily="34" charset="0"/>
              </a:rPr>
              <a:t>commits changes</a:t>
            </a:r>
          </a:p>
        </p:txBody>
      </p:sp>
      <p:sp>
        <p:nvSpPr>
          <p:cNvPr id="292919" name="AutoShape 55">
            <a:extLst>
              <a:ext uri="{FF2B5EF4-FFF2-40B4-BE49-F238E27FC236}">
                <a16:creationId xmlns:a16="http://schemas.microsoft.com/office/drawing/2014/main" id="{EC04836F-B1E3-F5D2-1F1C-C4F5E036BAEC}"/>
              </a:ext>
            </a:extLst>
          </p:cNvPr>
          <p:cNvSpPr>
            <a:spLocks noChangeArrowheads="1"/>
          </p:cNvSpPr>
          <p:nvPr/>
        </p:nvSpPr>
        <p:spPr bwMode="auto">
          <a:xfrm>
            <a:off x="6457951" y="1622425"/>
            <a:ext cx="5110657" cy="1016000"/>
          </a:xfrm>
          <a:prstGeom prst="leftArrowCallout">
            <a:avLst>
              <a:gd name="adj1" fmla="val 26250"/>
              <a:gd name="adj2" fmla="val 35310"/>
              <a:gd name="adj3" fmla="val 47201"/>
              <a:gd name="adj4" fmla="val 8019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a:latin typeface="Tahoma" panose="020B0604030504040204" pitchFamily="34" charset="0"/>
              </a:rPr>
              <a:t>performs persistent configurations affecting the router behavior</a:t>
            </a:r>
          </a:p>
        </p:txBody>
      </p:sp>
      <p:sp>
        <p:nvSpPr>
          <p:cNvPr id="292920" name="Text Box 56">
            <a:extLst>
              <a:ext uri="{FF2B5EF4-FFF2-40B4-BE49-F238E27FC236}">
                <a16:creationId xmlns:a16="http://schemas.microsoft.com/office/drawing/2014/main" id="{ADFABE92-08B6-6EFC-78BB-B8DB1048764F}"/>
              </a:ext>
            </a:extLst>
          </p:cNvPr>
          <p:cNvSpPr txBox="1">
            <a:spLocks noChangeArrowheads="1"/>
          </p:cNvSpPr>
          <p:nvPr/>
        </p:nvSpPr>
        <p:spPr bwMode="auto">
          <a:xfrm>
            <a:off x="3541714" y="2241551"/>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IT" sz="2000">
                <a:latin typeface="Tahoma" panose="020B0604030504040204" pitchFamily="34" charset="0"/>
              </a:rPr>
              <a:t>configurator</a:t>
            </a:r>
          </a:p>
        </p:txBody>
      </p:sp>
      <p:sp>
        <p:nvSpPr>
          <p:cNvPr id="292921" name="Text Box 57">
            <a:extLst>
              <a:ext uri="{FF2B5EF4-FFF2-40B4-BE49-F238E27FC236}">
                <a16:creationId xmlns:a16="http://schemas.microsoft.com/office/drawing/2014/main" id="{706621F7-4080-9294-3182-8F2AEF73306E}"/>
              </a:ext>
            </a:extLst>
          </p:cNvPr>
          <p:cNvSpPr txBox="1">
            <a:spLocks noChangeArrowheads="1"/>
          </p:cNvSpPr>
          <p:nvPr/>
        </p:nvSpPr>
        <p:spPr bwMode="auto">
          <a:xfrm>
            <a:off x="3721100" y="4078289"/>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IT" sz="2000">
                <a:latin typeface="Tahoma" panose="020B0604030504040204" pitchFamily="34" charset="0"/>
              </a:rPr>
              <a:t>privileged user</a:t>
            </a:r>
          </a:p>
        </p:txBody>
      </p:sp>
      <p:sp>
        <p:nvSpPr>
          <p:cNvPr id="292922" name="Text Box 58">
            <a:extLst>
              <a:ext uri="{FF2B5EF4-FFF2-40B4-BE49-F238E27FC236}">
                <a16:creationId xmlns:a16="http://schemas.microsoft.com/office/drawing/2014/main" id="{4AED5BFE-088F-D13E-596D-2128455842EF}"/>
              </a:ext>
            </a:extLst>
          </p:cNvPr>
          <p:cNvSpPr txBox="1">
            <a:spLocks noChangeArrowheads="1"/>
          </p:cNvSpPr>
          <p:nvPr/>
        </p:nvSpPr>
        <p:spPr bwMode="auto">
          <a:xfrm>
            <a:off x="3575051" y="6183314"/>
            <a:ext cx="1584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IT" sz="2000">
                <a:latin typeface="Tahoma" panose="020B0604030504040204" pitchFamily="34" charset="0"/>
              </a:rPr>
              <a:t>unprivileged user</a:t>
            </a:r>
          </a:p>
        </p:txBody>
      </p:sp>
      <p:sp>
        <p:nvSpPr>
          <p:cNvPr id="292923" name="Arc 59">
            <a:extLst>
              <a:ext uri="{FF2B5EF4-FFF2-40B4-BE49-F238E27FC236}">
                <a16:creationId xmlns:a16="http://schemas.microsoft.com/office/drawing/2014/main" id="{0D79DC3D-8F45-05F6-D6C6-2DD5D3F91C99}"/>
              </a:ext>
            </a:extLst>
          </p:cNvPr>
          <p:cNvSpPr>
            <a:spLocks/>
          </p:cNvSpPr>
          <p:nvPr/>
        </p:nvSpPr>
        <p:spPr bwMode="auto">
          <a:xfrm flipH="1" flipV="1">
            <a:off x="3070226" y="4438651"/>
            <a:ext cx="288925"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4" name="Arc 60">
            <a:extLst>
              <a:ext uri="{FF2B5EF4-FFF2-40B4-BE49-F238E27FC236}">
                <a16:creationId xmlns:a16="http://schemas.microsoft.com/office/drawing/2014/main" id="{3D6DE5F1-497E-B27F-1D0B-3F0DF9BF790B}"/>
              </a:ext>
            </a:extLst>
          </p:cNvPr>
          <p:cNvSpPr>
            <a:spLocks/>
          </p:cNvSpPr>
          <p:nvPr/>
        </p:nvSpPr>
        <p:spPr bwMode="auto">
          <a:xfrm flipH="1" flipV="1">
            <a:off x="3073401" y="2422526"/>
            <a:ext cx="288925"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5" name="Arc 61">
            <a:extLst>
              <a:ext uri="{FF2B5EF4-FFF2-40B4-BE49-F238E27FC236}">
                <a16:creationId xmlns:a16="http://schemas.microsoft.com/office/drawing/2014/main" id="{E5316A6A-B151-E79C-A589-E08489E77E0D}"/>
              </a:ext>
            </a:extLst>
          </p:cNvPr>
          <p:cNvSpPr>
            <a:spLocks/>
          </p:cNvSpPr>
          <p:nvPr/>
        </p:nvSpPr>
        <p:spPr bwMode="auto">
          <a:xfrm>
            <a:off x="5305425" y="2422526"/>
            <a:ext cx="285750"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6" name="Arc 62">
            <a:extLst>
              <a:ext uri="{FF2B5EF4-FFF2-40B4-BE49-F238E27FC236}">
                <a16:creationId xmlns:a16="http://schemas.microsoft.com/office/drawing/2014/main" id="{EC342CE2-86C7-7CC7-1998-CF463733CEF7}"/>
              </a:ext>
            </a:extLst>
          </p:cNvPr>
          <p:cNvSpPr>
            <a:spLocks/>
          </p:cNvSpPr>
          <p:nvPr/>
        </p:nvSpPr>
        <p:spPr bwMode="auto">
          <a:xfrm>
            <a:off x="5303839" y="4365626"/>
            <a:ext cx="287337"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7" name="AutoShape 63">
            <a:extLst>
              <a:ext uri="{FF2B5EF4-FFF2-40B4-BE49-F238E27FC236}">
                <a16:creationId xmlns:a16="http://schemas.microsoft.com/office/drawing/2014/main" id="{1FD6A414-1CC8-A12B-9638-5CA37130F49C}"/>
              </a:ext>
            </a:extLst>
          </p:cNvPr>
          <p:cNvSpPr>
            <a:spLocks noChangeArrowheads="1"/>
          </p:cNvSpPr>
          <p:nvPr/>
        </p:nvSpPr>
        <p:spPr bwMode="auto">
          <a:xfrm>
            <a:off x="2422526" y="278130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dirty="0">
                <a:latin typeface="Courier New" panose="02070309020205020404" pitchFamily="49" charset="0"/>
              </a:rPr>
              <a:t>configure</a:t>
            </a:r>
          </a:p>
        </p:txBody>
      </p:sp>
      <p:sp>
        <p:nvSpPr>
          <p:cNvPr id="292928" name="AutoShape 64">
            <a:extLst>
              <a:ext uri="{FF2B5EF4-FFF2-40B4-BE49-F238E27FC236}">
                <a16:creationId xmlns:a16="http://schemas.microsoft.com/office/drawing/2014/main" id="{B9ED51A9-14C0-277E-2C4A-A7E3B8A26F6C}"/>
              </a:ext>
            </a:extLst>
          </p:cNvPr>
          <p:cNvSpPr>
            <a:spLocks noChangeArrowheads="1"/>
          </p:cNvSpPr>
          <p:nvPr/>
        </p:nvSpPr>
        <p:spPr bwMode="auto">
          <a:xfrm>
            <a:off x="2422526" y="487045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enable</a:t>
            </a:r>
          </a:p>
        </p:txBody>
      </p:sp>
      <p:sp>
        <p:nvSpPr>
          <p:cNvPr id="292929" name="AutoShape 65">
            <a:extLst>
              <a:ext uri="{FF2B5EF4-FFF2-40B4-BE49-F238E27FC236}">
                <a16:creationId xmlns:a16="http://schemas.microsoft.com/office/drawing/2014/main" id="{C157EEDC-5A4C-59DF-1D5A-FDFCA84D72A6}"/>
              </a:ext>
            </a:extLst>
          </p:cNvPr>
          <p:cNvSpPr>
            <a:spLocks noChangeArrowheads="1"/>
          </p:cNvSpPr>
          <p:nvPr/>
        </p:nvSpPr>
        <p:spPr bwMode="auto">
          <a:xfrm>
            <a:off x="5014914" y="487045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disable</a:t>
            </a:r>
          </a:p>
        </p:txBody>
      </p:sp>
      <p:sp>
        <p:nvSpPr>
          <p:cNvPr id="292930" name="AutoShape 66">
            <a:extLst>
              <a:ext uri="{FF2B5EF4-FFF2-40B4-BE49-F238E27FC236}">
                <a16:creationId xmlns:a16="http://schemas.microsoft.com/office/drawing/2014/main" id="{FB595D94-20B4-6C34-441F-9CB8A35C1E11}"/>
              </a:ext>
            </a:extLst>
          </p:cNvPr>
          <p:cNvSpPr>
            <a:spLocks noChangeArrowheads="1"/>
          </p:cNvSpPr>
          <p:nvPr/>
        </p:nvSpPr>
        <p:spPr bwMode="auto">
          <a:xfrm>
            <a:off x="5014914" y="278130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quit</a:t>
            </a:r>
          </a:p>
        </p:txBody>
      </p:sp>
      <p:sp>
        <p:nvSpPr>
          <p:cNvPr id="4" name="AutoShape 4">
            <a:extLst>
              <a:ext uri="{FF2B5EF4-FFF2-40B4-BE49-F238E27FC236}">
                <a16:creationId xmlns:a16="http://schemas.microsoft.com/office/drawing/2014/main" id="{F484DC2C-7526-7731-1CAE-31B7EEDEA890}"/>
              </a:ext>
            </a:extLst>
          </p:cNvPr>
          <p:cNvSpPr>
            <a:spLocks noChangeArrowheads="1"/>
          </p:cNvSpPr>
          <p:nvPr/>
        </p:nvSpPr>
        <p:spPr bwMode="auto">
          <a:xfrm>
            <a:off x="1077088" y="4143773"/>
            <a:ext cx="1830417" cy="510778"/>
          </a:xfrm>
          <a:prstGeom prst="wedgeRoundRectCallout">
            <a:avLst>
              <a:gd name="adj1" fmla="val 80897"/>
              <a:gd name="adj2" fmla="val -11413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default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C8AB0FD9-317A-854B-E578-52DE394E8B01}"/>
              </a:ext>
            </a:extLst>
          </p:cNvPr>
          <p:cNvSpPr>
            <a:spLocks noGrp="1" noChangeArrowheads="1"/>
          </p:cNvSpPr>
          <p:nvPr>
            <p:ph type="title"/>
          </p:nvPr>
        </p:nvSpPr>
        <p:spPr/>
        <p:txBody>
          <a:bodyPr/>
          <a:lstStyle/>
          <a:p>
            <a:r>
              <a:rPr lang="it-IT" altLang="en-IT"/>
              <a:t>inspecting the frr routing table</a:t>
            </a:r>
          </a:p>
        </p:txBody>
      </p:sp>
      <p:sp>
        <p:nvSpPr>
          <p:cNvPr id="329756" name="Rectangle 28">
            <a:extLst>
              <a:ext uri="{FF2B5EF4-FFF2-40B4-BE49-F238E27FC236}">
                <a16:creationId xmlns:a16="http://schemas.microsoft.com/office/drawing/2014/main" id="{4CEDEA23-BCA7-5AE6-F37F-902C6055917C}"/>
              </a:ext>
            </a:extLst>
          </p:cNvPr>
          <p:cNvSpPr>
            <a:spLocks noGrp="1" noChangeArrowheads="1"/>
          </p:cNvSpPr>
          <p:nvPr>
            <p:ph idx="1"/>
          </p:nvPr>
        </p:nvSpPr>
        <p:spPr/>
        <p:txBody>
          <a:bodyPr/>
          <a:lstStyle/>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r>
              <a:rPr lang="it-IT" altLang="en-IT" sz="2800" dirty="0"/>
              <a:t>FIB entries from </a:t>
            </a:r>
            <a:r>
              <a:rPr lang="it-IT" altLang="en-IT" sz="2800" dirty="0" err="1"/>
              <a:t>this</a:t>
            </a:r>
            <a:r>
              <a:rPr lang="it-IT" altLang="en-IT" sz="2800" dirty="0"/>
              <a:t> </a:t>
            </a:r>
            <a:r>
              <a:rPr lang="it-IT" altLang="en-IT" sz="2800" dirty="0" err="1"/>
              <a:t>table</a:t>
            </a:r>
            <a:r>
              <a:rPr lang="it-IT" altLang="en-IT" sz="2800" dirty="0"/>
              <a:t> (</a:t>
            </a:r>
            <a:r>
              <a:rPr lang="it-IT" altLang="en-IT" sz="2800" dirty="0" err="1"/>
              <a:t>marked</a:t>
            </a:r>
            <a:r>
              <a:rPr lang="it-IT" altLang="en-IT" sz="2800" dirty="0"/>
              <a:t> with a ‘</a:t>
            </a:r>
            <a:r>
              <a:rPr lang="it-IT" altLang="en-IT" sz="2800" b="1" dirty="0">
                <a:latin typeface="Courier New" panose="02070309020205020404" pitchFamily="49" charset="0"/>
              </a:rPr>
              <a:t>&gt;</a:t>
            </a:r>
            <a:r>
              <a:rPr lang="it-IT" altLang="en-IT" sz="2800" dirty="0"/>
              <a:t>’) are </a:t>
            </a:r>
            <a:r>
              <a:rPr lang="it-IT" altLang="en-IT" sz="2800" dirty="0" err="1"/>
              <a:t>injected</a:t>
            </a:r>
            <a:r>
              <a:rPr lang="it-IT" altLang="en-IT" sz="2800" dirty="0"/>
              <a:t> </a:t>
            </a:r>
            <a:r>
              <a:rPr lang="it-IT" altLang="en-IT" sz="2800" dirty="0" err="1"/>
              <a:t>into</a:t>
            </a:r>
            <a:r>
              <a:rPr lang="it-IT" altLang="en-IT" sz="2800" dirty="0"/>
              <a:t> the kernel </a:t>
            </a:r>
            <a:r>
              <a:rPr lang="it-IT" altLang="en-IT" sz="2800" dirty="0" err="1"/>
              <a:t>routing</a:t>
            </a:r>
            <a:r>
              <a:rPr lang="it-IT" altLang="en-IT" sz="2800" dirty="0"/>
              <a:t> </a:t>
            </a:r>
            <a:r>
              <a:rPr lang="it-IT" altLang="en-IT" sz="2800" dirty="0" err="1"/>
              <a:t>table</a:t>
            </a:r>
            <a:endParaRPr lang="it-IT" altLang="en-IT" sz="2800" dirty="0"/>
          </a:p>
        </p:txBody>
      </p:sp>
      <p:sp>
        <p:nvSpPr>
          <p:cNvPr id="2" name="Date Placeholder 3">
            <a:extLst>
              <a:ext uri="{FF2B5EF4-FFF2-40B4-BE49-F238E27FC236}">
                <a16:creationId xmlns:a16="http://schemas.microsoft.com/office/drawing/2014/main" id="{1CCD7E2E-86E6-3380-E9F6-1E5A95D2EAF3}"/>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5BC10EF-8987-A8E3-C25C-954343B3D2DF}"/>
              </a:ext>
            </a:extLst>
          </p:cNvPr>
          <p:cNvSpPr>
            <a:spLocks noGrp="1"/>
          </p:cNvSpPr>
          <p:nvPr>
            <p:ph type="ftr" sz="quarter" idx="11"/>
          </p:nvPr>
        </p:nvSpPr>
        <p:spPr/>
        <p:txBody>
          <a:bodyPr/>
          <a:lstStyle/>
          <a:p>
            <a:r>
              <a:rPr lang="it-IT" altLang="en-IT"/>
              <a:t>kathara – [ lab: frr ]</a:t>
            </a:r>
          </a:p>
        </p:txBody>
      </p:sp>
      <p:sp>
        <p:nvSpPr>
          <p:cNvPr id="329758" name="Rectangle 30">
            <a:extLst>
              <a:ext uri="{FF2B5EF4-FFF2-40B4-BE49-F238E27FC236}">
                <a16:creationId xmlns:a16="http://schemas.microsoft.com/office/drawing/2014/main" id="{47C829FD-C409-F06B-8E9F-CBD3D7A4C95D}"/>
              </a:ext>
            </a:extLst>
          </p:cNvPr>
          <p:cNvSpPr>
            <a:spLocks noChangeArrowheads="1"/>
          </p:cNvSpPr>
          <p:nvPr/>
        </p:nvSpPr>
        <p:spPr bwMode="auto">
          <a:xfrm>
            <a:off x="9332914" y="6524626"/>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IT" sz="900">
                <a:solidFill>
                  <a:schemeClr val="bg2"/>
                </a:solidFill>
                <a:cs typeface="Arial" panose="020B0604020202020204" pitchFamily="34" charset="0"/>
              </a:rPr>
              <a:t>© Computer Networks Research Group Roma Tre</a:t>
            </a:r>
          </a:p>
        </p:txBody>
      </p:sp>
      <p:grpSp>
        <p:nvGrpSpPr>
          <p:cNvPr id="4" name="Group 3">
            <a:extLst>
              <a:ext uri="{FF2B5EF4-FFF2-40B4-BE49-F238E27FC236}">
                <a16:creationId xmlns:a16="http://schemas.microsoft.com/office/drawing/2014/main" id="{A104DB9E-439B-1A28-33A7-E4BFB662BBB6}"/>
              </a:ext>
            </a:extLst>
          </p:cNvPr>
          <p:cNvGrpSpPr/>
          <p:nvPr/>
        </p:nvGrpSpPr>
        <p:grpSpPr>
          <a:xfrm>
            <a:off x="1095163" y="1412875"/>
            <a:ext cx="10001674" cy="3384376"/>
            <a:chOff x="73405" y="1347406"/>
            <a:chExt cx="10001674" cy="3384376"/>
          </a:xfrm>
        </p:grpSpPr>
        <p:grpSp>
          <p:nvGrpSpPr>
            <p:cNvPr id="5" name="Group 4">
              <a:extLst>
                <a:ext uri="{FF2B5EF4-FFF2-40B4-BE49-F238E27FC236}">
                  <a16:creationId xmlns:a16="http://schemas.microsoft.com/office/drawing/2014/main" id="{2040D2BC-1F34-4EF7-2720-5B38F9D387CE}"/>
                </a:ext>
              </a:extLst>
            </p:cNvPr>
            <p:cNvGrpSpPr/>
            <p:nvPr/>
          </p:nvGrpSpPr>
          <p:grpSpPr>
            <a:xfrm>
              <a:off x="73405" y="1347406"/>
              <a:ext cx="10001674" cy="3384376"/>
              <a:chOff x="485938" y="1995487"/>
              <a:chExt cx="8291351" cy="3384376"/>
            </a:xfrm>
          </p:grpSpPr>
          <p:sp>
            <p:nvSpPr>
              <p:cNvPr id="10" name="Rectangle 9">
                <a:extLst>
                  <a:ext uri="{FF2B5EF4-FFF2-40B4-BE49-F238E27FC236}">
                    <a16:creationId xmlns:a16="http://schemas.microsoft.com/office/drawing/2014/main" id="{CAAF2610-AA3C-F854-43C1-EAD5CD3FFC8B}"/>
                  </a:ext>
                </a:extLst>
              </p:cNvPr>
              <p:cNvSpPr/>
              <p:nvPr/>
            </p:nvSpPr>
            <p:spPr>
              <a:xfrm>
                <a:off x="485938" y="2203267"/>
                <a:ext cx="8291351" cy="317659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lang="it-IT" b="1" kern="0" dirty="0">
                    <a:solidFill>
                      <a:prstClr val="white"/>
                    </a:solidFill>
                    <a:latin typeface="Consolas" panose="020B0609020204030204" pitchFamily="49" charset="0"/>
                  </a:rPr>
                  <a:t>show </a:t>
                </a:r>
                <a:r>
                  <a:rPr lang="it-IT" b="1" kern="0" dirty="0" err="1">
                    <a:solidFill>
                      <a:prstClr val="white"/>
                    </a:solidFill>
                    <a:latin typeface="Consolas" panose="020B0609020204030204" pitchFamily="49" charset="0"/>
                  </a:rPr>
                  <a:t>ip</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route</a:t>
                </a:r>
                <a:endPar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Codes</a:t>
                </a:r>
                <a:r>
                  <a:rPr lang="it-IT" kern="0" dirty="0">
                    <a:solidFill>
                      <a:prstClr val="white"/>
                    </a:solidFill>
                    <a:latin typeface="Consolas" panose="020B0609020204030204" pitchFamily="49" charset="0"/>
                  </a:rPr>
                  <a:t>: K - kernel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C -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S</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static</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 - RIP, O - OSPF,</a:t>
                </a:r>
              </a:p>
              <a:p>
                <a:pPr eaLnBrk="1" fontAlgn="auto" hangingPunct="1">
                  <a:spcBef>
                    <a:spcPts val="0"/>
                  </a:spcBef>
                  <a:spcAft>
                    <a:spcPts val="0"/>
                  </a:spcAft>
                  <a:defRPr/>
                </a:pPr>
                <a:r>
                  <a:rPr lang="it-IT" kern="0" dirty="0">
                    <a:solidFill>
                      <a:prstClr val="white"/>
                    </a:solidFill>
                    <a:latin typeface="Consolas" panose="020B0609020204030204" pitchFamily="49" charset="0"/>
                  </a:rPr>
                  <a:t>     I - IS-IS, B - BGP, E - EIGRP, </a:t>
                </a:r>
                <a:r>
                  <a:rPr lang="it-IT" kern="0" dirty="0" err="1">
                    <a:solidFill>
                      <a:prstClr val="white"/>
                    </a:solidFill>
                    <a:latin typeface="Consolas" panose="020B0609020204030204" pitchFamily="49" charset="0"/>
                  </a:rPr>
                  <a:t>N</a:t>
                </a:r>
                <a:r>
                  <a:rPr lang="it-IT" kern="0" dirty="0">
                    <a:solidFill>
                      <a:prstClr val="white"/>
                    </a:solidFill>
                    <a:latin typeface="Consolas" panose="020B0609020204030204" pitchFamily="49" charset="0"/>
                  </a:rPr>
                  <a:t> - NHRP, T - </a:t>
                </a:r>
                <a:r>
                  <a:rPr lang="it-IT" kern="0" dirty="0" err="1">
                    <a:solidFill>
                      <a:prstClr val="white"/>
                    </a:solidFill>
                    <a:latin typeface="Consolas" panose="020B0609020204030204" pitchFamily="49" charset="0"/>
                  </a:rPr>
                  <a:t>Table</a:t>
                </a:r>
                <a:r>
                  <a:rPr lang="it-IT" kern="0" dirty="0">
                    <a:solidFill>
                      <a:prstClr val="white"/>
                    </a:solidFill>
                    <a:latin typeface="Consolas" panose="020B0609020204030204" pitchFamily="49" charset="0"/>
                  </a:rPr>
                  <a:t>, v - VNC, </a:t>
                </a:r>
              </a:p>
              <a:p>
                <a:pPr eaLnBrk="1" fontAlgn="auto" hangingPunct="1">
                  <a:spcBef>
                    <a:spcPts val="0"/>
                  </a:spcBef>
                  <a:spcAft>
                    <a:spcPts val="0"/>
                  </a:spcAft>
                  <a:defRPr/>
                </a:pPr>
                <a:r>
                  <a:rPr lang="it-IT" kern="0" dirty="0">
                    <a:solidFill>
                      <a:prstClr val="white"/>
                    </a:solidFill>
                    <a:latin typeface="Consolas" panose="020B0609020204030204" pitchFamily="49" charset="0"/>
                  </a:rPr>
                  <a:t>     V - VNC-Direct, A - </a:t>
                </a:r>
                <a:r>
                  <a:rPr lang="it-IT" kern="0" dirty="0" err="1">
                    <a:solidFill>
                      <a:prstClr val="white"/>
                    </a:solidFill>
                    <a:latin typeface="Consolas" panose="020B0609020204030204" pitchFamily="49" charset="0"/>
                  </a:rPr>
                  <a:t>Babel</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F</a:t>
                </a:r>
                <a:r>
                  <a:rPr lang="it-IT" kern="0" dirty="0">
                    <a:solidFill>
                      <a:prstClr val="white"/>
                    </a:solidFill>
                    <a:latin typeface="Consolas" panose="020B0609020204030204" pitchFamily="49" charset="0"/>
                  </a:rPr>
                  <a:t> - PBR, </a:t>
                </a:r>
                <a:r>
                  <a:rPr lang="it-IT" kern="0" dirty="0" err="1">
                    <a:solidFill>
                      <a:prstClr val="white"/>
                    </a:solidFill>
                    <a:latin typeface="Consolas" panose="020B0609020204030204" pitchFamily="49" charset="0"/>
                  </a:rPr>
                  <a:t>f</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OpenFabric</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     &gt; - </a:t>
                </a:r>
                <a:r>
                  <a:rPr lang="it-IT" kern="0" dirty="0" err="1">
                    <a:solidFill>
                      <a:prstClr val="white"/>
                    </a:solidFill>
                    <a:latin typeface="Consolas" panose="020B0609020204030204" pitchFamily="49" charset="0"/>
                  </a:rPr>
                  <a:t>selected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 - FIB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q</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queued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rejected</a:t>
                </a:r>
                <a:r>
                  <a:rPr lang="it-IT" kern="0" dirty="0">
                    <a:solidFill>
                      <a:prstClr val="white"/>
                    </a:solidFill>
                    <a:latin typeface="Consolas" panose="020B0609020204030204" pitchFamily="49" charset="0"/>
                  </a:rPr>
                  <a:t>, b - backup</a:t>
                </a:r>
              </a:p>
              <a:p>
                <a:pPr eaLnBrk="1" fontAlgn="auto" hangingPunct="1">
                  <a:spcBef>
                    <a:spcPts val="0"/>
                  </a:spcBef>
                  <a:spcAft>
                    <a:spcPts val="0"/>
                  </a:spcAft>
                  <a:defRPr/>
                </a:pPr>
                <a:r>
                  <a:rPr lang="it-IT" kern="0" dirty="0">
                    <a:solidFill>
                      <a:prstClr val="white"/>
                    </a:solidFill>
                    <a:latin typeface="Consolas" panose="020B0609020204030204" pitchFamily="49" charset="0"/>
                  </a:rPr>
                  <a:t>     t - </a:t>
                </a:r>
                <a:r>
                  <a:rPr lang="it-IT" kern="0" dirty="0" err="1">
                    <a:solidFill>
                      <a:prstClr val="white"/>
                    </a:solidFill>
                    <a:latin typeface="Consolas" panose="020B0609020204030204" pitchFamily="49" charset="0"/>
                  </a:rPr>
                  <a:t>trapped</a:t>
                </a:r>
                <a:r>
                  <a:rPr lang="it-IT" kern="0" dirty="0">
                    <a:solidFill>
                      <a:prstClr val="white"/>
                    </a:solidFill>
                    <a:latin typeface="Consolas" panose="020B0609020204030204" pitchFamily="49" charset="0"/>
                  </a:rPr>
                  <a:t>, o - </a:t>
                </a:r>
                <a:r>
                  <a:rPr lang="it-IT" kern="0" dirty="0" err="1">
                    <a:solidFill>
                      <a:prstClr val="white"/>
                    </a:solidFill>
                    <a:latin typeface="Consolas" panose="020B0609020204030204" pitchFamily="49" charset="0"/>
                  </a:rPr>
                  <a:t>offload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failure</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&gt;* 100.0.0.0/24 [120/3] via 200.0.0.1, eth0, weight 1, 00:01:32</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&gt;* 150.0.0.0/30 [120/2] via 200.0.0.1, eth0, weight 1, 00:01:32</a:t>
                </a:r>
              </a:p>
              <a:p>
                <a:pPr eaLnBrk="1" fontAlgn="auto" hangingPunct="1">
                  <a:spcBef>
                    <a:spcPts val="0"/>
                  </a:spcBef>
                  <a:spcAft>
                    <a:spcPts val="0"/>
                  </a:spcAft>
                  <a:defRPr/>
                </a:pPr>
                <a:r>
                  <a:rPr lang="it-IT" kern="0" dirty="0">
                    <a:solidFill>
                      <a:prstClr val="white"/>
                    </a:solidFill>
                    <a:latin typeface="Consolas" panose="020B0609020204030204" pitchFamily="49" charset="0"/>
                  </a:rPr>
                  <a:t>C&gt;* 200.0.0.0/30 </a:t>
                </a:r>
                <a:r>
                  <a:rPr lang="it-IT" kern="0" dirty="0" err="1">
                    <a:solidFill>
                      <a:prstClr val="white"/>
                    </a:solidFill>
                    <a:latin typeface="Consolas" panose="020B0609020204030204" pitchFamily="49" charset="0"/>
                  </a:rPr>
                  <a:t>is</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directly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eth0, 00:01:33</a:t>
                </a:r>
              </a:p>
              <a:p>
                <a:pPr eaLnBrk="1" fontAlgn="auto" hangingPunct="1">
                  <a:spcBef>
                    <a:spcPts val="0"/>
                  </a:spcBef>
                  <a:spcAft>
                    <a:spcPts val="0"/>
                  </a:spcAft>
                  <a:defRPr/>
                </a:pPr>
                <a:r>
                  <a:rPr lang="it-IT" kern="0" dirty="0">
                    <a:solidFill>
                      <a:prstClr val="white"/>
                    </a:solidFill>
                    <a:latin typeface="Consolas" panose="020B0609020204030204" pitchFamily="49" charset="0"/>
                  </a:rPr>
                  <a:t>C&gt;* 220.0.0.0/24 </a:t>
                </a:r>
                <a:r>
                  <a:rPr lang="it-IT" kern="0" dirty="0" err="1">
                    <a:solidFill>
                      <a:prstClr val="white"/>
                    </a:solidFill>
                    <a:latin typeface="Consolas" panose="020B0609020204030204" pitchFamily="49" charset="0"/>
                  </a:rPr>
                  <a:t>is</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directly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eth1, 00:01:33</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74825DFC-D252-BB80-9EA6-5E98EE8F31A4}"/>
                  </a:ext>
                </a:extLst>
              </p:cNvPr>
              <p:cNvSpPr/>
              <p:nvPr/>
            </p:nvSpPr>
            <p:spPr>
              <a:xfrm>
                <a:off x="485938" y="1995487"/>
                <a:ext cx="8291350"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175E4328-30EC-8FA8-8C65-D5CBA4959FE4}"/>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DD74DCCA-8170-0BF2-1631-78B76DBF27C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1EC1C199-ECAF-BFAC-ED15-E678809A040B}"/>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E0A8BE7-3336-D5E6-EFB0-576EC9770B21}"/>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C0CF6351-FD2F-1389-41FE-F6AFEEC03ABE}"/>
              </a:ext>
            </a:extLst>
          </p:cNvPr>
          <p:cNvSpPr>
            <a:spLocks noGrp="1" noChangeArrowheads="1"/>
          </p:cNvSpPr>
          <p:nvPr>
            <p:ph type="title"/>
          </p:nvPr>
        </p:nvSpPr>
        <p:spPr/>
        <p:txBody>
          <a:bodyPr/>
          <a:lstStyle/>
          <a:p>
            <a:r>
              <a:rPr lang="en-US" altLang="en-IT"/>
              <a:t>copyright notice</a:t>
            </a:r>
          </a:p>
        </p:txBody>
      </p:sp>
      <p:sp>
        <p:nvSpPr>
          <p:cNvPr id="359427" name="Rectangle 3">
            <a:extLst>
              <a:ext uri="{FF2B5EF4-FFF2-40B4-BE49-F238E27FC236}">
                <a16:creationId xmlns:a16="http://schemas.microsoft.com/office/drawing/2014/main" id="{6E08E330-3C90-91BB-6176-BD9888D85BAD}"/>
              </a:ext>
            </a:extLst>
          </p:cNvPr>
          <p:cNvSpPr>
            <a:spLocks noGrp="1" noChangeArrowheads="1"/>
          </p:cNvSpPr>
          <p:nvPr>
            <p:ph idx="1"/>
          </p:nvPr>
        </p:nvSpPr>
        <p:spPr/>
        <p:txBody>
          <a:bodyPr/>
          <a:lstStyle/>
          <a:p>
            <a:pPr>
              <a:lnSpc>
                <a:spcPct val="80000"/>
              </a:lnSpc>
            </a:pPr>
            <a:r>
              <a:rPr lang="it-IT" altLang="en-IT" sz="1800"/>
              <a:t>All the pages/slides in this presentation, including but not limited to, images, photos, animations, videos, sounds, music, and text (hereby referred to as “material”) are protected by copyright.</a:t>
            </a:r>
          </a:p>
          <a:p>
            <a:pPr>
              <a:lnSpc>
                <a:spcPct val="80000"/>
              </a:lnSpc>
            </a:pPr>
            <a:r>
              <a:rPr lang="it-IT" altLang="en-IT" sz="1800"/>
              <a:t>This material, with the exception of some multimedia elements licensed by other organizations, is property of the authors and/or organizations appearing in the first slide.</a:t>
            </a:r>
          </a:p>
          <a:p>
            <a:pPr>
              <a:lnSpc>
                <a:spcPct val="80000"/>
              </a:lnSpc>
            </a:pPr>
            <a:r>
              <a:rPr lang="it-IT" altLang="en-IT" sz="1800"/>
              <a:t>This material, or its parts, can be reproduced and used for didactical purposes within universities and schools, provided that this happens for non-profit purposes.</a:t>
            </a:r>
          </a:p>
          <a:p>
            <a:pPr>
              <a:lnSpc>
                <a:spcPct val="80000"/>
              </a:lnSpc>
            </a:pPr>
            <a:r>
              <a:rPr lang="it-IT" altLang="en-IT" sz="1800"/>
              <a:t>Information contained in this material cannot be used within network design projects or other products of any kind.</a:t>
            </a:r>
          </a:p>
          <a:p>
            <a:pPr>
              <a:lnSpc>
                <a:spcPct val="80000"/>
              </a:lnSpc>
            </a:pPr>
            <a:r>
              <a:rPr lang="it-IT" altLang="en-IT" sz="1800"/>
              <a:t>Any other use is prohibited, unless explicitly authorized by the authors on the basis of an explicit agreement.</a:t>
            </a:r>
          </a:p>
          <a:p>
            <a:pPr>
              <a:lnSpc>
                <a:spcPct val="80000"/>
              </a:lnSpc>
            </a:pPr>
            <a:r>
              <a:rPr lang="it-IT" altLang="en-IT" sz="1800"/>
              <a:t>The authors assume no responsibility about this material and provide this material “as is”, with no implicit or explicit warranty about the correctness and completeness of its contents, which may be subject to changes.</a:t>
            </a:r>
          </a:p>
          <a:p>
            <a:pPr>
              <a:lnSpc>
                <a:spcPct val="80000"/>
              </a:lnSpc>
            </a:pPr>
            <a:r>
              <a:rPr lang="it-IT" altLang="en-IT" sz="1800"/>
              <a:t>This copyright notice must always be redistributed together with the material, or its portions.</a:t>
            </a:r>
            <a:endParaRPr lang="en-US" altLang="en-IT" sz="1800"/>
          </a:p>
        </p:txBody>
      </p:sp>
      <p:sp>
        <p:nvSpPr>
          <p:cNvPr id="2" name="Date Placeholder 3">
            <a:extLst>
              <a:ext uri="{FF2B5EF4-FFF2-40B4-BE49-F238E27FC236}">
                <a16:creationId xmlns:a16="http://schemas.microsoft.com/office/drawing/2014/main" id="{22577262-19C6-40F3-A810-F1A6ABC0A05D}"/>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E3645B4-9A80-8A62-EA23-6E4E746FD3BD}"/>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02369AD4-FE41-C304-D691-D5B36AB10EB6}"/>
              </a:ext>
            </a:extLst>
          </p:cNvPr>
          <p:cNvSpPr>
            <a:spLocks noGrp="1" noChangeArrowheads="1"/>
          </p:cNvSpPr>
          <p:nvPr>
            <p:ph type="title"/>
          </p:nvPr>
        </p:nvSpPr>
        <p:spPr>
          <a:xfrm>
            <a:off x="1638300" y="274639"/>
            <a:ext cx="8915400" cy="777875"/>
          </a:xfrm>
        </p:spPr>
        <p:txBody>
          <a:bodyPr/>
          <a:lstStyle/>
          <a:p>
            <a:r>
              <a:rPr lang="it-IT" altLang="en-IT" sz="4000"/>
              <a:t>inspecting the current configuration</a:t>
            </a:r>
          </a:p>
        </p:txBody>
      </p:sp>
      <p:sp>
        <p:nvSpPr>
          <p:cNvPr id="2" name="Date Placeholder 3">
            <a:extLst>
              <a:ext uri="{FF2B5EF4-FFF2-40B4-BE49-F238E27FC236}">
                <a16:creationId xmlns:a16="http://schemas.microsoft.com/office/drawing/2014/main" id="{055A1B42-C403-1979-5226-FC1BA26C26AF}"/>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9DB258AE-31F1-A011-F166-4A3860AC36A0}"/>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B63A6BBA-EAD8-93BF-BD1C-DC86DCA61283}"/>
              </a:ext>
            </a:extLst>
          </p:cNvPr>
          <p:cNvGrpSpPr/>
          <p:nvPr/>
        </p:nvGrpSpPr>
        <p:grpSpPr>
          <a:xfrm>
            <a:off x="1095163" y="1448780"/>
            <a:ext cx="10001674" cy="3960440"/>
            <a:chOff x="73405" y="1347406"/>
            <a:chExt cx="10001674" cy="3960440"/>
          </a:xfrm>
        </p:grpSpPr>
        <p:grpSp>
          <p:nvGrpSpPr>
            <p:cNvPr id="5" name="Group 4">
              <a:extLst>
                <a:ext uri="{FF2B5EF4-FFF2-40B4-BE49-F238E27FC236}">
                  <a16:creationId xmlns:a16="http://schemas.microsoft.com/office/drawing/2014/main" id="{58C4B6BA-2F80-F471-C19E-2B97ADEBADAF}"/>
                </a:ext>
              </a:extLst>
            </p:cNvPr>
            <p:cNvGrpSpPr/>
            <p:nvPr/>
          </p:nvGrpSpPr>
          <p:grpSpPr>
            <a:xfrm>
              <a:off x="73405" y="1347406"/>
              <a:ext cx="10001674" cy="3960440"/>
              <a:chOff x="485938" y="1995487"/>
              <a:chExt cx="8291351" cy="3960440"/>
            </a:xfrm>
          </p:grpSpPr>
          <p:sp>
            <p:nvSpPr>
              <p:cNvPr id="10" name="Rectangle 9">
                <a:extLst>
                  <a:ext uri="{FF2B5EF4-FFF2-40B4-BE49-F238E27FC236}">
                    <a16:creationId xmlns:a16="http://schemas.microsoft.com/office/drawing/2014/main" id="{C245A479-2FAA-976A-1B8B-FFA2E02A2EA6}"/>
                  </a:ext>
                </a:extLst>
              </p:cNvPr>
              <p:cNvSpPr/>
              <p:nvPr/>
            </p:nvSpPr>
            <p:spPr>
              <a:xfrm>
                <a:off x="485938" y="2203267"/>
                <a:ext cx="8291351" cy="375266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lang="it-IT" b="1" kern="0" dirty="0">
                    <a:solidFill>
                      <a:prstClr val="white"/>
                    </a:solidFill>
                    <a:latin typeface="Consolas" panose="020B0609020204030204" pitchFamily="49" charset="0"/>
                  </a:rPr>
                  <a:t>show running-</a:t>
                </a:r>
                <a:r>
                  <a:rPr lang="it-IT" b="1" kern="0" dirty="0" err="1">
                    <a:solidFill>
                      <a:prstClr val="white"/>
                    </a:solidFill>
                    <a:latin typeface="Consolas" panose="020B0609020204030204" pitchFamily="49" charset="0"/>
                  </a:rPr>
                  <a:t>config</a:t>
                </a:r>
                <a:endPar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Building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Current</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frr</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version</a:t>
                </a:r>
                <a:r>
                  <a:rPr lang="it-IT" kern="0" dirty="0">
                    <a:solidFill>
                      <a:prstClr val="white"/>
                    </a:solidFill>
                    <a:latin typeface="Consolas" panose="020B0609020204030204" pitchFamily="49" charset="0"/>
                  </a:rPr>
                  <a:t> 9.0.1</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frr</a:t>
                </a:r>
                <a:r>
                  <a:rPr lang="it-IT" kern="0" dirty="0">
                    <a:solidFill>
                      <a:prstClr val="white"/>
                    </a:solidFill>
                    <a:latin typeface="Consolas" panose="020B0609020204030204" pitchFamily="49" charset="0"/>
                  </a:rPr>
                  <a:t> defaults </a:t>
                </a:r>
                <a:r>
                  <a:rPr lang="it-IT" kern="0" dirty="0" err="1">
                    <a:solidFill>
                      <a:prstClr val="white"/>
                    </a:solidFill>
                    <a:latin typeface="Consolas" panose="020B0609020204030204" pitchFamily="49" charset="0"/>
                  </a:rPr>
                  <a:t>traditional</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hostname</a:t>
                </a:r>
                <a:r>
                  <a:rPr lang="it-IT" kern="0" dirty="0">
                    <a:solidFill>
                      <a:prstClr val="white"/>
                    </a:solidFill>
                    <a:latin typeface="Consolas" panose="020B0609020204030204" pitchFamily="49" charset="0"/>
                  </a:rPr>
                  <a:t> r3</a:t>
                </a:r>
              </a:p>
              <a:p>
                <a:pPr eaLnBrk="1" fontAlgn="auto" hangingPunct="1">
                  <a:spcBef>
                    <a:spcPts val="0"/>
                  </a:spcBef>
                  <a:spcAft>
                    <a:spcPts val="0"/>
                  </a:spcAft>
                  <a:defRPr/>
                </a:pPr>
                <a:r>
                  <a:rPr lang="it-IT" kern="0" dirty="0">
                    <a:solidFill>
                      <a:prstClr val="white"/>
                    </a:solidFill>
                    <a:latin typeface="Consolas" panose="020B0609020204030204" pitchFamily="49" charset="0"/>
                  </a:rPr>
                  <a:t>no ipv6 forwarding</a:t>
                </a:r>
              </a:p>
              <a:p>
                <a:pPr eaLnBrk="1" fontAlgn="auto" hangingPunct="1">
                  <a:spcBef>
                    <a:spcPts val="0"/>
                  </a:spcBef>
                  <a:spcAft>
                    <a:spcPts val="0"/>
                  </a:spcAft>
                  <a:defRPr/>
                </a:pPr>
                <a:r>
                  <a:rPr lang="it-IT" kern="0" dirty="0">
                    <a:solidFill>
                      <a:prstClr val="white"/>
                    </a:solidFill>
                    <a:latin typeface="Consolas" panose="020B0609020204030204" pitchFamily="49" charset="0"/>
                  </a:rPr>
                  <a:t>no service </a:t>
                </a:r>
                <a:r>
                  <a:rPr lang="it-IT" kern="0" dirty="0" err="1">
                    <a:solidFill>
                      <a:prstClr val="white"/>
                    </a:solidFill>
                    <a:latin typeface="Consolas" panose="020B0609020204030204" pitchFamily="49" charset="0"/>
                  </a:rPr>
                  <a:t>integrated-vtysh-config</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end</a:t>
                </a:r>
              </a:p>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0C33984B-C90F-380A-F7FE-286FDD9F582D}"/>
                  </a:ext>
                </a:extLst>
              </p:cNvPr>
              <p:cNvSpPr/>
              <p:nvPr/>
            </p:nvSpPr>
            <p:spPr>
              <a:xfrm>
                <a:off x="485938" y="1995487"/>
                <a:ext cx="8291350"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50561088-EDAD-8BA8-7E32-211407F37FA2}"/>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00D5C3CA-52FB-F159-07EF-F8DEC00BF2D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F5E9C9F-6D67-B13F-6E72-8217D9679542}"/>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ED313C7-F704-743A-52EE-A224DC0FD6E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4456C62D-79FF-7E32-0EFD-BBD957531BE7}"/>
              </a:ext>
            </a:extLst>
          </p:cNvPr>
          <p:cNvSpPr>
            <a:spLocks noGrp="1" noChangeArrowheads="1"/>
          </p:cNvSpPr>
          <p:nvPr>
            <p:ph type="title"/>
          </p:nvPr>
        </p:nvSpPr>
        <p:spPr/>
        <p:txBody>
          <a:bodyPr/>
          <a:lstStyle/>
          <a:p>
            <a:r>
              <a:rPr lang="it-IT" altLang="en-IT"/>
              <a:t>some observations</a:t>
            </a:r>
            <a:endParaRPr lang="en-US" altLang="en-IT"/>
          </a:p>
        </p:txBody>
      </p:sp>
      <p:sp>
        <p:nvSpPr>
          <p:cNvPr id="385027" name="Rectangle 3">
            <a:extLst>
              <a:ext uri="{FF2B5EF4-FFF2-40B4-BE49-F238E27FC236}">
                <a16:creationId xmlns:a16="http://schemas.microsoft.com/office/drawing/2014/main" id="{6E354B36-29A2-0291-599A-191DE31017C4}"/>
              </a:ext>
            </a:extLst>
          </p:cNvPr>
          <p:cNvSpPr>
            <a:spLocks noGrp="1" noChangeArrowheads="1"/>
          </p:cNvSpPr>
          <p:nvPr>
            <p:ph idx="1"/>
          </p:nvPr>
        </p:nvSpPr>
        <p:spPr/>
        <p:txBody>
          <a:bodyPr/>
          <a:lstStyle/>
          <a:p>
            <a:pPr>
              <a:lnSpc>
                <a:spcPct val="90000"/>
              </a:lnSpc>
            </a:pPr>
            <a:r>
              <a:rPr lang="it-IT" altLang="en-IT" dirty="0"/>
              <a:t>the </a:t>
            </a:r>
            <a:r>
              <a:rPr lang="it-IT" altLang="en-IT" dirty="0" err="1"/>
              <a:t>frr</a:t>
            </a:r>
            <a:r>
              <a:rPr lang="it-IT" altLang="en-IT" dirty="0"/>
              <a:t> </a:t>
            </a:r>
            <a:r>
              <a:rPr lang="it-IT" altLang="en-IT" dirty="0" err="1"/>
              <a:t>configuration</a:t>
            </a:r>
            <a:r>
              <a:rPr lang="it-IT" altLang="en-IT" dirty="0"/>
              <a:t> </a:t>
            </a:r>
            <a:r>
              <a:rPr lang="it-IT" altLang="en-IT" dirty="0" err="1"/>
              <a:t>language</a:t>
            </a:r>
            <a:r>
              <a:rPr lang="it-IT" altLang="en-IT" dirty="0"/>
              <a:t> </a:t>
            </a:r>
            <a:r>
              <a:rPr lang="it-IT" altLang="en-IT" dirty="0" err="1"/>
              <a:t>is</a:t>
            </a:r>
            <a:r>
              <a:rPr lang="it-IT" altLang="en-IT" dirty="0"/>
              <a:t> “</a:t>
            </a:r>
            <a:r>
              <a:rPr lang="it-IT" altLang="en-IT" dirty="0" err="1"/>
              <a:t>operational</a:t>
            </a:r>
            <a:r>
              <a:rPr lang="it-IT" altLang="en-IT" dirty="0"/>
              <a:t>” and </a:t>
            </a:r>
            <a:r>
              <a:rPr lang="it-IT" altLang="en-IT" dirty="0" err="1"/>
              <a:t>not</a:t>
            </a:r>
            <a:r>
              <a:rPr lang="it-IT" altLang="en-IT" dirty="0"/>
              <a:t> “</a:t>
            </a:r>
            <a:r>
              <a:rPr lang="it-IT" altLang="en-IT" dirty="0" err="1"/>
              <a:t>declarative</a:t>
            </a:r>
            <a:r>
              <a:rPr lang="it-IT" altLang="en-IT" dirty="0"/>
              <a:t>”</a:t>
            </a:r>
          </a:p>
          <a:p>
            <a:pPr lvl="1">
              <a:lnSpc>
                <a:spcPct val="90000"/>
              </a:lnSpc>
            </a:pPr>
            <a:r>
              <a:rPr lang="it-IT" altLang="en-IT" dirty="0"/>
              <a:t>the </a:t>
            </a:r>
            <a:r>
              <a:rPr lang="it-IT" altLang="en-IT" dirty="0" err="1"/>
              <a:t>configuration</a:t>
            </a:r>
            <a:r>
              <a:rPr lang="it-IT" altLang="en-IT" dirty="0"/>
              <a:t> file </a:t>
            </a:r>
            <a:r>
              <a:rPr lang="it-IT" altLang="en-IT" dirty="0" err="1"/>
              <a:t>is</a:t>
            </a:r>
            <a:r>
              <a:rPr lang="it-IT" altLang="en-IT" dirty="0"/>
              <a:t> </a:t>
            </a:r>
            <a:r>
              <a:rPr lang="it-IT" altLang="en-IT" dirty="0" err="1"/>
              <a:t>simply</a:t>
            </a:r>
            <a:r>
              <a:rPr lang="it-IT" altLang="en-IT" dirty="0"/>
              <a:t> a list of </a:t>
            </a:r>
            <a:r>
              <a:rPr lang="it-IT" altLang="en-IT" dirty="0" err="1"/>
              <a:t>configuration</a:t>
            </a:r>
            <a:r>
              <a:rPr lang="it-IT" altLang="en-IT" dirty="0"/>
              <a:t> </a:t>
            </a:r>
            <a:r>
              <a:rPr lang="it-IT" altLang="en-IT" dirty="0" err="1"/>
              <a:t>commands</a:t>
            </a:r>
            <a:r>
              <a:rPr lang="it-IT" altLang="en-IT" dirty="0"/>
              <a:t> </a:t>
            </a:r>
            <a:r>
              <a:rPr lang="it-IT" altLang="en-IT" dirty="0" err="1"/>
              <a:t>that</a:t>
            </a:r>
            <a:r>
              <a:rPr lang="it-IT" altLang="en-IT" dirty="0"/>
              <a:t> </a:t>
            </a:r>
            <a:r>
              <a:rPr lang="it-IT" altLang="en-IT" dirty="0" err="1"/>
              <a:t>would</a:t>
            </a:r>
            <a:r>
              <a:rPr lang="it-IT" altLang="en-IT" dirty="0"/>
              <a:t> </a:t>
            </a:r>
            <a:r>
              <a:rPr lang="it-IT" altLang="en-IT" dirty="0" err="1"/>
              <a:t>bring</a:t>
            </a:r>
            <a:r>
              <a:rPr lang="it-IT" altLang="en-IT" dirty="0"/>
              <a:t> the router to </a:t>
            </a:r>
            <a:r>
              <a:rPr lang="it-IT" altLang="en-IT" dirty="0" err="1"/>
              <a:t>its</a:t>
            </a:r>
            <a:r>
              <a:rPr lang="it-IT" altLang="en-IT" dirty="0"/>
              <a:t> operative state</a:t>
            </a:r>
          </a:p>
          <a:p>
            <a:pPr lvl="1">
              <a:lnSpc>
                <a:spcPct val="90000"/>
              </a:lnSpc>
            </a:pPr>
            <a:r>
              <a:rPr lang="it-IT" altLang="en-IT" dirty="0" err="1"/>
              <a:t>it</a:t>
            </a:r>
            <a:r>
              <a:rPr lang="it-IT" altLang="en-IT" dirty="0"/>
              <a:t> </a:t>
            </a:r>
            <a:r>
              <a:rPr lang="it-IT" altLang="en-IT" dirty="0" err="1"/>
              <a:t>is</a:t>
            </a:r>
            <a:r>
              <a:rPr lang="it-IT" altLang="en-IT" dirty="0"/>
              <a:t> </a:t>
            </a:r>
            <a:r>
              <a:rPr lang="it-IT" altLang="en-IT" dirty="0" err="1"/>
              <a:t>not</a:t>
            </a:r>
            <a:r>
              <a:rPr lang="it-IT" altLang="en-IT" dirty="0"/>
              <a:t> an abstract </a:t>
            </a:r>
            <a:r>
              <a:rPr lang="it-IT" altLang="en-IT" dirty="0" err="1"/>
              <a:t>description</a:t>
            </a:r>
            <a:r>
              <a:rPr lang="it-IT" altLang="en-IT" dirty="0"/>
              <a:t> of </a:t>
            </a:r>
            <a:r>
              <a:rPr lang="it-IT" altLang="en-IT" dirty="0" err="1"/>
              <a:t>how</a:t>
            </a:r>
            <a:r>
              <a:rPr lang="it-IT" altLang="en-IT" dirty="0"/>
              <a:t> the router </a:t>
            </a:r>
            <a:r>
              <a:rPr lang="it-IT" altLang="en-IT" dirty="0" err="1"/>
              <a:t>should</a:t>
            </a:r>
            <a:r>
              <a:rPr lang="it-IT" altLang="en-IT" dirty="0"/>
              <a:t> </a:t>
            </a:r>
            <a:r>
              <a:rPr lang="it-IT" altLang="en-IT" dirty="0" err="1"/>
              <a:t>behave</a:t>
            </a:r>
            <a:r>
              <a:rPr lang="it-IT" altLang="en-IT" dirty="0"/>
              <a:t> </a:t>
            </a:r>
            <a:r>
              <a:rPr lang="it-IT" altLang="en-IT" dirty="0" err="1"/>
              <a:t>according</a:t>
            </a:r>
            <a:r>
              <a:rPr lang="it-IT" altLang="en-IT" dirty="0"/>
              <a:t> to the </a:t>
            </a:r>
            <a:r>
              <a:rPr lang="it-IT" altLang="en-IT" dirty="0" err="1"/>
              <a:t>configurator</a:t>
            </a:r>
            <a:endParaRPr lang="it-IT" altLang="en-IT" dirty="0"/>
          </a:p>
          <a:p>
            <a:pPr>
              <a:lnSpc>
                <a:spcPct val="90000"/>
              </a:lnSpc>
            </a:pPr>
            <a:r>
              <a:rPr lang="it-IT" altLang="en-IT" dirty="0" err="1"/>
              <a:t>you</a:t>
            </a:r>
            <a:r>
              <a:rPr lang="it-IT" altLang="en-IT" dirty="0"/>
              <a:t> </a:t>
            </a:r>
            <a:r>
              <a:rPr lang="it-IT" altLang="en-IT" dirty="0" err="1"/>
              <a:t>cannot</a:t>
            </a:r>
            <a:r>
              <a:rPr lang="it-IT" altLang="en-IT" dirty="0"/>
              <a:t> </a:t>
            </a:r>
            <a:r>
              <a:rPr lang="it-IT" altLang="en-IT" dirty="0" err="1"/>
              <a:t>remove</a:t>
            </a:r>
            <a:r>
              <a:rPr lang="it-IT" altLang="en-IT" dirty="0"/>
              <a:t> a </a:t>
            </a:r>
            <a:r>
              <a:rPr lang="it-IT" altLang="en-IT" dirty="0" err="1"/>
              <a:t>configuration</a:t>
            </a:r>
            <a:r>
              <a:rPr lang="it-IT" altLang="en-IT" dirty="0"/>
              <a:t> </a:t>
            </a:r>
            <a:r>
              <a:rPr lang="it-IT" altLang="en-IT" dirty="0" err="1"/>
              <a:t>command</a:t>
            </a:r>
            <a:endParaRPr lang="it-IT" altLang="en-IT" dirty="0"/>
          </a:p>
          <a:p>
            <a:pPr lvl="1">
              <a:lnSpc>
                <a:spcPct val="90000"/>
              </a:lnSpc>
            </a:pPr>
            <a:r>
              <a:rPr lang="it-IT" altLang="en-IT" dirty="0" err="1"/>
              <a:t>if</a:t>
            </a:r>
            <a:r>
              <a:rPr lang="it-IT" altLang="en-IT" dirty="0"/>
              <a:t> the </a:t>
            </a:r>
            <a:r>
              <a:rPr lang="it-IT" altLang="en-IT" dirty="0" err="1"/>
              <a:t>command</a:t>
            </a:r>
            <a:r>
              <a:rPr lang="it-IT" altLang="en-IT" dirty="0"/>
              <a:t> </a:t>
            </a:r>
            <a:r>
              <a:rPr lang="it-IT" altLang="en-IT" dirty="0" err="1"/>
              <a:t>has</a:t>
            </a:r>
            <a:r>
              <a:rPr lang="it-IT" altLang="en-IT" dirty="0"/>
              <a:t> a </a:t>
            </a:r>
            <a:r>
              <a:rPr lang="it-IT" altLang="en-IT" dirty="0" err="1"/>
              <a:t>certain</a:t>
            </a:r>
            <a:r>
              <a:rPr lang="it-IT" altLang="en-IT" dirty="0"/>
              <a:t> </a:t>
            </a:r>
            <a:r>
              <a:rPr lang="it-IT" altLang="en-IT" dirty="0" err="1"/>
              <a:t>string</a:t>
            </a:r>
            <a:r>
              <a:rPr lang="it-IT" altLang="en-IT" dirty="0"/>
              <a:t> (e.g., “ipv6 forwarding”) in order to </a:t>
            </a:r>
            <a:r>
              <a:rPr lang="it-IT" altLang="en-IT" dirty="0" err="1"/>
              <a:t>remove</a:t>
            </a:r>
            <a:r>
              <a:rPr lang="it-IT" altLang="en-IT" dirty="0"/>
              <a:t> </a:t>
            </a:r>
            <a:r>
              <a:rPr lang="it-IT" altLang="en-IT" dirty="0" err="1"/>
              <a:t>it</a:t>
            </a:r>
            <a:r>
              <a:rPr lang="it-IT" altLang="en-IT" dirty="0"/>
              <a:t> </a:t>
            </a:r>
            <a:r>
              <a:rPr lang="it-IT" altLang="en-IT" dirty="0" err="1"/>
              <a:t>you</a:t>
            </a:r>
            <a:r>
              <a:rPr lang="it-IT" altLang="en-IT" dirty="0"/>
              <a:t> </a:t>
            </a:r>
            <a:r>
              <a:rPr lang="it-IT" altLang="en-IT" dirty="0" err="1"/>
              <a:t>should</a:t>
            </a:r>
            <a:r>
              <a:rPr lang="it-IT" altLang="en-IT" dirty="0"/>
              <a:t> </a:t>
            </a:r>
            <a:r>
              <a:rPr lang="it-IT" altLang="en-IT" dirty="0" err="1"/>
              <a:t>issue</a:t>
            </a:r>
            <a:r>
              <a:rPr lang="it-IT" altLang="en-IT" dirty="0"/>
              <a:t> the </a:t>
            </a:r>
            <a:r>
              <a:rPr lang="it-IT" altLang="en-IT" dirty="0" err="1"/>
              <a:t>same</a:t>
            </a:r>
            <a:r>
              <a:rPr lang="it-IT" altLang="en-IT" dirty="0"/>
              <a:t> </a:t>
            </a:r>
            <a:r>
              <a:rPr lang="it-IT" altLang="en-IT" dirty="0" err="1"/>
              <a:t>string</a:t>
            </a:r>
            <a:r>
              <a:rPr lang="it-IT" altLang="en-IT" dirty="0"/>
              <a:t> </a:t>
            </a:r>
            <a:r>
              <a:rPr lang="it-IT" altLang="en-IT" dirty="0" err="1"/>
              <a:t>preceded</a:t>
            </a:r>
            <a:r>
              <a:rPr lang="it-IT" altLang="en-IT" dirty="0"/>
              <a:t> by “no” (e.g., “no ipv6 forwarding”)  </a:t>
            </a:r>
            <a:endParaRPr lang="en-US" altLang="en-IT" dirty="0"/>
          </a:p>
        </p:txBody>
      </p:sp>
      <p:sp>
        <p:nvSpPr>
          <p:cNvPr id="2" name="Date Placeholder 3">
            <a:extLst>
              <a:ext uri="{FF2B5EF4-FFF2-40B4-BE49-F238E27FC236}">
                <a16:creationId xmlns:a16="http://schemas.microsoft.com/office/drawing/2014/main" id="{159CEB30-BACB-76AE-12D4-180E8A1BEDB5}"/>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AFA741F2-3E14-8EDD-26C9-F387D788952E}"/>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2363526A-F8E5-84EF-1DBA-92BFDC74532D}"/>
              </a:ext>
            </a:extLst>
          </p:cNvPr>
          <p:cNvSpPr>
            <a:spLocks noGrp="1" noChangeArrowheads="1"/>
          </p:cNvSpPr>
          <p:nvPr>
            <p:ph type="title"/>
          </p:nvPr>
        </p:nvSpPr>
        <p:spPr/>
        <p:txBody>
          <a:bodyPr/>
          <a:lstStyle/>
          <a:p>
            <a:r>
              <a:rPr lang="it-IT" altLang="en-IT"/>
              <a:t>preconditions</a:t>
            </a:r>
            <a:endParaRPr lang="en-US" altLang="en-IT"/>
          </a:p>
        </p:txBody>
      </p:sp>
      <p:sp>
        <p:nvSpPr>
          <p:cNvPr id="373763" name="Rectangle 3">
            <a:extLst>
              <a:ext uri="{FF2B5EF4-FFF2-40B4-BE49-F238E27FC236}">
                <a16:creationId xmlns:a16="http://schemas.microsoft.com/office/drawing/2014/main" id="{3BA0593C-9112-5109-6A47-2986D6A0F50B}"/>
              </a:ext>
            </a:extLst>
          </p:cNvPr>
          <p:cNvSpPr>
            <a:spLocks noGrp="1" noChangeArrowheads="1"/>
          </p:cNvSpPr>
          <p:nvPr>
            <p:ph idx="1"/>
          </p:nvPr>
        </p:nvSpPr>
        <p:spPr/>
        <p:txBody>
          <a:bodyPr/>
          <a:lstStyle/>
          <a:p>
            <a:r>
              <a:rPr lang="it-IT" altLang="en-IT" dirty="0"/>
              <a:t>for </a:t>
            </a:r>
            <a:r>
              <a:rPr lang="it-IT" altLang="en-IT" dirty="0" err="1"/>
              <a:t>this</a:t>
            </a:r>
            <a:r>
              <a:rPr lang="it-IT" altLang="en-IT" dirty="0"/>
              <a:t> lab </a:t>
            </a:r>
            <a:r>
              <a:rPr lang="it-IT" altLang="en-IT" dirty="0" err="1"/>
              <a:t>we</a:t>
            </a:r>
            <a:r>
              <a:rPr lang="it-IT" altLang="en-IT" dirty="0"/>
              <a:t> assume </a:t>
            </a:r>
            <a:r>
              <a:rPr lang="it-IT" altLang="en-IT" dirty="0" err="1"/>
              <a:t>you</a:t>
            </a:r>
            <a:r>
              <a:rPr lang="it-IT" altLang="en-IT" dirty="0"/>
              <a:t> </a:t>
            </a:r>
            <a:r>
              <a:rPr lang="it-IT" altLang="en-IT" dirty="0" err="1"/>
              <a:t>have</a:t>
            </a:r>
            <a:r>
              <a:rPr lang="it-IT" altLang="en-IT" dirty="0"/>
              <a:t> </a:t>
            </a:r>
            <a:r>
              <a:rPr lang="it-IT" altLang="en-IT" dirty="0" err="1"/>
              <a:t>chosen</a:t>
            </a:r>
            <a:r>
              <a:rPr lang="it-IT" altLang="en-IT" dirty="0"/>
              <a:t> “</a:t>
            </a:r>
            <a:r>
              <a:rPr lang="it-IT" altLang="en-IT" dirty="0" err="1"/>
              <a:t>kathara</a:t>
            </a:r>
            <a:r>
              <a:rPr lang="it-IT" altLang="en-IT" dirty="0"/>
              <a:t>/</a:t>
            </a:r>
            <a:r>
              <a:rPr lang="it-IT" altLang="en-IT" dirty="0" err="1"/>
              <a:t>frr</a:t>
            </a:r>
            <a:r>
              <a:rPr lang="it-IT" altLang="en-IT" dirty="0"/>
              <a:t>” </a:t>
            </a:r>
            <a:r>
              <a:rPr lang="it-IT" altLang="en-IT" dirty="0" err="1"/>
              <a:t>as</a:t>
            </a:r>
            <a:r>
              <a:rPr lang="it-IT" altLang="en-IT" dirty="0"/>
              <a:t> the default image of </a:t>
            </a:r>
            <a:r>
              <a:rPr lang="it-IT" altLang="en-IT" dirty="0" err="1"/>
              <a:t>your</a:t>
            </a:r>
            <a:r>
              <a:rPr lang="it-IT" altLang="en-IT" dirty="0"/>
              <a:t> </a:t>
            </a:r>
            <a:r>
              <a:rPr lang="it-IT" altLang="en-IT" dirty="0" err="1"/>
              <a:t>Kathar</a:t>
            </a:r>
            <a:r>
              <a:rPr lang="en-US" altLang="en-IT" dirty="0" err="1">
                <a:cs typeface="Tahoma" panose="020B0604030504040204" pitchFamily="34" charset="0"/>
              </a:rPr>
              <a:t>á</a:t>
            </a:r>
            <a:r>
              <a:rPr lang="it-IT" altLang="en-IT" dirty="0"/>
              <a:t> </a:t>
            </a:r>
            <a:r>
              <a:rPr lang="it-IT" altLang="en-IT" dirty="0" err="1"/>
              <a:t>installation</a:t>
            </a:r>
            <a:endParaRPr lang="it-IT" altLang="en-IT" dirty="0"/>
          </a:p>
          <a:p>
            <a:pPr lvl="1"/>
            <a:r>
              <a:rPr lang="it-IT" altLang="en-IT" dirty="0" err="1"/>
              <a:t>execute</a:t>
            </a:r>
            <a:r>
              <a:rPr lang="it-IT" altLang="en-IT" dirty="0"/>
              <a:t> “</a:t>
            </a:r>
            <a:r>
              <a:rPr lang="it-IT" altLang="en-IT" dirty="0" err="1"/>
              <a:t>kathara</a:t>
            </a:r>
            <a:r>
              <a:rPr lang="it-IT" altLang="en-IT" dirty="0"/>
              <a:t> settings”</a:t>
            </a:r>
          </a:p>
          <a:p>
            <a:pPr lvl="2"/>
            <a:r>
              <a:rPr lang="it-IT" altLang="en-IT" dirty="0" err="1"/>
              <a:t>select</a:t>
            </a:r>
            <a:r>
              <a:rPr lang="it-IT" altLang="en-IT" dirty="0"/>
              <a:t> “</a:t>
            </a:r>
            <a:r>
              <a:rPr lang="it-IT" altLang="en-IT" dirty="0" err="1"/>
              <a:t>choose</a:t>
            </a:r>
            <a:r>
              <a:rPr lang="it-IT" altLang="en-IT" dirty="0"/>
              <a:t> default image”</a:t>
            </a:r>
          </a:p>
          <a:p>
            <a:pPr lvl="2"/>
            <a:r>
              <a:rPr lang="it-IT" altLang="en-IT" dirty="0" err="1"/>
              <a:t>select</a:t>
            </a:r>
            <a:r>
              <a:rPr lang="it-IT" altLang="en-IT" dirty="0"/>
              <a:t> “</a:t>
            </a:r>
            <a:r>
              <a:rPr lang="it-IT" altLang="en-IT" dirty="0" err="1"/>
              <a:t>kathara</a:t>
            </a:r>
            <a:r>
              <a:rPr lang="it-IT" altLang="en-IT" dirty="0"/>
              <a:t>/</a:t>
            </a:r>
            <a:r>
              <a:rPr lang="it-IT" altLang="en-IT" dirty="0" err="1"/>
              <a:t>frr</a:t>
            </a:r>
            <a:r>
              <a:rPr lang="it-IT" altLang="en-IT" dirty="0"/>
              <a:t>”</a:t>
            </a:r>
          </a:p>
          <a:p>
            <a:pPr lvl="2"/>
            <a:r>
              <a:rPr lang="it-IT" altLang="en-IT" dirty="0"/>
              <a:t>exit from the settings procedure </a:t>
            </a:r>
            <a:endParaRPr lang="en-US" altLang="en-IT" dirty="0"/>
          </a:p>
        </p:txBody>
      </p:sp>
      <p:sp>
        <p:nvSpPr>
          <p:cNvPr id="2" name="Date Placeholder 3">
            <a:extLst>
              <a:ext uri="{FF2B5EF4-FFF2-40B4-BE49-F238E27FC236}">
                <a16:creationId xmlns:a16="http://schemas.microsoft.com/office/drawing/2014/main" id="{9F705BA2-193A-17BE-9243-2B9FE9386019}"/>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CA9C81D0-D72B-D21B-15F1-3D47214FC8D0}"/>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9" name="Rectangle 33">
            <a:extLst>
              <a:ext uri="{FF2B5EF4-FFF2-40B4-BE49-F238E27FC236}">
                <a16:creationId xmlns:a16="http://schemas.microsoft.com/office/drawing/2014/main" id="{696B3BBE-43CC-54D4-F58A-E5CF3A05DEAD}"/>
              </a:ext>
            </a:extLst>
          </p:cNvPr>
          <p:cNvSpPr>
            <a:spLocks noGrp="1" noChangeArrowheads="1"/>
          </p:cNvSpPr>
          <p:nvPr>
            <p:ph type="title"/>
          </p:nvPr>
        </p:nvSpPr>
        <p:spPr>
          <a:xfrm>
            <a:off x="1919288" y="274638"/>
            <a:ext cx="8634412" cy="1143000"/>
          </a:xfrm>
          <a:noFill/>
          <a:ln/>
          <a:extLst>
            <a:ext uri="{909E8E84-426E-40DD-AFC4-6F175D3DCCD1}">
              <a14:hiddenFill xmlns:a14="http://schemas.microsoft.com/office/drawing/2010/main">
                <a:solidFill>
                  <a:schemeClr val="bg1"/>
                </a:solidFill>
              </a14:hiddenFill>
            </a:ext>
          </a:extLst>
        </p:spPr>
        <p:txBody>
          <a:bodyPr/>
          <a:lstStyle/>
          <a:p>
            <a:r>
              <a:rPr lang="it-IT" altLang="en-IT"/>
              <a:t>hosts need routing</a:t>
            </a:r>
          </a:p>
        </p:txBody>
      </p:sp>
      <p:sp>
        <p:nvSpPr>
          <p:cNvPr id="367650" name="Rectangle 34">
            <a:extLst>
              <a:ext uri="{FF2B5EF4-FFF2-40B4-BE49-F238E27FC236}">
                <a16:creationId xmlns:a16="http://schemas.microsoft.com/office/drawing/2014/main" id="{1E53E5D6-4526-13E0-B2A1-79A6B719FF1A}"/>
              </a:ext>
            </a:extLst>
          </p:cNvPr>
          <p:cNvSpPr>
            <a:spLocks noGrp="1" noChangeArrowheads="1"/>
          </p:cNvSpPr>
          <p:nvPr>
            <p:ph idx="1"/>
          </p:nvPr>
        </p:nvSpPr>
        <p:spPr>
          <a:xfrm>
            <a:off x="5370828" y="1341438"/>
            <a:ext cx="6566591" cy="4573560"/>
          </a:xfrm>
        </p:spPr>
        <p:txBody>
          <a:bodyPr wrap="square">
            <a:spAutoFit/>
          </a:bodyPr>
          <a:lstStyle/>
          <a:p>
            <a:pPr marL="290513" indent="-290513"/>
            <a:r>
              <a:rPr lang="it-IT" altLang="en-IT" sz="2800" dirty="0" err="1"/>
              <a:t>each</a:t>
            </a:r>
            <a:r>
              <a:rPr lang="it-IT" altLang="en-IT" sz="2800" dirty="0"/>
              <a:t> </a:t>
            </a:r>
            <a:r>
              <a:rPr lang="it-IT" altLang="en-IT" sz="2800" dirty="0" err="1"/>
              <a:t>host</a:t>
            </a:r>
            <a:r>
              <a:rPr lang="it-IT" altLang="en-IT" sz="2800" dirty="0"/>
              <a:t> with a network stack </a:t>
            </a:r>
            <a:r>
              <a:rPr lang="it-IT" altLang="en-IT" sz="2800" dirty="0" err="1"/>
              <a:t>performs</a:t>
            </a:r>
            <a:r>
              <a:rPr lang="it-IT" altLang="en-IT" sz="2800" dirty="0"/>
              <a:t> some </a:t>
            </a:r>
            <a:r>
              <a:rPr lang="it-IT" altLang="en-IT" sz="2800" dirty="0" err="1"/>
              <a:t>elementary</a:t>
            </a:r>
            <a:r>
              <a:rPr lang="it-IT" altLang="en-IT" sz="2800" dirty="0"/>
              <a:t> </a:t>
            </a:r>
            <a:r>
              <a:rPr lang="it-IT" altLang="en-IT" sz="2800" dirty="0" err="1"/>
              <a:t>routing</a:t>
            </a:r>
            <a:endParaRPr lang="it-IT" altLang="en-IT" sz="2800" dirty="0"/>
          </a:p>
          <a:p>
            <a:pPr marL="290513" indent="-290513"/>
            <a:r>
              <a:rPr lang="it-IT" altLang="en-IT" sz="2800" dirty="0" err="1"/>
              <a:t>at</a:t>
            </a:r>
            <a:r>
              <a:rPr lang="it-IT" altLang="en-IT" sz="2800" dirty="0"/>
              <a:t> the </a:t>
            </a:r>
            <a:r>
              <a:rPr lang="it-IT" altLang="en-IT" sz="2800" dirty="0" err="1"/>
              <a:t>very</a:t>
            </a:r>
            <a:r>
              <a:rPr lang="it-IT" altLang="en-IT" sz="2800" dirty="0"/>
              <a:t> </a:t>
            </a:r>
            <a:r>
              <a:rPr lang="it-IT" altLang="en-IT" sz="2800" dirty="0" err="1"/>
              <a:t>least</a:t>
            </a:r>
            <a:r>
              <a:rPr lang="it-IT" altLang="en-IT" sz="2800" dirty="0"/>
              <a:t>, the network stack </a:t>
            </a:r>
            <a:r>
              <a:rPr lang="it-IT" altLang="en-IT" sz="2800" dirty="0" err="1"/>
              <a:t>may</a:t>
            </a:r>
            <a:r>
              <a:rPr lang="it-IT" altLang="en-IT" sz="2800" dirty="0"/>
              <a:t> be </a:t>
            </a:r>
            <a:r>
              <a:rPr lang="it-IT" altLang="en-IT" sz="2800" dirty="0" err="1"/>
              <a:t>used</a:t>
            </a:r>
            <a:r>
              <a:rPr lang="it-IT" altLang="en-IT" sz="2800" dirty="0"/>
              <a:t> to access </a:t>
            </a:r>
            <a:r>
              <a:rPr lang="it-IT" altLang="en-IT" sz="2800" dirty="0" err="1"/>
              <a:t>local</a:t>
            </a:r>
            <a:r>
              <a:rPr lang="it-IT" altLang="en-IT" sz="2800" dirty="0"/>
              <a:t> services (e.g., </a:t>
            </a:r>
            <a:r>
              <a:rPr lang="it-IT" altLang="en-IT" sz="2800" dirty="0" err="1"/>
              <a:t>Xorg</a:t>
            </a:r>
            <a:r>
              <a:rPr lang="it-IT" altLang="en-IT" sz="2800" dirty="0"/>
              <a:t>) </a:t>
            </a:r>
          </a:p>
          <a:p>
            <a:pPr marL="290513" indent="-290513"/>
            <a:r>
              <a:rPr lang="it-IT" altLang="en-IT" sz="2800" dirty="0"/>
              <a:t>the </a:t>
            </a:r>
            <a:r>
              <a:rPr lang="it-IT" altLang="en-IT" sz="2800" dirty="0" err="1"/>
              <a:t>host</a:t>
            </a:r>
            <a:r>
              <a:rPr lang="it-IT" altLang="en-IT" sz="2800" dirty="0"/>
              <a:t> must decide </a:t>
            </a:r>
            <a:r>
              <a:rPr lang="it-IT" altLang="en-IT" sz="2800" dirty="0" err="1"/>
              <a:t>when</a:t>
            </a:r>
            <a:r>
              <a:rPr lang="it-IT" altLang="en-IT" sz="2800" dirty="0"/>
              <a:t> a </a:t>
            </a:r>
            <a:r>
              <a:rPr lang="it-IT" altLang="en-IT" sz="2800" dirty="0" err="1"/>
              <a:t>packet</a:t>
            </a:r>
            <a:r>
              <a:rPr lang="it-IT" altLang="en-IT" sz="2800" dirty="0"/>
              <a:t> </a:t>
            </a:r>
            <a:r>
              <a:rPr lang="it-IT" altLang="en-IT" sz="2800" dirty="0" err="1"/>
              <a:t>needs</a:t>
            </a:r>
            <a:r>
              <a:rPr lang="it-IT" altLang="en-IT" sz="2800" dirty="0"/>
              <a:t> to be </a:t>
            </a:r>
            <a:r>
              <a:rPr lang="it-IT" altLang="en-IT" sz="2800" dirty="0" err="1"/>
              <a:t>sent</a:t>
            </a:r>
            <a:r>
              <a:rPr lang="it-IT" altLang="en-IT" sz="2800" dirty="0"/>
              <a:t> to the network </a:t>
            </a:r>
            <a:r>
              <a:rPr lang="it-IT" altLang="en-IT" sz="2800" dirty="0" err="1"/>
              <a:t>interface</a:t>
            </a:r>
            <a:r>
              <a:rPr lang="it-IT" altLang="en-IT" sz="2800" dirty="0"/>
              <a:t> card (</a:t>
            </a:r>
            <a:r>
              <a:rPr lang="it-IT" altLang="en-IT" sz="2800" dirty="0" err="1"/>
              <a:t>nic</a:t>
            </a:r>
            <a:r>
              <a:rPr lang="it-IT" altLang="en-IT" sz="2800" dirty="0"/>
              <a:t>) and </a:t>
            </a:r>
            <a:r>
              <a:rPr lang="it-IT" altLang="en-IT" sz="2800" dirty="0" err="1"/>
              <a:t>when</a:t>
            </a:r>
            <a:r>
              <a:rPr lang="it-IT" altLang="en-IT" sz="2800" dirty="0"/>
              <a:t> </a:t>
            </a:r>
            <a:r>
              <a:rPr lang="it-IT" altLang="en-IT" sz="2800" dirty="0" err="1"/>
              <a:t>it</a:t>
            </a:r>
            <a:r>
              <a:rPr lang="it-IT" altLang="en-IT" sz="2800" dirty="0"/>
              <a:t> </a:t>
            </a:r>
            <a:r>
              <a:rPr lang="it-IT" altLang="en-IT" sz="2800" dirty="0" err="1"/>
              <a:t>needs</a:t>
            </a:r>
            <a:r>
              <a:rPr lang="it-IT" altLang="en-IT" sz="2800" dirty="0"/>
              <a:t> to be </a:t>
            </a:r>
            <a:r>
              <a:rPr lang="it-IT" altLang="en-IT" sz="2800" dirty="0" err="1"/>
              <a:t>bounced</a:t>
            </a:r>
            <a:r>
              <a:rPr lang="it-IT" altLang="en-IT" sz="2800" dirty="0"/>
              <a:t> to the </a:t>
            </a:r>
            <a:r>
              <a:rPr lang="it-IT" altLang="en-IT" sz="2800" dirty="0" err="1"/>
              <a:t>loopback</a:t>
            </a:r>
            <a:r>
              <a:rPr lang="it-IT" altLang="en-IT" sz="2800" dirty="0"/>
              <a:t> </a:t>
            </a:r>
            <a:r>
              <a:rPr lang="it-IT" altLang="en-IT" sz="2800" dirty="0" err="1"/>
              <a:t>interface</a:t>
            </a:r>
            <a:r>
              <a:rPr lang="it-IT" altLang="en-IT" sz="2800" dirty="0"/>
              <a:t> (lo)</a:t>
            </a:r>
          </a:p>
        </p:txBody>
      </p:sp>
      <p:sp>
        <p:nvSpPr>
          <p:cNvPr id="2" name="Date Placeholder 3">
            <a:extLst>
              <a:ext uri="{FF2B5EF4-FFF2-40B4-BE49-F238E27FC236}">
                <a16:creationId xmlns:a16="http://schemas.microsoft.com/office/drawing/2014/main" id="{00BC7078-340B-0CB1-731E-AF506AD9F1D1}"/>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DC9F8FC9-E9E1-5E72-968A-03ADD106C00D}"/>
              </a:ext>
            </a:extLst>
          </p:cNvPr>
          <p:cNvSpPr>
            <a:spLocks noGrp="1"/>
          </p:cNvSpPr>
          <p:nvPr>
            <p:ph type="ftr" sz="quarter" idx="11"/>
          </p:nvPr>
        </p:nvSpPr>
        <p:spPr/>
        <p:txBody>
          <a:bodyPr/>
          <a:lstStyle/>
          <a:p>
            <a:r>
              <a:rPr lang="it-IT" altLang="en-IT"/>
              <a:t>kathara – [ lab: frr ]</a:t>
            </a:r>
          </a:p>
        </p:txBody>
      </p:sp>
      <p:sp>
        <p:nvSpPr>
          <p:cNvPr id="367672" name="Rectangle 56">
            <a:extLst>
              <a:ext uri="{FF2B5EF4-FFF2-40B4-BE49-F238E27FC236}">
                <a16:creationId xmlns:a16="http://schemas.microsoft.com/office/drawing/2014/main" id="{754AE1EA-1BA7-0C76-ED9B-8C909BE7206E}"/>
              </a:ext>
            </a:extLst>
          </p:cNvPr>
          <p:cNvSpPr>
            <a:spLocks noChangeArrowheads="1"/>
          </p:cNvSpPr>
          <p:nvPr/>
        </p:nvSpPr>
        <p:spPr bwMode="auto">
          <a:xfrm>
            <a:off x="3143250" y="6453189"/>
            <a:ext cx="1716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IT" sz="900">
                <a:solidFill>
                  <a:schemeClr val="bg2"/>
                </a:solidFill>
                <a:cs typeface="Arial" panose="020B0604020202020204" pitchFamily="34" charset="0"/>
              </a:rPr>
              <a:t>© Computer Networks Research Group Roma Tre</a:t>
            </a:r>
          </a:p>
        </p:txBody>
      </p:sp>
      <p:grpSp>
        <p:nvGrpSpPr>
          <p:cNvPr id="6" name="Group 5">
            <a:extLst>
              <a:ext uri="{FF2B5EF4-FFF2-40B4-BE49-F238E27FC236}">
                <a16:creationId xmlns:a16="http://schemas.microsoft.com/office/drawing/2014/main" id="{8523C59F-9A24-127F-C25D-E70AF374AED4}"/>
              </a:ext>
            </a:extLst>
          </p:cNvPr>
          <p:cNvGrpSpPr/>
          <p:nvPr/>
        </p:nvGrpSpPr>
        <p:grpSpPr>
          <a:xfrm>
            <a:off x="47328" y="766696"/>
            <a:ext cx="4808984" cy="5660020"/>
            <a:chOff x="47328" y="766696"/>
            <a:chExt cx="4808984" cy="5660020"/>
          </a:xfrm>
        </p:grpSpPr>
        <p:grpSp>
          <p:nvGrpSpPr>
            <p:cNvPr id="367619" name="Group 3">
              <a:extLst>
                <a:ext uri="{FF2B5EF4-FFF2-40B4-BE49-F238E27FC236}">
                  <a16:creationId xmlns:a16="http://schemas.microsoft.com/office/drawing/2014/main" id="{51B09C2E-69CE-C852-6B02-7EE64817ACBD}"/>
                </a:ext>
              </a:extLst>
            </p:cNvPr>
            <p:cNvGrpSpPr>
              <a:grpSpLocks/>
            </p:cNvGrpSpPr>
            <p:nvPr/>
          </p:nvGrpSpPr>
          <p:grpSpPr bwMode="auto">
            <a:xfrm>
              <a:off x="1487877" y="766696"/>
              <a:ext cx="2284308" cy="1443103"/>
              <a:chOff x="642" y="320"/>
              <a:chExt cx="1566" cy="1072"/>
            </a:xfrm>
          </p:grpSpPr>
          <p:grpSp>
            <p:nvGrpSpPr>
              <p:cNvPr id="367620" name="Group 4">
                <a:extLst>
                  <a:ext uri="{FF2B5EF4-FFF2-40B4-BE49-F238E27FC236}">
                    <a16:creationId xmlns:a16="http://schemas.microsoft.com/office/drawing/2014/main" id="{63E65F4A-FAC5-B5DB-CE37-DEA570F64276}"/>
                  </a:ext>
                </a:extLst>
              </p:cNvPr>
              <p:cNvGrpSpPr>
                <a:grpSpLocks/>
              </p:cNvGrpSpPr>
              <p:nvPr/>
            </p:nvGrpSpPr>
            <p:grpSpPr bwMode="auto">
              <a:xfrm>
                <a:off x="1355" y="617"/>
                <a:ext cx="379" cy="325"/>
                <a:chOff x="1355" y="569"/>
                <a:chExt cx="379" cy="325"/>
              </a:xfrm>
            </p:grpSpPr>
            <p:sp>
              <p:nvSpPr>
                <p:cNvPr id="367621" name="Freeform 5">
                  <a:extLst>
                    <a:ext uri="{FF2B5EF4-FFF2-40B4-BE49-F238E27FC236}">
                      <a16:creationId xmlns:a16="http://schemas.microsoft.com/office/drawing/2014/main" id="{ACD6E2C7-1AB6-468B-472E-F3103FA12980}"/>
                    </a:ext>
                  </a:extLst>
                </p:cNvPr>
                <p:cNvSpPr>
                  <a:spLocks noChangeAspect="1"/>
                </p:cNvSpPr>
                <p:nvPr/>
              </p:nvSpPr>
              <p:spPr bwMode="auto">
                <a:xfrm>
                  <a:off x="1362" y="587"/>
                  <a:ext cx="358" cy="293"/>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22" name="Group 6">
                  <a:extLst>
                    <a:ext uri="{FF2B5EF4-FFF2-40B4-BE49-F238E27FC236}">
                      <a16:creationId xmlns:a16="http://schemas.microsoft.com/office/drawing/2014/main" id="{349560FA-9DDA-8EBA-FA72-497AC242E098}"/>
                    </a:ext>
                  </a:extLst>
                </p:cNvPr>
                <p:cNvGrpSpPr>
                  <a:grpSpLocks noChangeAspect="1"/>
                </p:cNvGrpSpPr>
                <p:nvPr/>
              </p:nvGrpSpPr>
              <p:grpSpPr bwMode="auto">
                <a:xfrm>
                  <a:off x="1355" y="569"/>
                  <a:ext cx="379" cy="325"/>
                  <a:chOff x="3647" y="660"/>
                  <a:chExt cx="408" cy="349"/>
                </a:xfrm>
              </p:grpSpPr>
              <p:sp>
                <p:nvSpPr>
                  <p:cNvPr id="367623" name="Freeform 7">
                    <a:extLst>
                      <a:ext uri="{FF2B5EF4-FFF2-40B4-BE49-F238E27FC236}">
                        <a16:creationId xmlns:a16="http://schemas.microsoft.com/office/drawing/2014/main" id="{B47CFB07-09B7-EE4D-68BE-EBAD3DBC3236}"/>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4" name="Freeform 8">
                    <a:extLst>
                      <a:ext uri="{FF2B5EF4-FFF2-40B4-BE49-F238E27FC236}">
                        <a16:creationId xmlns:a16="http://schemas.microsoft.com/office/drawing/2014/main" id="{14E1D076-1A02-1E23-C4C4-4FD8A515F498}"/>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367625" name="Freeform 9">
                <a:extLst>
                  <a:ext uri="{FF2B5EF4-FFF2-40B4-BE49-F238E27FC236}">
                    <a16:creationId xmlns:a16="http://schemas.microsoft.com/office/drawing/2014/main" id="{1A2C30A9-61E5-A154-4002-395C3EAC51B3}"/>
                  </a:ext>
                </a:extLst>
              </p:cNvPr>
              <p:cNvSpPr>
                <a:spLocks noChangeAspect="1"/>
              </p:cNvSpPr>
              <p:nvPr/>
            </p:nvSpPr>
            <p:spPr bwMode="auto">
              <a:xfrm rot="645360">
                <a:off x="1892" y="848"/>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6" name="Freeform 10">
                <a:extLst>
                  <a:ext uri="{FF2B5EF4-FFF2-40B4-BE49-F238E27FC236}">
                    <a16:creationId xmlns:a16="http://schemas.microsoft.com/office/drawing/2014/main" id="{18451EE1-259C-A872-D622-C20872AA2C45}"/>
                  </a:ext>
                </a:extLst>
              </p:cNvPr>
              <p:cNvSpPr>
                <a:spLocks noChangeAspect="1"/>
              </p:cNvSpPr>
              <p:nvPr/>
            </p:nvSpPr>
            <p:spPr bwMode="auto">
              <a:xfrm rot="645360">
                <a:off x="1892"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7" name="Freeform 11">
                <a:extLst>
                  <a:ext uri="{FF2B5EF4-FFF2-40B4-BE49-F238E27FC236}">
                    <a16:creationId xmlns:a16="http://schemas.microsoft.com/office/drawing/2014/main" id="{4449BBCD-684B-5CC5-112C-9B32D31B00A6}"/>
                  </a:ext>
                </a:extLst>
              </p:cNvPr>
              <p:cNvSpPr>
                <a:spLocks noChangeAspect="1"/>
              </p:cNvSpPr>
              <p:nvPr/>
            </p:nvSpPr>
            <p:spPr bwMode="auto">
              <a:xfrm rot="1633682">
                <a:off x="1296" y="796"/>
                <a:ext cx="409" cy="331"/>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8" name="Freeform 12">
                <a:extLst>
                  <a:ext uri="{FF2B5EF4-FFF2-40B4-BE49-F238E27FC236}">
                    <a16:creationId xmlns:a16="http://schemas.microsoft.com/office/drawing/2014/main" id="{89FB4E59-91F1-3459-17F5-94BE0B6B946F}"/>
                  </a:ext>
                </a:extLst>
              </p:cNvPr>
              <p:cNvSpPr>
                <a:spLocks noChangeAspect="1"/>
              </p:cNvSpPr>
              <p:nvPr/>
            </p:nvSpPr>
            <p:spPr bwMode="auto">
              <a:xfrm rot="1633682">
                <a:off x="1295" y="786"/>
                <a:ext cx="433" cy="366"/>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9" name="Freeform 13">
                <a:extLst>
                  <a:ext uri="{FF2B5EF4-FFF2-40B4-BE49-F238E27FC236}">
                    <a16:creationId xmlns:a16="http://schemas.microsoft.com/office/drawing/2014/main" id="{F758A554-79F2-1E10-1C68-E8D8AE32BFC5}"/>
                  </a:ext>
                </a:extLst>
              </p:cNvPr>
              <p:cNvSpPr>
                <a:spLocks noChangeAspect="1"/>
              </p:cNvSpPr>
              <p:nvPr/>
            </p:nvSpPr>
            <p:spPr bwMode="auto">
              <a:xfrm rot="5096883">
                <a:off x="995" y="841"/>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0" name="Freeform 14">
                <a:extLst>
                  <a:ext uri="{FF2B5EF4-FFF2-40B4-BE49-F238E27FC236}">
                    <a16:creationId xmlns:a16="http://schemas.microsoft.com/office/drawing/2014/main" id="{DC3893D2-7F7F-B38C-92CE-8D9CAC5075D0}"/>
                  </a:ext>
                </a:extLst>
              </p:cNvPr>
              <p:cNvSpPr>
                <a:spLocks noChangeAspect="1"/>
              </p:cNvSpPr>
              <p:nvPr/>
            </p:nvSpPr>
            <p:spPr bwMode="auto">
              <a:xfrm rot="5096883">
                <a:off x="986"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1" name="Freeform 15">
                <a:extLst>
                  <a:ext uri="{FF2B5EF4-FFF2-40B4-BE49-F238E27FC236}">
                    <a16:creationId xmlns:a16="http://schemas.microsoft.com/office/drawing/2014/main" id="{0404AA01-E13B-E44C-2256-95BC761A4BBE}"/>
                  </a:ext>
                </a:extLst>
              </p:cNvPr>
              <p:cNvSpPr>
                <a:spLocks noChangeAspect="1"/>
              </p:cNvSpPr>
              <p:nvPr/>
            </p:nvSpPr>
            <p:spPr bwMode="auto">
              <a:xfrm rot="-1927188">
                <a:off x="1543" y="922"/>
                <a:ext cx="345" cy="31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32" name="Group 16">
                <a:extLst>
                  <a:ext uri="{FF2B5EF4-FFF2-40B4-BE49-F238E27FC236}">
                    <a16:creationId xmlns:a16="http://schemas.microsoft.com/office/drawing/2014/main" id="{FC0B57FE-2A9A-FA4F-A55A-ADF21ECE4B52}"/>
                  </a:ext>
                </a:extLst>
              </p:cNvPr>
              <p:cNvGrpSpPr>
                <a:grpSpLocks noChangeAspect="1"/>
              </p:cNvGrpSpPr>
              <p:nvPr/>
            </p:nvGrpSpPr>
            <p:grpSpPr bwMode="auto">
              <a:xfrm rot="-1927188">
                <a:off x="1535" y="902"/>
                <a:ext cx="365" cy="346"/>
                <a:chOff x="3647" y="660"/>
                <a:chExt cx="408" cy="349"/>
              </a:xfrm>
            </p:grpSpPr>
            <p:sp>
              <p:nvSpPr>
                <p:cNvPr id="367633" name="Freeform 17">
                  <a:extLst>
                    <a:ext uri="{FF2B5EF4-FFF2-40B4-BE49-F238E27FC236}">
                      <a16:creationId xmlns:a16="http://schemas.microsoft.com/office/drawing/2014/main" id="{D97826B4-F16C-ACC6-AD34-2CCB6DD7B142}"/>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4" name="Freeform 18">
                  <a:extLst>
                    <a:ext uri="{FF2B5EF4-FFF2-40B4-BE49-F238E27FC236}">
                      <a16:creationId xmlns:a16="http://schemas.microsoft.com/office/drawing/2014/main" id="{78B5E18A-4F43-ABF9-B5BA-D1DFAF400FD9}"/>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sp>
            <p:nvSpPr>
              <p:cNvPr id="367635" name="Freeform 19">
                <a:extLst>
                  <a:ext uri="{FF2B5EF4-FFF2-40B4-BE49-F238E27FC236}">
                    <a16:creationId xmlns:a16="http://schemas.microsoft.com/office/drawing/2014/main" id="{9F3CC8A6-5CF4-90F4-5466-D88FA458D7E7}"/>
                  </a:ext>
                </a:extLst>
              </p:cNvPr>
              <p:cNvSpPr>
                <a:spLocks noChangeAspect="1"/>
              </p:cNvSpPr>
              <p:nvPr/>
            </p:nvSpPr>
            <p:spPr bwMode="auto">
              <a:xfrm rot="-7673383">
                <a:off x="1235" y="1058"/>
                <a:ext cx="358"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36" name="Group 20">
                <a:extLst>
                  <a:ext uri="{FF2B5EF4-FFF2-40B4-BE49-F238E27FC236}">
                    <a16:creationId xmlns:a16="http://schemas.microsoft.com/office/drawing/2014/main" id="{60F3F17F-906E-5483-D90B-25A55458253F}"/>
                  </a:ext>
                </a:extLst>
              </p:cNvPr>
              <p:cNvGrpSpPr>
                <a:grpSpLocks noChangeAspect="1"/>
              </p:cNvGrpSpPr>
              <p:nvPr/>
            </p:nvGrpSpPr>
            <p:grpSpPr bwMode="auto">
              <a:xfrm rot="-7673383">
                <a:off x="1220" y="1041"/>
                <a:ext cx="379" cy="324"/>
                <a:chOff x="3647" y="660"/>
                <a:chExt cx="408" cy="349"/>
              </a:xfrm>
            </p:grpSpPr>
            <p:sp>
              <p:nvSpPr>
                <p:cNvPr id="367637" name="Freeform 21">
                  <a:extLst>
                    <a:ext uri="{FF2B5EF4-FFF2-40B4-BE49-F238E27FC236}">
                      <a16:creationId xmlns:a16="http://schemas.microsoft.com/office/drawing/2014/main" id="{9D04E734-433A-BDFD-1E54-CB4E7875D5E1}"/>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8" name="Freeform 22">
                  <a:extLst>
                    <a:ext uri="{FF2B5EF4-FFF2-40B4-BE49-F238E27FC236}">
                      <a16:creationId xmlns:a16="http://schemas.microsoft.com/office/drawing/2014/main" id="{CB52DCAD-EF6B-90A7-24EA-A7A9307EEA4A}"/>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367639" name="Group 23">
                <a:extLst>
                  <a:ext uri="{FF2B5EF4-FFF2-40B4-BE49-F238E27FC236}">
                    <a16:creationId xmlns:a16="http://schemas.microsoft.com/office/drawing/2014/main" id="{5A1EEDB3-76E1-5413-3384-4FB8ADAAE2C8}"/>
                  </a:ext>
                </a:extLst>
              </p:cNvPr>
              <p:cNvGrpSpPr>
                <a:grpSpLocks/>
              </p:cNvGrpSpPr>
              <p:nvPr/>
            </p:nvGrpSpPr>
            <p:grpSpPr bwMode="auto">
              <a:xfrm rot="-1691328">
                <a:off x="642" y="320"/>
                <a:ext cx="759" cy="375"/>
                <a:chOff x="605" y="321"/>
                <a:chExt cx="759" cy="375"/>
              </a:xfrm>
            </p:grpSpPr>
            <p:sp>
              <p:nvSpPr>
                <p:cNvPr id="367640" name="Freeform 24">
                  <a:extLst>
                    <a:ext uri="{FF2B5EF4-FFF2-40B4-BE49-F238E27FC236}">
                      <a16:creationId xmlns:a16="http://schemas.microsoft.com/office/drawing/2014/main" id="{A9DAEE1D-7446-C6FF-2B27-2ECED4A1792C}"/>
                    </a:ext>
                  </a:extLst>
                </p:cNvPr>
                <p:cNvSpPr>
                  <a:spLocks noChangeAspect="1"/>
                </p:cNvSpPr>
                <p:nvPr/>
              </p:nvSpPr>
              <p:spPr bwMode="auto">
                <a:xfrm>
                  <a:off x="605" y="321"/>
                  <a:ext cx="127" cy="274"/>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41" name="Freeform 25">
                  <a:extLst>
                    <a:ext uri="{FF2B5EF4-FFF2-40B4-BE49-F238E27FC236}">
                      <a16:creationId xmlns:a16="http://schemas.microsoft.com/office/drawing/2014/main" id="{8E46A99A-508B-42E9-5841-5A79912D1900}"/>
                    </a:ext>
                  </a:extLst>
                </p:cNvPr>
                <p:cNvSpPr>
                  <a:spLocks noChangeAspect="1"/>
                </p:cNvSpPr>
                <p:nvPr/>
              </p:nvSpPr>
              <p:spPr bwMode="auto">
                <a:xfrm rot="4807087" flipH="1">
                  <a:off x="805" y="285"/>
                  <a:ext cx="137"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42" name="Freeform 26">
                  <a:extLst>
                    <a:ext uri="{FF2B5EF4-FFF2-40B4-BE49-F238E27FC236}">
                      <a16:creationId xmlns:a16="http://schemas.microsoft.com/office/drawing/2014/main" id="{EFE59665-D50E-EADD-2AEA-1C638A2233B7}"/>
                    </a:ext>
                  </a:extLst>
                </p:cNvPr>
                <p:cNvSpPr>
                  <a:spLocks noChangeAspect="1"/>
                </p:cNvSpPr>
                <p:nvPr/>
              </p:nvSpPr>
              <p:spPr bwMode="auto">
                <a:xfrm rot="6938802" flipH="1">
                  <a:off x="1080" y="411"/>
                  <a:ext cx="316"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7643" name="Freeform 27">
                <a:extLst>
                  <a:ext uri="{FF2B5EF4-FFF2-40B4-BE49-F238E27FC236}">
                    <a16:creationId xmlns:a16="http://schemas.microsoft.com/office/drawing/2014/main" id="{7EBB1AE7-402E-48B4-F156-F1016E5C97DB}"/>
                  </a:ext>
                </a:extLst>
              </p:cNvPr>
              <p:cNvSpPr>
                <a:spLocks noChangeAspect="1"/>
              </p:cNvSpPr>
              <p:nvPr/>
            </p:nvSpPr>
            <p:spPr bwMode="auto">
              <a:xfrm rot="10169807">
                <a:off x="1785" y="980"/>
                <a:ext cx="359"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4" name="Freeform 28">
                <a:extLst>
                  <a:ext uri="{FF2B5EF4-FFF2-40B4-BE49-F238E27FC236}">
                    <a16:creationId xmlns:a16="http://schemas.microsoft.com/office/drawing/2014/main" id="{98483C03-AC95-EA9F-F759-1CF73567CE23}"/>
                  </a:ext>
                </a:extLst>
              </p:cNvPr>
              <p:cNvSpPr>
                <a:spLocks noChangeAspect="1"/>
              </p:cNvSpPr>
              <p:nvPr/>
            </p:nvSpPr>
            <p:spPr bwMode="auto">
              <a:xfrm rot="10169807">
                <a:off x="1765" y="965"/>
                <a:ext cx="380" cy="324"/>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5" name="Freeform 29">
                <a:extLst>
                  <a:ext uri="{FF2B5EF4-FFF2-40B4-BE49-F238E27FC236}">
                    <a16:creationId xmlns:a16="http://schemas.microsoft.com/office/drawing/2014/main" id="{FD8ABD74-201A-8B43-567E-80761A26B177}"/>
                  </a:ext>
                </a:extLst>
              </p:cNvPr>
              <p:cNvSpPr>
                <a:spLocks noChangeAspect="1"/>
              </p:cNvSpPr>
              <p:nvPr/>
            </p:nvSpPr>
            <p:spPr bwMode="auto">
              <a:xfrm rot="-7314158">
                <a:off x="1047" y="512"/>
                <a:ext cx="262" cy="21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46" name="Group 30">
                <a:extLst>
                  <a:ext uri="{FF2B5EF4-FFF2-40B4-BE49-F238E27FC236}">
                    <a16:creationId xmlns:a16="http://schemas.microsoft.com/office/drawing/2014/main" id="{A6BC457C-C6ED-656F-82DC-AC85CE9A0317}"/>
                  </a:ext>
                </a:extLst>
              </p:cNvPr>
              <p:cNvGrpSpPr>
                <a:grpSpLocks noChangeAspect="1"/>
              </p:cNvGrpSpPr>
              <p:nvPr/>
            </p:nvGrpSpPr>
            <p:grpSpPr bwMode="auto">
              <a:xfrm rot="-7314158">
                <a:off x="1036" y="500"/>
                <a:ext cx="277" cy="238"/>
                <a:chOff x="3647" y="660"/>
                <a:chExt cx="408" cy="349"/>
              </a:xfrm>
            </p:grpSpPr>
            <p:sp>
              <p:nvSpPr>
                <p:cNvPr id="367647" name="Freeform 31">
                  <a:extLst>
                    <a:ext uri="{FF2B5EF4-FFF2-40B4-BE49-F238E27FC236}">
                      <a16:creationId xmlns:a16="http://schemas.microsoft.com/office/drawing/2014/main" id="{68A5B30F-BDA4-CCCA-5C57-731463CB0FA4}"/>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8" name="Freeform 32">
                  <a:extLst>
                    <a:ext uri="{FF2B5EF4-FFF2-40B4-BE49-F238E27FC236}">
                      <a16:creationId xmlns:a16="http://schemas.microsoft.com/office/drawing/2014/main" id="{C5AB9A46-2CD3-4ED9-B485-FD13EE39CE28}"/>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pic>
          <p:nvPicPr>
            <p:cNvPr id="367651" name="Picture 35">
              <a:extLst>
                <a:ext uri="{FF2B5EF4-FFF2-40B4-BE49-F238E27FC236}">
                  <a16:creationId xmlns:a16="http://schemas.microsoft.com/office/drawing/2014/main" id="{07E4ABA5-C212-68D4-9650-72850C23E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696"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67652" name="Picture 36">
              <a:extLst>
                <a:ext uri="{FF2B5EF4-FFF2-40B4-BE49-F238E27FC236}">
                  <a16:creationId xmlns:a16="http://schemas.microsoft.com/office/drawing/2014/main" id="{12175497-B5BC-B016-444A-FD73B7DF8DE6}"/>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367653" name="Freeform 37">
              <a:extLst>
                <a:ext uri="{FF2B5EF4-FFF2-40B4-BE49-F238E27FC236}">
                  <a16:creationId xmlns:a16="http://schemas.microsoft.com/office/drawing/2014/main" id="{A72765EF-A5EA-4F6C-9A26-F2C8A217632C}"/>
                </a:ext>
              </a:extLst>
            </p:cNvPr>
            <p:cNvSpPr>
              <a:spLocks/>
            </p:cNvSpPr>
            <p:nvPr/>
          </p:nvSpPr>
          <p:spPr bwMode="auto">
            <a:xfrm>
              <a:off x="473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367655" name="Text Box 39">
              <a:extLst>
                <a:ext uri="{FF2B5EF4-FFF2-40B4-BE49-F238E27FC236}">
                  <a16:creationId xmlns:a16="http://schemas.microsoft.com/office/drawing/2014/main" id="{2EED726F-3CA2-B47D-46DB-9C3EC36F7D8E}"/>
                </a:ext>
              </a:extLst>
            </p:cNvPr>
            <p:cNvSpPr txBox="1">
              <a:spLocks noChangeArrowheads="1"/>
            </p:cNvSpPr>
            <p:nvPr/>
          </p:nvSpPr>
          <p:spPr bwMode="auto">
            <a:xfrm>
              <a:off x="1914810"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367656" name="Text Box 40">
              <a:extLst>
                <a:ext uri="{FF2B5EF4-FFF2-40B4-BE49-F238E27FC236}">
                  <a16:creationId xmlns:a16="http://schemas.microsoft.com/office/drawing/2014/main" id="{3F9684C4-EB38-6136-7FD1-D4A7C6BDAC53}"/>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367657" name="Text Box 41">
              <a:extLst>
                <a:ext uri="{FF2B5EF4-FFF2-40B4-BE49-F238E27FC236}">
                  <a16:creationId xmlns:a16="http://schemas.microsoft.com/office/drawing/2014/main" id="{D4D4FCB5-4BEA-7820-AEC8-F45E85065948}"/>
                </a:ext>
              </a:extLst>
            </p:cNvPr>
            <p:cNvSpPr txBox="1">
              <a:spLocks noChangeArrowheads="1"/>
            </p:cNvSpPr>
            <p:nvPr/>
          </p:nvSpPr>
          <p:spPr bwMode="auto">
            <a:xfrm>
              <a:off x="1546509"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a:solidFill>
                    <a:schemeClr val="bg1"/>
                  </a:solidFill>
                  <a:latin typeface="Tahoma" panose="020B0604030504040204" pitchFamily="34" charset="0"/>
                </a:rPr>
                <a:t>nic</a:t>
              </a:r>
            </a:p>
          </p:txBody>
        </p:sp>
        <p:sp>
          <p:nvSpPr>
            <p:cNvPr id="367658" name="Rectangle 42">
              <a:extLst>
                <a:ext uri="{FF2B5EF4-FFF2-40B4-BE49-F238E27FC236}">
                  <a16:creationId xmlns:a16="http://schemas.microsoft.com/office/drawing/2014/main" id="{31D1E5B1-391C-43CF-3FC9-F66D7D4AF6C5}"/>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367662" name="Group 46">
              <a:extLst>
                <a:ext uri="{FF2B5EF4-FFF2-40B4-BE49-F238E27FC236}">
                  <a16:creationId xmlns:a16="http://schemas.microsoft.com/office/drawing/2014/main" id="{2ABE8088-4EBD-6032-BE26-8BBF5B6070CE}"/>
                </a:ext>
              </a:extLst>
            </p:cNvPr>
            <p:cNvGrpSpPr>
              <a:grpSpLocks noChangeAspect="1"/>
            </p:cNvGrpSpPr>
            <p:nvPr/>
          </p:nvGrpSpPr>
          <p:grpSpPr bwMode="auto">
            <a:xfrm>
              <a:off x="2073559" y="1654672"/>
              <a:ext cx="2071167" cy="1545729"/>
              <a:chOff x="1488" y="1149"/>
              <a:chExt cx="2141" cy="1731"/>
            </a:xfrm>
          </p:grpSpPr>
          <p:sp>
            <p:nvSpPr>
              <p:cNvPr id="367663" name="AutoShape 47">
                <a:extLst>
                  <a:ext uri="{FF2B5EF4-FFF2-40B4-BE49-F238E27FC236}">
                    <a16:creationId xmlns:a16="http://schemas.microsoft.com/office/drawing/2014/main" id="{B4744D89-6690-5D76-BB91-C1274DAA91A8}"/>
                  </a:ext>
                </a:extLst>
              </p:cNvPr>
              <p:cNvSpPr>
                <a:spLocks noChangeAspect="1" noChangeArrowheads="1"/>
              </p:cNvSpPr>
              <p:nvPr/>
            </p:nvSpPr>
            <p:spPr bwMode="auto">
              <a:xfrm>
                <a:off x="3360"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64" name="Rectangle 48">
                <a:extLst>
                  <a:ext uri="{FF2B5EF4-FFF2-40B4-BE49-F238E27FC236}">
                    <a16:creationId xmlns:a16="http://schemas.microsoft.com/office/drawing/2014/main" id="{47E385E1-8EF4-B12B-129D-876BD661848C}"/>
                  </a:ext>
                </a:extLst>
              </p:cNvPr>
              <p:cNvSpPr>
                <a:spLocks noChangeAspect="1" noChangeArrowheads="1"/>
              </p:cNvSpPr>
              <p:nvPr/>
            </p:nvSpPr>
            <p:spPr bwMode="auto">
              <a:xfrm>
                <a:off x="1488"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5" name="AutoShape 49">
                <a:extLst>
                  <a:ext uri="{FF2B5EF4-FFF2-40B4-BE49-F238E27FC236}">
                    <a16:creationId xmlns:a16="http://schemas.microsoft.com/office/drawing/2014/main" id="{DB7101CA-5507-8DA1-3054-C7837C49EDBC}"/>
                  </a:ext>
                </a:extLst>
              </p:cNvPr>
              <p:cNvSpPr>
                <a:spLocks noChangeAspect="1" noChangeArrowheads="1"/>
              </p:cNvSpPr>
              <p:nvPr/>
            </p:nvSpPr>
            <p:spPr bwMode="auto">
              <a:xfrm>
                <a:off x="1488"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6" name="AutoShape 50">
                <a:extLst>
                  <a:ext uri="{FF2B5EF4-FFF2-40B4-BE49-F238E27FC236}">
                    <a16:creationId xmlns:a16="http://schemas.microsoft.com/office/drawing/2014/main" id="{05B86969-53E0-7E74-99E1-F2AADE67E6C4}"/>
                  </a:ext>
                </a:extLst>
              </p:cNvPr>
              <p:cNvSpPr>
                <a:spLocks noChangeAspect="1" noChangeArrowheads="1"/>
              </p:cNvSpPr>
              <p:nvPr/>
            </p:nvSpPr>
            <p:spPr bwMode="auto">
              <a:xfrm>
                <a:off x="2288"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7667" name="Text Box 51">
              <a:extLst>
                <a:ext uri="{FF2B5EF4-FFF2-40B4-BE49-F238E27FC236}">
                  <a16:creationId xmlns:a16="http://schemas.microsoft.com/office/drawing/2014/main" id="{8185060F-1FE0-7329-1D77-5F97A1AA6737}"/>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367668" name="Rectangle 52">
              <a:extLst>
                <a:ext uri="{FF2B5EF4-FFF2-40B4-BE49-F238E27FC236}">
                  <a16:creationId xmlns:a16="http://schemas.microsoft.com/office/drawing/2014/main" id="{185CBFE5-CB2C-F691-7329-6F7D0319A6B6}"/>
                </a:ext>
              </a:extLst>
            </p:cNvPr>
            <p:cNvSpPr>
              <a:spLocks noChangeArrowheads="1"/>
            </p:cNvSpPr>
            <p:nvPr/>
          </p:nvSpPr>
          <p:spPr bwMode="auto">
            <a:xfrm>
              <a:off x="2513296"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9" name="Oval 53">
              <a:extLst>
                <a:ext uri="{FF2B5EF4-FFF2-40B4-BE49-F238E27FC236}">
                  <a16:creationId xmlns:a16="http://schemas.microsoft.com/office/drawing/2014/main" id="{8592B0B4-4BDA-AB59-4698-7041BB2A088C}"/>
                </a:ext>
              </a:extLst>
            </p:cNvPr>
            <p:cNvSpPr>
              <a:spLocks noChangeArrowheads="1"/>
            </p:cNvSpPr>
            <p:nvPr/>
          </p:nvSpPr>
          <p:spPr bwMode="auto">
            <a:xfrm>
              <a:off x="2513296" y="316230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it-IT" altLang="en-IT" sz="4000" b="1">
                  <a:latin typeface="Tahoma" panose="020B0604030504040204" pitchFamily="34" charset="0"/>
                </a:rPr>
                <a:t>?</a:t>
              </a:r>
            </a:p>
          </p:txBody>
        </p:sp>
        <p:sp>
          <p:nvSpPr>
            <p:cNvPr id="367670" name="Line 54">
              <a:extLst>
                <a:ext uri="{FF2B5EF4-FFF2-40B4-BE49-F238E27FC236}">
                  <a16:creationId xmlns:a16="http://schemas.microsoft.com/office/drawing/2014/main" id="{A7D0AB00-6412-32D0-A942-E5D68EA1F43F}"/>
                </a:ext>
              </a:extLst>
            </p:cNvPr>
            <p:cNvSpPr>
              <a:spLocks noChangeShapeType="1"/>
            </p:cNvSpPr>
            <p:nvPr/>
          </p:nvSpPr>
          <p:spPr bwMode="auto">
            <a:xfrm>
              <a:off x="1811621"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71" name="Line 55">
              <a:extLst>
                <a:ext uri="{FF2B5EF4-FFF2-40B4-BE49-F238E27FC236}">
                  <a16:creationId xmlns:a16="http://schemas.microsoft.com/office/drawing/2014/main" id="{0190780F-DF56-944E-5E74-B9F637BB79B4}"/>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5" name="Freeform 38">
              <a:extLst>
                <a:ext uri="{FF2B5EF4-FFF2-40B4-BE49-F238E27FC236}">
                  <a16:creationId xmlns:a16="http://schemas.microsoft.com/office/drawing/2014/main" id="{33ECFC06-306E-0ABF-6CE3-B6308DC4E875}"/>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5" name="Rectangle 5">
            <a:extLst>
              <a:ext uri="{FF2B5EF4-FFF2-40B4-BE49-F238E27FC236}">
                <a16:creationId xmlns:a16="http://schemas.microsoft.com/office/drawing/2014/main" id="{2068BFDE-BFA4-E010-789D-79A119DE9685}"/>
              </a:ext>
            </a:extLst>
          </p:cNvPr>
          <p:cNvSpPr>
            <a:spLocks noGrp="1" noChangeArrowheads="1"/>
          </p:cNvSpPr>
          <p:nvPr>
            <p:ph type="title"/>
          </p:nvPr>
        </p:nvSpPr>
        <p:spPr/>
        <p:txBody>
          <a:bodyPr/>
          <a:lstStyle/>
          <a:p>
            <a:r>
              <a:rPr lang="it-IT" altLang="en-IT"/>
              <a:t>routing table</a:t>
            </a:r>
          </a:p>
        </p:txBody>
      </p:sp>
      <p:sp>
        <p:nvSpPr>
          <p:cNvPr id="2" name="Date Placeholder 2">
            <a:extLst>
              <a:ext uri="{FF2B5EF4-FFF2-40B4-BE49-F238E27FC236}">
                <a16:creationId xmlns:a16="http://schemas.microsoft.com/office/drawing/2014/main" id="{65F70BF3-1AD6-1AF2-1555-4DE3E6E1137F}"/>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1A8B97BD-8D4F-49CA-51D7-F4EEACB153A7}"/>
              </a:ext>
            </a:extLst>
          </p:cNvPr>
          <p:cNvSpPr>
            <a:spLocks noGrp="1"/>
          </p:cNvSpPr>
          <p:nvPr>
            <p:ph type="ftr" sz="quarter" idx="11"/>
          </p:nvPr>
        </p:nvSpPr>
        <p:spPr/>
        <p:txBody>
          <a:bodyPr/>
          <a:lstStyle/>
          <a:p>
            <a:r>
              <a:rPr lang="it-IT" altLang="en-IT"/>
              <a:t>kathara – [ lab: frr ]</a:t>
            </a:r>
          </a:p>
        </p:txBody>
      </p:sp>
      <p:sp>
        <p:nvSpPr>
          <p:cNvPr id="368672" name="Rectangle 32">
            <a:extLst>
              <a:ext uri="{FF2B5EF4-FFF2-40B4-BE49-F238E27FC236}">
                <a16:creationId xmlns:a16="http://schemas.microsoft.com/office/drawing/2014/main" id="{44E7A68A-8D87-3A98-9AF6-94C1B892AD9E}"/>
              </a:ext>
            </a:extLst>
          </p:cNvPr>
          <p:cNvSpPr>
            <a:spLocks noGrp="1" noChangeArrowheads="1"/>
          </p:cNvSpPr>
          <p:nvPr>
            <p:ph type="body" idx="4294967295"/>
          </p:nvPr>
        </p:nvSpPr>
        <p:spPr>
          <a:xfrm>
            <a:off x="5958975" y="3429000"/>
            <a:ext cx="6233025" cy="2062103"/>
          </a:xfrm>
          <a:noFill/>
          <a:ln/>
        </p:spPr>
        <p:txBody>
          <a:bodyPr wrap="square">
            <a:spAutoFit/>
          </a:bodyPr>
          <a:lstStyle/>
          <a:p>
            <a:pPr marL="0" indent="0">
              <a:buNone/>
            </a:pPr>
            <a:r>
              <a:rPr lang="it-IT" altLang="en-IT" dirty="0"/>
              <a:t>the </a:t>
            </a:r>
            <a:r>
              <a:rPr lang="it-IT" altLang="en-IT" dirty="0" err="1"/>
              <a:t>ip</a:t>
            </a:r>
            <a:r>
              <a:rPr lang="it-IT" altLang="en-IT" dirty="0"/>
              <a:t> </a:t>
            </a:r>
            <a:r>
              <a:rPr lang="it-IT" altLang="en-IT" dirty="0" err="1"/>
              <a:t>layer</a:t>
            </a:r>
            <a:r>
              <a:rPr lang="it-IT" altLang="en-IT" dirty="0"/>
              <a:t> </a:t>
            </a:r>
            <a:r>
              <a:rPr lang="it-IT" altLang="en-IT" dirty="0" err="1"/>
              <a:t>uses</a:t>
            </a:r>
            <a:r>
              <a:rPr lang="it-IT" altLang="en-IT" dirty="0"/>
              <a:t> a </a:t>
            </a:r>
            <a:r>
              <a:rPr lang="it-IT" altLang="en-IT" dirty="0" err="1">
                <a:solidFill>
                  <a:schemeClr val="accent1"/>
                </a:solidFill>
              </a:rPr>
              <a:t>routing</a:t>
            </a:r>
            <a:r>
              <a:rPr lang="it-IT" altLang="en-IT" dirty="0">
                <a:solidFill>
                  <a:schemeClr val="accent1"/>
                </a:solidFill>
              </a:rPr>
              <a:t> </a:t>
            </a:r>
            <a:r>
              <a:rPr lang="it-IT" altLang="en-IT" dirty="0" err="1">
                <a:solidFill>
                  <a:schemeClr val="accent1"/>
                </a:solidFill>
              </a:rPr>
              <a:t>table</a:t>
            </a:r>
            <a:r>
              <a:rPr lang="it-IT" altLang="en-IT" dirty="0"/>
              <a:t> to decide </a:t>
            </a:r>
            <a:r>
              <a:rPr lang="it-IT" altLang="en-IT" dirty="0" err="1"/>
              <a:t>which</a:t>
            </a:r>
            <a:r>
              <a:rPr lang="it-IT" altLang="en-IT" dirty="0"/>
              <a:t> </a:t>
            </a:r>
            <a:r>
              <a:rPr lang="it-IT" altLang="en-IT" dirty="0" err="1"/>
              <a:t>is</a:t>
            </a:r>
            <a:r>
              <a:rPr lang="it-IT" altLang="en-IT" dirty="0"/>
              <a:t> the </a:t>
            </a:r>
            <a:r>
              <a:rPr lang="it-IT" altLang="en-IT" dirty="0" err="1"/>
              <a:t>interface</a:t>
            </a:r>
            <a:r>
              <a:rPr lang="it-IT" altLang="en-IT" dirty="0"/>
              <a:t> the </a:t>
            </a:r>
            <a:r>
              <a:rPr lang="it-IT" altLang="en-IT" dirty="0" err="1"/>
              <a:t>packet</a:t>
            </a:r>
            <a:r>
              <a:rPr lang="it-IT" altLang="en-IT" dirty="0"/>
              <a:t> </a:t>
            </a:r>
            <a:r>
              <a:rPr lang="it-IT" altLang="en-IT" dirty="0" err="1"/>
              <a:t>needs</a:t>
            </a:r>
            <a:r>
              <a:rPr lang="it-IT" altLang="en-IT" dirty="0"/>
              <a:t> to be </a:t>
            </a:r>
            <a:r>
              <a:rPr lang="it-IT" altLang="en-IT" dirty="0" err="1"/>
              <a:t>forwarded</a:t>
            </a:r>
            <a:r>
              <a:rPr lang="it-IT" altLang="en-IT" dirty="0"/>
              <a:t> to</a:t>
            </a:r>
          </a:p>
        </p:txBody>
      </p:sp>
      <p:sp>
        <p:nvSpPr>
          <p:cNvPr id="368663" name="Freeform 23">
            <a:extLst>
              <a:ext uri="{FF2B5EF4-FFF2-40B4-BE49-F238E27FC236}">
                <a16:creationId xmlns:a16="http://schemas.microsoft.com/office/drawing/2014/main" id="{65481201-849E-CE3B-D199-F7A876CDA6E5}"/>
              </a:ext>
            </a:extLst>
          </p:cNvPr>
          <p:cNvSpPr>
            <a:spLocks/>
          </p:cNvSpPr>
          <p:nvPr/>
        </p:nvSpPr>
        <p:spPr bwMode="auto">
          <a:xfrm>
            <a:off x="167459" y="6023788"/>
            <a:ext cx="2974975" cy="369332"/>
          </a:xfrm>
          <a:custGeom>
            <a:avLst/>
            <a:gdLst>
              <a:gd name="T0" fmla="*/ 1493 w 1729"/>
              <a:gd name="T1" fmla="*/ 0 h 413"/>
              <a:gd name="T2" fmla="*/ 1414 w 1729"/>
              <a:gd name="T3" fmla="*/ 283 h 413"/>
              <a:gd name="T4" fmla="*/ 1096 w 1729"/>
              <a:gd name="T5" fmla="*/ 331 h 413"/>
              <a:gd name="T6" fmla="*/ 1306 w 1729"/>
              <a:gd name="T7" fmla="*/ 206 h 413"/>
              <a:gd name="T8" fmla="*/ 1691 w 1729"/>
              <a:gd name="T9" fmla="*/ 276 h 413"/>
              <a:gd name="T10" fmla="*/ 1077 w 1729"/>
              <a:gd name="T11" fmla="*/ 406 h 413"/>
              <a:gd name="T12" fmla="*/ 0 w 1729"/>
              <a:gd name="T13" fmla="*/ 406 h 413"/>
            </a:gdLst>
            <a:ahLst/>
            <a:cxnLst>
              <a:cxn ang="0">
                <a:pos x="T0" y="T1"/>
              </a:cxn>
              <a:cxn ang="0">
                <a:pos x="T2" y="T3"/>
              </a:cxn>
              <a:cxn ang="0">
                <a:pos x="T4" y="T5"/>
              </a:cxn>
              <a:cxn ang="0">
                <a:pos x="T6" y="T7"/>
              </a:cxn>
              <a:cxn ang="0">
                <a:pos x="T8" y="T9"/>
              </a:cxn>
              <a:cxn ang="0">
                <a:pos x="T10" y="T11"/>
              </a:cxn>
              <a:cxn ang="0">
                <a:pos x="T12" y="T13"/>
              </a:cxn>
            </a:cxnLst>
            <a:rect l="0" t="0" r="r" b="b"/>
            <a:pathLst>
              <a:path w="1729" h="413">
                <a:moveTo>
                  <a:pt x="1493" y="0"/>
                </a:moveTo>
                <a:cubicBezTo>
                  <a:pt x="1480" y="47"/>
                  <a:pt x="1480" y="228"/>
                  <a:pt x="1414" y="283"/>
                </a:cubicBezTo>
                <a:cubicBezTo>
                  <a:pt x="1348" y="338"/>
                  <a:pt x="1114" y="344"/>
                  <a:pt x="1096" y="331"/>
                </a:cubicBezTo>
                <a:cubicBezTo>
                  <a:pt x="1056" y="244"/>
                  <a:pt x="1206" y="215"/>
                  <a:pt x="1306" y="206"/>
                </a:cubicBezTo>
                <a:cubicBezTo>
                  <a:pt x="1405" y="196"/>
                  <a:pt x="1729" y="243"/>
                  <a:pt x="1691" y="276"/>
                </a:cubicBezTo>
                <a:cubicBezTo>
                  <a:pt x="1680" y="386"/>
                  <a:pt x="1167" y="406"/>
                  <a:pt x="1077" y="406"/>
                </a:cubicBezTo>
                <a:cubicBezTo>
                  <a:pt x="1001" y="413"/>
                  <a:pt x="224" y="406"/>
                  <a:pt x="0" y="406"/>
                </a:cubicBezTo>
              </a:path>
            </a:pathLst>
          </a:custGeom>
          <a:noFill/>
          <a:ln w="38100" cap="flat" cmpd="sng">
            <a:solidFill>
              <a:schemeClr val="tx2"/>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368666" name="AutoShape 26">
            <a:extLst>
              <a:ext uri="{FF2B5EF4-FFF2-40B4-BE49-F238E27FC236}">
                <a16:creationId xmlns:a16="http://schemas.microsoft.com/office/drawing/2014/main" id="{D728A31D-8951-5D74-B6AB-69C44C92DF48}"/>
              </a:ext>
            </a:extLst>
          </p:cNvPr>
          <p:cNvSpPr>
            <a:spLocks noChangeArrowheads="1"/>
          </p:cNvSpPr>
          <p:nvPr/>
        </p:nvSpPr>
        <p:spPr bwMode="auto">
          <a:xfrm>
            <a:off x="4426743" y="1126951"/>
            <a:ext cx="4942268" cy="1872853"/>
          </a:xfrm>
          <a:prstGeom prst="roundRect">
            <a:avLst>
              <a:gd name="adj" fmla="val 16667"/>
            </a:avLst>
          </a:prstGeom>
          <a:solidFill>
            <a:srgbClr val="FF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2000" b="1" dirty="0">
                <a:latin typeface="Courier New" panose="02070309020205020404" pitchFamily="49" charset="0"/>
              </a:rPr>
              <a:t>        </a:t>
            </a:r>
            <a:r>
              <a:rPr lang="it-IT" altLang="en-IT" sz="2000" b="1" dirty="0" err="1">
                <a:latin typeface="Courier New" panose="02070309020205020404" pitchFamily="49" charset="0"/>
              </a:rPr>
              <a:t>routing</a:t>
            </a:r>
            <a:r>
              <a:rPr lang="it-IT" altLang="en-IT" sz="2000" b="1" dirty="0">
                <a:latin typeface="Courier New" panose="02070309020205020404" pitchFamily="49" charset="0"/>
              </a:rPr>
              <a:t> </a:t>
            </a:r>
            <a:r>
              <a:rPr lang="it-IT" altLang="en-IT" sz="2000" b="1" dirty="0" err="1">
                <a:latin typeface="Courier New" panose="02070309020205020404" pitchFamily="49" charset="0"/>
              </a:rPr>
              <a:t>table</a:t>
            </a:r>
            <a:endParaRPr lang="it-IT" altLang="en-IT" sz="1400" b="1" dirty="0">
              <a:latin typeface="Courier New" panose="02070309020205020404" pitchFamily="49" charset="0"/>
            </a:endParaRPr>
          </a:p>
          <a:p>
            <a:pPr eaLnBrk="0" hangingPunct="0"/>
            <a:r>
              <a:rPr lang="it-IT" altLang="en-IT" sz="1400" b="1" dirty="0">
                <a:latin typeface="Courier New" panose="02070309020205020404" pitchFamily="49" charset="0"/>
              </a:rPr>
              <a:t>network     </a:t>
            </a:r>
            <a:r>
              <a:rPr lang="it-IT" altLang="en-IT" sz="1400" b="1" dirty="0" err="1">
                <a:latin typeface="Courier New" panose="02070309020205020404" pitchFamily="49" charset="0"/>
              </a:rPr>
              <a:t>netmask</a:t>
            </a:r>
            <a:r>
              <a:rPr lang="it-IT" altLang="en-IT" sz="1400" b="1" dirty="0">
                <a:latin typeface="Courier New" panose="02070309020205020404" pitchFamily="49" charset="0"/>
              </a:rPr>
              <a:t>        </a:t>
            </a:r>
            <a:r>
              <a:rPr lang="it-IT" altLang="en-IT" sz="1400" b="1" dirty="0" err="1">
                <a:latin typeface="Courier New" panose="02070309020205020404" pitchFamily="49" charset="0"/>
              </a:rPr>
              <a:t>nexthop</a:t>
            </a:r>
            <a:r>
              <a:rPr lang="it-IT" altLang="en-IT" sz="1400" b="1" dirty="0">
                <a:latin typeface="Courier New" panose="02070309020205020404" pitchFamily="49" charset="0"/>
              </a:rPr>
              <a:t>    </a:t>
            </a:r>
            <a:r>
              <a:rPr lang="it-IT" altLang="en-IT" sz="1400" b="1" dirty="0" err="1">
                <a:latin typeface="Courier New" panose="02070309020205020404" pitchFamily="49" charset="0"/>
              </a:rPr>
              <a:t>dev</a:t>
            </a:r>
            <a:endParaRPr lang="it-IT" altLang="en-IT" sz="1400" b="1" dirty="0">
              <a:latin typeface="Courier New" panose="02070309020205020404" pitchFamily="49" charset="0"/>
            </a:endParaRPr>
          </a:p>
          <a:p>
            <a:pPr eaLnBrk="0" hangingPunct="0"/>
            <a:endParaRPr lang="it-IT" altLang="en-IT" sz="1400" b="1" dirty="0">
              <a:latin typeface="Courier New" panose="02070309020205020404" pitchFamily="49" charset="0"/>
            </a:endParaRPr>
          </a:p>
          <a:p>
            <a:pPr eaLnBrk="0" hangingPunct="0"/>
            <a:r>
              <a:rPr lang="it-IT" altLang="en-IT" sz="1400" b="1" dirty="0">
                <a:latin typeface="Courier New" panose="02070309020205020404" pitchFamily="49" charset="0"/>
              </a:rPr>
              <a:t>200.3.24.0  255.255.255.0  12.0.0.4   eth1</a:t>
            </a:r>
          </a:p>
          <a:p>
            <a:pPr eaLnBrk="0" hangingPunct="0"/>
            <a:r>
              <a:rPr lang="it-IT" altLang="en-IT" sz="1400" b="1" dirty="0">
                <a:latin typeface="Courier New" panose="02070309020205020404" pitchFamily="49" charset="0"/>
              </a:rPr>
              <a:t>193.2.0.0   255.255.248.0  11.0.0.2   eth0</a:t>
            </a:r>
          </a:p>
          <a:p>
            <a:pPr eaLnBrk="0" hangingPunct="0"/>
            <a:r>
              <a:rPr lang="it-IT" altLang="en-IT" sz="1400" b="1" dirty="0">
                <a:latin typeface="Courier New" panose="02070309020205020404" pitchFamily="49" charset="0"/>
              </a:rPr>
              <a:t>100.4.5.0   255.240.0.0    11.0.0.3   eth0</a:t>
            </a:r>
          </a:p>
          <a:p>
            <a:pPr eaLnBrk="0" hangingPunct="0"/>
            <a:r>
              <a:rPr lang="it-IT" altLang="en-IT" sz="1400" b="1" dirty="0">
                <a:latin typeface="Courier New" panose="02070309020205020404" pitchFamily="49" charset="0"/>
              </a:rPr>
              <a:t>0.0.0.0     0.0.0.0        11.0.0.2   eth0</a:t>
            </a:r>
          </a:p>
        </p:txBody>
      </p:sp>
      <p:grpSp>
        <p:nvGrpSpPr>
          <p:cNvPr id="4" name="Group 3">
            <a:extLst>
              <a:ext uri="{FF2B5EF4-FFF2-40B4-BE49-F238E27FC236}">
                <a16:creationId xmlns:a16="http://schemas.microsoft.com/office/drawing/2014/main" id="{FB33DB7A-0C5B-C326-D3FB-96796BCA992C}"/>
              </a:ext>
            </a:extLst>
          </p:cNvPr>
          <p:cNvGrpSpPr/>
          <p:nvPr/>
        </p:nvGrpSpPr>
        <p:grpSpPr>
          <a:xfrm>
            <a:off x="-456728" y="766696"/>
            <a:ext cx="5313040" cy="5660020"/>
            <a:chOff x="-456728" y="766696"/>
            <a:chExt cx="5313040" cy="5660020"/>
          </a:xfrm>
        </p:grpSpPr>
        <p:grpSp>
          <p:nvGrpSpPr>
            <p:cNvPr id="5" name="Group 3">
              <a:extLst>
                <a:ext uri="{FF2B5EF4-FFF2-40B4-BE49-F238E27FC236}">
                  <a16:creationId xmlns:a16="http://schemas.microsoft.com/office/drawing/2014/main" id="{E6B18825-43B9-4DE6-940B-4C26133D9F6B}"/>
                </a:ext>
              </a:extLst>
            </p:cNvPr>
            <p:cNvGrpSpPr>
              <a:grpSpLocks/>
            </p:cNvGrpSpPr>
            <p:nvPr/>
          </p:nvGrpSpPr>
          <p:grpSpPr bwMode="auto">
            <a:xfrm>
              <a:off x="1487877" y="766696"/>
              <a:ext cx="2284308" cy="1443103"/>
              <a:chOff x="642" y="320"/>
              <a:chExt cx="1566" cy="1072"/>
            </a:xfrm>
          </p:grpSpPr>
          <p:grpSp>
            <p:nvGrpSpPr>
              <p:cNvPr id="24" name="Group 4">
                <a:extLst>
                  <a:ext uri="{FF2B5EF4-FFF2-40B4-BE49-F238E27FC236}">
                    <a16:creationId xmlns:a16="http://schemas.microsoft.com/office/drawing/2014/main" id="{541C40F2-96FD-99E8-A101-07D9F81E4E17}"/>
                  </a:ext>
                </a:extLst>
              </p:cNvPr>
              <p:cNvGrpSpPr>
                <a:grpSpLocks/>
              </p:cNvGrpSpPr>
              <p:nvPr/>
            </p:nvGrpSpPr>
            <p:grpSpPr bwMode="auto">
              <a:xfrm>
                <a:off x="1355" y="617"/>
                <a:ext cx="379" cy="325"/>
                <a:chOff x="1355" y="569"/>
                <a:chExt cx="379" cy="325"/>
              </a:xfrm>
            </p:grpSpPr>
            <p:sp>
              <p:nvSpPr>
                <p:cNvPr id="49" name="Freeform 5">
                  <a:extLst>
                    <a:ext uri="{FF2B5EF4-FFF2-40B4-BE49-F238E27FC236}">
                      <a16:creationId xmlns:a16="http://schemas.microsoft.com/office/drawing/2014/main" id="{665597A9-C9C3-03A4-4887-6BAA6EF80938}"/>
                    </a:ext>
                  </a:extLst>
                </p:cNvPr>
                <p:cNvSpPr>
                  <a:spLocks noChangeAspect="1"/>
                </p:cNvSpPr>
                <p:nvPr/>
              </p:nvSpPr>
              <p:spPr bwMode="auto">
                <a:xfrm>
                  <a:off x="1362" y="587"/>
                  <a:ext cx="358" cy="293"/>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50" name="Group 6">
                  <a:extLst>
                    <a:ext uri="{FF2B5EF4-FFF2-40B4-BE49-F238E27FC236}">
                      <a16:creationId xmlns:a16="http://schemas.microsoft.com/office/drawing/2014/main" id="{3395A27E-53DA-A2A2-D46C-03C049E09562}"/>
                    </a:ext>
                  </a:extLst>
                </p:cNvPr>
                <p:cNvGrpSpPr>
                  <a:grpSpLocks noChangeAspect="1"/>
                </p:cNvGrpSpPr>
                <p:nvPr/>
              </p:nvGrpSpPr>
              <p:grpSpPr bwMode="auto">
                <a:xfrm>
                  <a:off x="1355" y="569"/>
                  <a:ext cx="379" cy="325"/>
                  <a:chOff x="3647" y="660"/>
                  <a:chExt cx="408" cy="349"/>
                </a:xfrm>
              </p:grpSpPr>
              <p:sp>
                <p:nvSpPr>
                  <p:cNvPr id="51" name="Freeform 7">
                    <a:extLst>
                      <a:ext uri="{FF2B5EF4-FFF2-40B4-BE49-F238E27FC236}">
                        <a16:creationId xmlns:a16="http://schemas.microsoft.com/office/drawing/2014/main" id="{83559774-DB2E-0263-13CD-D544870CB7F5}"/>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52" name="Freeform 8">
                    <a:extLst>
                      <a:ext uri="{FF2B5EF4-FFF2-40B4-BE49-F238E27FC236}">
                        <a16:creationId xmlns:a16="http://schemas.microsoft.com/office/drawing/2014/main" id="{3AA5B7F0-620E-2658-E446-A89624FB895B}"/>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5" name="Freeform 9">
                <a:extLst>
                  <a:ext uri="{FF2B5EF4-FFF2-40B4-BE49-F238E27FC236}">
                    <a16:creationId xmlns:a16="http://schemas.microsoft.com/office/drawing/2014/main" id="{3992C7CF-5265-02D9-DC92-AF288AE2BF8B}"/>
                  </a:ext>
                </a:extLst>
              </p:cNvPr>
              <p:cNvSpPr>
                <a:spLocks noChangeAspect="1"/>
              </p:cNvSpPr>
              <p:nvPr/>
            </p:nvSpPr>
            <p:spPr bwMode="auto">
              <a:xfrm rot="645360">
                <a:off x="1892" y="848"/>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 name="Freeform 10">
                <a:extLst>
                  <a:ext uri="{FF2B5EF4-FFF2-40B4-BE49-F238E27FC236}">
                    <a16:creationId xmlns:a16="http://schemas.microsoft.com/office/drawing/2014/main" id="{41358626-5D8D-B769-541F-89F53CD29392}"/>
                  </a:ext>
                </a:extLst>
              </p:cNvPr>
              <p:cNvSpPr>
                <a:spLocks noChangeAspect="1"/>
              </p:cNvSpPr>
              <p:nvPr/>
            </p:nvSpPr>
            <p:spPr bwMode="auto">
              <a:xfrm rot="645360">
                <a:off x="1892"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7" name="Freeform 11">
                <a:extLst>
                  <a:ext uri="{FF2B5EF4-FFF2-40B4-BE49-F238E27FC236}">
                    <a16:creationId xmlns:a16="http://schemas.microsoft.com/office/drawing/2014/main" id="{49D43ADD-9C70-EC6B-F362-FE9AC3BBD9A7}"/>
                  </a:ext>
                </a:extLst>
              </p:cNvPr>
              <p:cNvSpPr>
                <a:spLocks noChangeAspect="1"/>
              </p:cNvSpPr>
              <p:nvPr/>
            </p:nvSpPr>
            <p:spPr bwMode="auto">
              <a:xfrm rot="1633682">
                <a:off x="1296" y="796"/>
                <a:ext cx="409" cy="331"/>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8" name="Freeform 12">
                <a:extLst>
                  <a:ext uri="{FF2B5EF4-FFF2-40B4-BE49-F238E27FC236}">
                    <a16:creationId xmlns:a16="http://schemas.microsoft.com/office/drawing/2014/main" id="{CCDD7FF2-2BB6-C3EA-23B5-6A8AD317F1EE}"/>
                  </a:ext>
                </a:extLst>
              </p:cNvPr>
              <p:cNvSpPr>
                <a:spLocks noChangeAspect="1"/>
              </p:cNvSpPr>
              <p:nvPr/>
            </p:nvSpPr>
            <p:spPr bwMode="auto">
              <a:xfrm rot="1633682">
                <a:off x="1295" y="786"/>
                <a:ext cx="433" cy="366"/>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9" name="Freeform 13">
                <a:extLst>
                  <a:ext uri="{FF2B5EF4-FFF2-40B4-BE49-F238E27FC236}">
                    <a16:creationId xmlns:a16="http://schemas.microsoft.com/office/drawing/2014/main" id="{4491F816-628E-4289-B083-5944895E75F9}"/>
                  </a:ext>
                </a:extLst>
              </p:cNvPr>
              <p:cNvSpPr>
                <a:spLocks noChangeAspect="1"/>
              </p:cNvSpPr>
              <p:nvPr/>
            </p:nvSpPr>
            <p:spPr bwMode="auto">
              <a:xfrm rot="5096883">
                <a:off x="995" y="841"/>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0" name="Freeform 14">
                <a:extLst>
                  <a:ext uri="{FF2B5EF4-FFF2-40B4-BE49-F238E27FC236}">
                    <a16:creationId xmlns:a16="http://schemas.microsoft.com/office/drawing/2014/main" id="{0B4E115D-54E9-5C7B-1338-4ACFE5865C58}"/>
                  </a:ext>
                </a:extLst>
              </p:cNvPr>
              <p:cNvSpPr>
                <a:spLocks noChangeAspect="1"/>
              </p:cNvSpPr>
              <p:nvPr/>
            </p:nvSpPr>
            <p:spPr bwMode="auto">
              <a:xfrm rot="5096883">
                <a:off x="986"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1" name="Freeform 15">
                <a:extLst>
                  <a:ext uri="{FF2B5EF4-FFF2-40B4-BE49-F238E27FC236}">
                    <a16:creationId xmlns:a16="http://schemas.microsoft.com/office/drawing/2014/main" id="{FAE8EC0E-CAB1-864A-35BB-64AB9B70A0F0}"/>
                  </a:ext>
                </a:extLst>
              </p:cNvPr>
              <p:cNvSpPr>
                <a:spLocks noChangeAspect="1"/>
              </p:cNvSpPr>
              <p:nvPr/>
            </p:nvSpPr>
            <p:spPr bwMode="auto">
              <a:xfrm rot="-1927188">
                <a:off x="1543" y="922"/>
                <a:ext cx="345" cy="31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2" name="Group 16">
                <a:extLst>
                  <a:ext uri="{FF2B5EF4-FFF2-40B4-BE49-F238E27FC236}">
                    <a16:creationId xmlns:a16="http://schemas.microsoft.com/office/drawing/2014/main" id="{697E5D48-0527-F2AF-B292-E266C1086552}"/>
                  </a:ext>
                </a:extLst>
              </p:cNvPr>
              <p:cNvGrpSpPr>
                <a:grpSpLocks noChangeAspect="1"/>
              </p:cNvGrpSpPr>
              <p:nvPr/>
            </p:nvGrpSpPr>
            <p:grpSpPr bwMode="auto">
              <a:xfrm rot="-1927188">
                <a:off x="1535" y="902"/>
                <a:ext cx="365" cy="346"/>
                <a:chOff x="3647" y="660"/>
                <a:chExt cx="408" cy="349"/>
              </a:xfrm>
            </p:grpSpPr>
            <p:sp>
              <p:nvSpPr>
                <p:cNvPr id="47" name="Freeform 17">
                  <a:extLst>
                    <a:ext uri="{FF2B5EF4-FFF2-40B4-BE49-F238E27FC236}">
                      <a16:creationId xmlns:a16="http://schemas.microsoft.com/office/drawing/2014/main" id="{33B33FDE-D896-8CA3-8DB0-924E970737AF}"/>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8" name="Freeform 18">
                  <a:extLst>
                    <a:ext uri="{FF2B5EF4-FFF2-40B4-BE49-F238E27FC236}">
                      <a16:creationId xmlns:a16="http://schemas.microsoft.com/office/drawing/2014/main" id="{A09AAFD0-1FA1-14BC-6A57-41A1903B90C1}"/>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sp>
            <p:nvSpPr>
              <p:cNvPr id="33" name="Freeform 19">
                <a:extLst>
                  <a:ext uri="{FF2B5EF4-FFF2-40B4-BE49-F238E27FC236}">
                    <a16:creationId xmlns:a16="http://schemas.microsoft.com/office/drawing/2014/main" id="{B2D545E1-48F9-DFB1-A0B1-E4436971C91C}"/>
                  </a:ext>
                </a:extLst>
              </p:cNvPr>
              <p:cNvSpPr>
                <a:spLocks noChangeAspect="1"/>
              </p:cNvSpPr>
              <p:nvPr/>
            </p:nvSpPr>
            <p:spPr bwMode="auto">
              <a:xfrm rot="-7673383">
                <a:off x="1235" y="1058"/>
                <a:ext cx="358"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4" name="Group 20">
                <a:extLst>
                  <a:ext uri="{FF2B5EF4-FFF2-40B4-BE49-F238E27FC236}">
                    <a16:creationId xmlns:a16="http://schemas.microsoft.com/office/drawing/2014/main" id="{28959540-AA05-ABB5-FE9A-CD3E981A3E23}"/>
                  </a:ext>
                </a:extLst>
              </p:cNvPr>
              <p:cNvGrpSpPr>
                <a:grpSpLocks noChangeAspect="1"/>
              </p:cNvGrpSpPr>
              <p:nvPr/>
            </p:nvGrpSpPr>
            <p:grpSpPr bwMode="auto">
              <a:xfrm rot="-7673383">
                <a:off x="1220" y="1041"/>
                <a:ext cx="379" cy="324"/>
                <a:chOff x="3647" y="660"/>
                <a:chExt cx="408" cy="349"/>
              </a:xfrm>
            </p:grpSpPr>
            <p:sp>
              <p:nvSpPr>
                <p:cNvPr id="45" name="Freeform 21">
                  <a:extLst>
                    <a:ext uri="{FF2B5EF4-FFF2-40B4-BE49-F238E27FC236}">
                      <a16:creationId xmlns:a16="http://schemas.microsoft.com/office/drawing/2014/main" id="{EEDB5168-4B6F-473E-4075-20D50086B6EB}"/>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6" name="Freeform 22">
                  <a:extLst>
                    <a:ext uri="{FF2B5EF4-FFF2-40B4-BE49-F238E27FC236}">
                      <a16:creationId xmlns:a16="http://schemas.microsoft.com/office/drawing/2014/main" id="{64F787DB-C540-764B-7E51-000BE9B72FCB}"/>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35" name="Group 23">
                <a:extLst>
                  <a:ext uri="{FF2B5EF4-FFF2-40B4-BE49-F238E27FC236}">
                    <a16:creationId xmlns:a16="http://schemas.microsoft.com/office/drawing/2014/main" id="{C1756F48-54DB-A8C4-74B5-27606926FEA7}"/>
                  </a:ext>
                </a:extLst>
              </p:cNvPr>
              <p:cNvGrpSpPr>
                <a:grpSpLocks/>
              </p:cNvGrpSpPr>
              <p:nvPr/>
            </p:nvGrpSpPr>
            <p:grpSpPr bwMode="auto">
              <a:xfrm rot="-1691328">
                <a:off x="642" y="320"/>
                <a:ext cx="759" cy="375"/>
                <a:chOff x="605" y="321"/>
                <a:chExt cx="759" cy="375"/>
              </a:xfrm>
            </p:grpSpPr>
            <p:sp>
              <p:nvSpPr>
                <p:cNvPr id="42" name="Freeform 24">
                  <a:extLst>
                    <a:ext uri="{FF2B5EF4-FFF2-40B4-BE49-F238E27FC236}">
                      <a16:creationId xmlns:a16="http://schemas.microsoft.com/office/drawing/2014/main" id="{6F158F8D-F07E-520D-651A-A413D96A190B}"/>
                    </a:ext>
                  </a:extLst>
                </p:cNvPr>
                <p:cNvSpPr>
                  <a:spLocks noChangeAspect="1"/>
                </p:cNvSpPr>
                <p:nvPr/>
              </p:nvSpPr>
              <p:spPr bwMode="auto">
                <a:xfrm>
                  <a:off x="605" y="321"/>
                  <a:ext cx="127" cy="274"/>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43" name="Freeform 25">
                  <a:extLst>
                    <a:ext uri="{FF2B5EF4-FFF2-40B4-BE49-F238E27FC236}">
                      <a16:creationId xmlns:a16="http://schemas.microsoft.com/office/drawing/2014/main" id="{3BB25F33-FD35-6EDC-A42B-1ED341D4A137}"/>
                    </a:ext>
                  </a:extLst>
                </p:cNvPr>
                <p:cNvSpPr>
                  <a:spLocks noChangeAspect="1"/>
                </p:cNvSpPr>
                <p:nvPr/>
              </p:nvSpPr>
              <p:spPr bwMode="auto">
                <a:xfrm rot="4807087" flipH="1">
                  <a:off x="805" y="285"/>
                  <a:ext cx="137"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44" name="Freeform 26">
                  <a:extLst>
                    <a:ext uri="{FF2B5EF4-FFF2-40B4-BE49-F238E27FC236}">
                      <a16:creationId xmlns:a16="http://schemas.microsoft.com/office/drawing/2014/main" id="{70E05B5C-F8EF-C7DA-7067-CFCFE3B88DF0}"/>
                    </a:ext>
                  </a:extLst>
                </p:cNvPr>
                <p:cNvSpPr>
                  <a:spLocks noChangeAspect="1"/>
                </p:cNvSpPr>
                <p:nvPr/>
              </p:nvSpPr>
              <p:spPr bwMode="auto">
                <a:xfrm rot="6938802" flipH="1">
                  <a:off x="1080" y="411"/>
                  <a:ext cx="316"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 name="Freeform 27">
                <a:extLst>
                  <a:ext uri="{FF2B5EF4-FFF2-40B4-BE49-F238E27FC236}">
                    <a16:creationId xmlns:a16="http://schemas.microsoft.com/office/drawing/2014/main" id="{FFE2160D-9E0C-B0F6-DE0D-A83A3D462F9D}"/>
                  </a:ext>
                </a:extLst>
              </p:cNvPr>
              <p:cNvSpPr>
                <a:spLocks noChangeAspect="1"/>
              </p:cNvSpPr>
              <p:nvPr/>
            </p:nvSpPr>
            <p:spPr bwMode="auto">
              <a:xfrm rot="10169807">
                <a:off x="1785" y="980"/>
                <a:ext cx="359"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7" name="Freeform 28">
                <a:extLst>
                  <a:ext uri="{FF2B5EF4-FFF2-40B4-BE49-F238E27FC236}">
                    <a16:creationId xmlns:a16="http://schemas.microsoft.com/office/drawing/2014/main" id="{4F4FA137-7C90-653A-666E-7A96AE638658}"/>
                  </a:ext>
                </a:extLst>
              </p:cNvPr>
              <p:cNvSpPr>
                <a:spLocks noChangeAspect="1"/>
              </p:cNvSpPr>
              <p:nvPr/>
            </p:nvSpPr>
            <p:spPr bwMode="auto">
              <a:xfrm rot="10169807">
                <a:off x="1765" y="965"/>
                <a:ext cx="380" cy="324"/>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8" name="Freeform 29">
                <a:extLst>
                  <a:ext uri="{FF2B5EF4-FFF2-40B4-BE49-F238E27FC236}">
                    <a16:creationId xmlns:a16="http://schemas.microsoft.com/office/drawing/2014/main" id="{0408F38E-E890-CAAC-2614-E73B700BB1BE}"/>
                  </a:ext>
                </a:extLst>
              </p:cNvPr>
              <p:cNvSpPr>
                <a:spLocks noChangeAspect="1"/>
              </p:cNvSpPr>
              <p:nvPr/>
            </p:nvSpPr>
            <p:spPr bwMode="auto">
              <a:xfrm rot="-7314158">
                <a:off x="1047" y="512"/>
                <a:ext cx="262" cy="21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9" name="Group 30">
                <a:extLst>
                  <a:ext uri="{FF2B5EF4-FFF2-40B4-BE49-F238E27FC236}">
                    <a16:creationId xmlns:a16="http://schemas.microsoft.com/office/drawing/2014/main" id="{988131A5-9868-D7A1-3B8E-856B362C71D3}"/>
                  </a:ext>
                </a:extLst>
              </p:cNvPr>
              <p:cNvGrpSpPr>
                <a:grpSpLocks noChangeAspect="1"/>
              </p:cNvGrpSpPr>
              <p:nvPr/>
            </p:nvGrpSpPr>
            <p:grpSpPr bwMode="auto">
              <a:xfrm rot="-7314158">
                <a:off x="1036" y="500"/>
                <a:ext cx="277" cy="238"/>
                <a:chOff x="3647" y="660"/>
                <a:chExt cx="408" cy="349"/>
              </a:xfrm>
            </p:grpSpPr>
            <p:sp>
              <p:nvSpPr>
                <p:cNvPr id="40" name="Freeform 31">
                  <a:extLst>
                    <a:ext uri="{FF2B5EF4-FFF2-40B4-BE49-F238E27FC236}">
                      <a16:creationId xmlns:a16="http://schemas.microsoft.com/office/drawing/2014/main" id="{17CA6389-18DC-9845-1480-1E04D09422E3}"/>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1" name="Freeform 32">
                  <a:extLst>
                    <a:ext uri="{FF2B5EF4-FFF2-40B4-BE49-F238E27FC236}">
                      <a16:creationId xmlns:a16="http://schemas.microsoft.com/office/drawing/2014/main" id="{E83D988D-5661-B19D-F5D2-630AFAC5B03D}"/>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pic>
          <p:nvPicPr>
            <p:cNvPr id="6" name="Picture 35">
              <a:extLst>
                <a:ext uri="{FF2B5EF4-FFF2-40B4-BE49-F238E27FC236}">
                  <a16:creationId xmlns:a16="http://schemas.microsoft.com/office/drawing/2014/main" id="{31F7D497-43BF-B76F-116D-24059199E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6">
              <a:extLst>
                <a:ext uri="{FF2B5EF4-FFF2-40B4-BE49-F238E27FC236}">
                  <a16:creationId xmlns:a16="http://schemas.microsoft.com/office/drawing/2014/main" id="{803BFF80-25E9-8F3A-F292-C5CE31B6B1DF}"/>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8" name="Freeform 37">
              <a:extLst>
                <a:ext uri="{FF2B5EF4-FFF2-40B4-BE49-F238E27FC236}">
                  <a16:creationId xmlns:a16="http://schemas.microsoft.com/office/drawing/2014/main" id="{E3E1FD1B-3BD7-BACB-50CA-96312E6FA7E4}"/>
                </a:ext>
              </a:extLst>
            </p:cNvPr>
            <p:cNvSpPr>
              <a:spLocks/>
            </p:cNvSpPr>
            <p:nvPr/>
          </p:nvSpPr>
          <p:spPr bwMode="auto">
            <a:xfrm>
              <a:off x="-4567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9" name="Text Box 39">
              <a:extLst>
                <a:ext uri="{FF2B5EF4-FFF2-40B4-BE49-F238E27FC236}">
                  <a16:creationId xmlns:a16="http://schemas.microsoft.com/office/drawing/2014/main" id="{30A15F4A-FBA5-410D-B5B3-234F4D5056AE}"/>
                </a:ext>
              </a:extLst>
            </p:cNvPr>
            <p:cNvSpPr txBox="1">
              <a:spLocks noChangeArrowheads="1"/>
            </p:cNvSpPr>
            <p:nvPr/>
          </p:nvSpPr>
          <p:spPr bwMode="auto">
            <a:xfrm>
              <a:off x="1375546"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10" name="Text Box 40">
              <a:extLst>
                <a:ext uri="{FF2B5EF4-FFF2-40B4-BE49-F238E27FC236}">
                  <a16:creationId xmlns:a16="http://schemas.microsoft.com/office/drawing/2014/main" id="{5094C65A-93CE-9BF0-EEF1-FBE4F9DA2C14}"/>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11" name="Text Box 41">
              <a:extLst>
                <a:ext uri="{FF2B5EF4-FFF2-40B4-BE49-F238E27FC236}">
                  <a16:creationId xmlns:a16="http://schemas.microsoft.com/office/drawing/2014/main" id="{1E4589A3-E1AE-F9CC-FC16-811BF2E35568}"/>
                </a:ext>
              </a:extLst>
            </p:cNvPr>
            <p:cNvSpPr txBox="1">
              <a:spLocks noChangeArrowheads="1"/>
            </p:cNvSpPr>
            <p:nvPr/>
          </p:nvSpPr>
          <p:spPr bwMode="auto">
            <a:xfrm>
              <a:off x="1007245"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12" name="Rectangle 42">
              <a:extLst>
                <a:ext uri="{FF2B5EF4-FFF2-40B4-BE49-F238E27FC236}">
                  <a16:creationId xmlns:a16="http://schemas.microsoft.com/office/drawing/2014/main" id="{A3402D8C-895A-E381-0342-FE8DAB171983}"/>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13" name="Group 46">
              <a:extLst>
                <a:ext uri="{FF2B5EF4-FFF2-40B4-BE49-F238E27FC236}">
                  <a16:creationId xmlns:a16="http://schemas.microsoft.com/office/drawing/2014/main" id="{9BBEFE0D-E013-C2A6-8B6E-F92EEF75F18D}"/>
                </a:ext>
              </a:extLst>
            </p:cNvPr>
            <p:cNvGrpSpPr>
              <a:grpSpLocks noChangeAspect="1"/>
            </p:cNvGrpSpPr>
            <p:nvPr/>
          </p:nvGrpSpPr>
          <p:grpSpPr bwMode="auto">
            <a:xfrm>
              <a:off x="2073559" y="1654672"/>
              <a:ext cx="2071167" cy="1545729"/>
              <a:chOff x="1488" y="1149"/>
              <a:chExt cx="2141" cy="1731"/>
            </a:xfrm>
          </p:grpSpPr>
          <p:sp>
            <p:nvSpPr>
              <p:cNvPr id="20" name="AutoShape 47">
                <a:extLst>
                  <a:ext uri="{FF2B5EF4-FFF2-40B4-BE49-F238E27FC236}">
                    <a16:creationId xmlns:a16="http://schemas.microsoft.com/office/drawing/2014/main" id="{6D0E3B7D-6CA0-B3A0-AD7F-EB53102721AC}"/>
                  </a:ext>
                </a:extLst>
              </p:cNvPr>
              <p:cNvSpPr>
                <a:spLocks noChangeAspect="1" noChangeArrowheads="1"/>
              </p:cNvSpPr>
              <p:nvPr/>
            </p:nvSpPr>
            <p:spPr bwMode="auto">
              <a:xfrm>
                <a:off x="3360"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1" name="Rectangle 48">
                <a:extLst>
                  <a:ext uri="{FF2B5EF4-FFF2-40B4-BE49-F238E27FC236}">
                    <a16:creationId xmlns:a16="http://schemas.microsoft.com/office/drawing/2014/main" id="{CF6515B2-1562-1684-18F3-C7AA5288A523}"/>
                  </a:ext>
                </a:extLst>
              </p:cNvPr>
              <p:cNvSpPr>
                <a:spLocks noChangeAspect="1" noChangeArrowheads="1"/>
              </p:cNvSpPr>
              <p:nvPr/>
            </p:nvSpPr>
            <p:spPr bwMode="auto">
              <a:xfrm>
                <a:off x="1488"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2" name="AutoShape 49">
                <a:extLst>
                  <a:ext uri="{FF2B5EF4-FFF2-40B4-BE49-F238E27FC236}">
                    <a16:creationId xmlns:a16="http://schemas.microsoft.com/office/drawing/2014/main" id="{6CCB7B20-EAE8-7DA6-C25C-B3C90A239455}"/>
                  </a:ext>
                </a:extLst>
              </p:cNvPr>
              <p:cNvSpPr>
                <a:spLocks noChangeAspect="1" noChangeArrowheads="1"/>
              </p:cNvSpPr>
              <p:nvPr/>
            </p:nvSpPr>
            <p:spPr bwMode="auto">
              <a:xfrm>
                <a:off x="1488"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3" name="AutoShape 50">
                <a:extLst>
                  <a:ext uri="{FF2B5EF4-FFF2-40B4-BE49-F238E27FC236}">
                    <a16:creationId xmlns:a16="http://schemas.microsoft.com/office/drawing/2014/main" id="{38396289-CCD7-F566-ADD1-4BA5D3A5750E}"/>
                  </a:ext>
                </a:extLst>
              </p:cNvPr>
              <p:cNvSpPr>
                <a:spLocks noChangeAspect="1" noChangeArrowheads="1"/>
              </p:cNvSpPr>
              <p:nvPr/>
            </p:nvSpPr>
            <p:spPr bwMode="auto">
              <a:xfrm>
                <a:off x="2288"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14" name="Text Box 51">
              <a:extLst>
                <a:ext uri="{FF2B5EF4-FFF2-40B4-BE49-F238E27FC236}">
                  <a16:creationId xmlns:a16="http://schemas.microsoft.com/office/drawing/2014/main" id="{E6171050-C75F-212C-EB2D-93A8B1C1655B}"/>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15" name="Rectangle 52">
              <a:extLst>
                <a:ext uri="{FF2B5EF4-FFF2-40B4-BE49-F238E27FC236}">
                  <a16:creationId xmlns:a16="http://schemas.microsoft.com/office/drawing/2014/main" id="{8445BFE7-3A7D-1F79-5D90-0E31AE847A69}"/>
                </a:ext>
              </a:extLst>
            </p:cNvPr>
            <p:cNvSpPr>
              <a:spLocks noChangeArrowheads="1"/>
            </p:cNvSpPr>
            <p:nvPr/>
          </p:nvSpPr>
          <p:spPr bwMode="auto">
            <a:xfrm>
              <a:off x="2513296"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16" name="Oval 53">
              <a:extLst>
                <a:ext uri="{FF2B5EF4-FFF2-40B4-BE49-F238E27FC236}">
                  <a16:creationId xmlns:a16="http://schemas.microsoft.com/office/drawing/2014/main" id="{9D3EA965-68E5-6566-34D2-15A981E35035}"/>
                </a:ext>
              </a:extLst>
            </p:cNvPr>
            <p:cNvSpPr>
              <a:spLocks noChangeArrowheads="1"/>
            </p:cNvSpPr>
            <p:nvPr/>
          </p:nvSpPr>
          <p:spPr bwMode="auto">
            <a:xfrm>
              <a:off x="2513296" y="316230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it-IT" altLang="en-IT" sz="4000" b="1">
                  <a:latin typeface="Tahoma" panose="020B0604030504040204" pitchFamily="34" charset="0"/>
                </a:rPr>
                <a:t>?</a:t>
              </a:r>
            </a:p>
          </p:txBody>
        </p:sp>
        <p:sp>
          <p:nvSpPr>
            <p:cNvPr id="17" name="Line 54">
              <a:extLst>
                <a:ext uri="{FF2B5EF4-FFF2-40B4-BE49-F238E27FC236}">
                  <a16:creationId xmlns:a16="http://schemas.microsoft.com/office/drawing/2014/main" id="{A54E98E5-0913-DEF0-2935-38630C0DEFBD}"/>
                </a:ext>
              </a:extLst>
            </p:cNvPr>
            <p:cNvSpPr>
              <a:spLocks noChangeShapeType="1"/>
            </p:cNvSpPr>
            <p:nvPr/>
          </p:nvSpPr>
          <p:spPr bwMode="auto">
            <a:xfrm>
              <a:off x="1272357"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8" name="Line 55">
              <a:extLst>
                <a:ext uri="{FF2B5EF4-FFF2-40B4-BE49-F238E27FC236}">
                  <a16:creationId xmlns:a16="http://schemas.microsoft.com/office/drawing/2014/main" id="{F87ADD08-491A-84BC-013A-DE5069C0E0D8}"/>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9" name="Freeform 38">
              <a:extLst>
                <a:ext uri="{FF2B5EF4-FFF2-40B4-BE49-F238E27FC236}">
                  <a16:creationId xmlns:a16="http://schemas.microsoft.com/office/drawing/2014/main" id="{4A9841F8-C19E-41EF-25BC-A8C848DA4EF9}"/>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grpSp>
      <p:pic>
        <p:nvPicPr>
          <p:cNvPr id="53" name="Picture 35">
            <a:extLst>
              <a:ext uri="{FF2B5EF4-FFF2-40B4-BE49-F238E27FC236}">
                <a16:creationId xmlns:a16="http://schemas.microsoft.com/office/drawing/2014/main" id="{A86F6673-95C5-75E3-F61B-3C2EF9C5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4902696"/>
            <a:ext cx="685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39">
            <a:extLst>
              <a:ext uri="{FF2B5EF4-FFF2-40B4-BE49-F238E27FC236}">
                <a16:creationId xmlns:a16="http://schemas.microsoft.com/office/drawing/2014/main" id="{BBA158EE-96D3-A00E-0D1F-F15E16D6A8A0}"/>
              </a:ext>
            </a:extLst>
          </p:cNvPr>
          <p:cNvSpPr txBox="1">
            <a:spLocks noChangeArrowheads="1"/>
          </p:cNvSpPr>
          <p:nvPr/>
        </p:nvSpPr>
        <p:spPr bwMode="auto">
          <a:xfrm>
            <a:off x="2812525" y="4397227"/>
            <a:ext cx="7889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eth1</a:t>
            </a:r>
          </a:p>
        </p:txBody>
      </p:sp>
      <p:sp>
        <p:nvSpPr>
          <p:cNvPr id="55" name="Text Box 41">
            <a:extLst>
              <a:ext uri="{FF2B5EF4-FFF2-40B4-BE49-F238E27FC236}">
                <a16:creationId xmlns:a16="http://schemas.microsoft.com/office/drawing/2014/main" id="{69F50B13-488E-3274-A4E8-44AE50256C79}"/>
              </a:ext>
            </a:extLst>
          </p:cNvPr>
          <p:cNvSpPr txBox="1">
            <a:spLocks noChangeArrowheads="1"/>
          </p:cNvSpPr>
          <p:nvPr/>
        </p:nvSpPr>
        <p:spPr bwMode="auto">
          <a:xfrm>
            <a:off x="2447405" y="5161459"/>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56" name="Line 54">
            <a:extLst>
              <a:ext uri="{FF2B5EF4-FFF2-40B4-BE49-F238E27FC236}">
                <a16:creationId xmlns:a16="http://schemas.microsoft.com/office/drawing/2014/main" id="{B55A1889-75A9-1CE6-0AB9-FD27EB71EFB7}"/>
              </a:ext>
            </a:extLst>
          </p:cNvPr>
          <p:cNvSpPr>
            <a:spLocks noChangeShapeType="1"/>
          </p:cNvSpPr>
          <p:nvPr/>
        </p:nvSpPr>
        <p:spPr bwMode="auto">
          <a:xfrm>
            <a:off x="2712517" y="4293096"/>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16597C3-18FE-BB89-C69F-051669584FAD}"/>
              </a:ext>
            </a:extLst>
          </p:cNvPr>
          <p:cNvGrpSpPr/>
          <p:nvPr/>
        </p:nvGrpSpPr>
        <p:grpSpPr>
          <a:xfrm>
            <a:off x="3388085" y="1345627"/>
            <a:ext cx="552843" cy="437508"/>
            <a:chOff x="6971090" y="5622359"/>
            <a:chExt cx="552843" cy="437508"/>
          </a:xfrm>
        </p:grpSpPr>
        <p:sp>
          <p:nvSpPr>
            <p:cNvPr id="52" name="Freeform 7">
              <a:extLst>
                <a:ext uri="{FF2B5EF4-FFF2-40B4-BE49-F238E27FC236}">
                  <a16:creationId xmlns:a16="http://schemas.microsoft.com/office/drawing/2014/main" id="{BDDBF81B-6ADC-176D-86AA-55E3997D8920}"/>
                </a:ext>
              </a:extLst>
            </p:cNvPr>
            <p:cNvSpPr>
              <a:spLocks noChangeAspect="1"/>
            </p:cNvSpPr>
            <p:nvPr/>
          </p:nvSpPr>
          <p:spPr bwMode="auto">
            <a:xfrm>
              <a:off x="6971090" y="5622359"/>
              <a:ext cx="552843" cy="437508"/>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53" name="Freeform 8">
              <a:extLst>
                <a:ext uri="{FF2B5EF4-FFF2-40B4-BE49-F238E27FC236}">
                  <a16:creationId xmlns:a16="http://schemas.microsoft.com/office/drawing/2014/main" id="{EB6A6E01-6BFD-4CB6-424C-5B4C6488FA3D}"/>
                </a:ext>
              </a:extLst>
            </p:cNvPr>
            <p:cNvSpPr>
              <a:spLocks noChangeAspect="1"/>
            </p:cNvSpPr>
            <p:nvPr/>
          </p:nvSpPr>
          <p:spPr bwMode="auto">
            <a:xfrm>
              <a:off x="7030710" y="5676264"/>
              <a:ext cx="453927" cy="325937"/>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pic>
        <p:nvPicPr>
          <p:cNvPr id="7" name="Picture 35">
            <a:extLst>
              <a:ext uri="{FF2B5EF4-FFF2-40B4-BE49-F238E27FC236}">
                <a16:creationId xmlns:a16="http://schemas.microsoft.com/office/drawing/2014/main" id="{E994A801-9994-3147-43E8-35C6B4896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6">
            <a:extLst>
              <a:ext uri="{FF2B5EF4-FFF2-40B4-BE49-F238E27FC236}">
                <a16:creationId xmlns:a16="http://schemas.microsoft.com/office/drawing/2014/main" id="{464F3FEF-2BBB-375A-E8CD-49139F771E84}"/>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9" name="Freeform 37">
            <a:extLst>
              <a:ext uri="{FF2B5EF4-FFF2-40B4-BE49-F238E27FC236}">
                <a16:creationId xmlns:a16="http://schemas.microsoft.com/office/drawing/2014/main" id="{68EB0DDD-C75F-FF83-570E-061CB366251C}"/>
              </a:ext>
            </a:extLst>
          </p:cNvPr>
          <p:cNvSpPr>
            <a:spLocks/>
          </p:cNvSpPr>
          <p:nvPr/>
        </p:nvSpPr>
        <p:spPr bwMode="auto">
          <a:xfrm>
            <a:off x="-4567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10" name="Text Box 39">
            <a:extLst>
              <a:ext uri="{FF2B5EF4-FFF2-40B4-BE49-F238E27FC236}">
                <a16:creationId xmlns:a16="http://schemas.microsoft.com/office/drawing/2014/main" id="{1C102B3D-84A0-CA6E-6AEB-886706423020}"/>
              </a:ext>
            </a:extLst>
          </p:cNvPr>
          <p:cNvSpPr txBox="1">
            <a:spLocks noChangeArrowheads="1"/>
          </p:cNvSpPr>
          <p:nvPr/>
        </p:nvSpPr>
        <p:spPr bwMode="auto">
          <a:xfrm>
            <a:off x="1375546"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11" name="Text Box 40">
            <a:extLst>
              <a:ext uri="{FF2B5EF4-FFF2-40B4-BE49-F238E27FC236}">
                <a16:creationId xmlns:a16="http://schemas.microsoft.com/office/drawing/2014/main" id="{E16D74CF-331F-9B16-0495-1CB97145177C}"/>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12" name="Text Box 41">
            <a:extLst>
              <a:ext uri="{FF2B5EF4-FFF2-40B4-BE49-F238E27FC236}">
                <a16:creationId xmlns:a16="http://schemas.microsoft.com/office/drawing/2014/main" id="{04B04BF5-84B6-D79C-8D72-2E571D3D537E}"/>
              </a:ext>
            </a:extLst>
          </p:cNvPr>
          <p:cNvSpPr txBox="1">
            <a:spLocks noChangeArrowheads="1"/>
          </p:cNvSpPr>
          <p:nvPr/>
        </p:nvSpPr>
        <p:spPr bwMode="auto">
          <a:xfrm>
            <a:off x="1007245"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13" name="Rectangle 42">
            <a:extLst>
              <a:ext uri="{FF2B5EF4-FFF2-40B4-BE49-F238E27FC236}">
                <a16:creationId xmlns:a16="http://schemas.microsoft.com/office/drawing/2014/main" id="{982B3CF6-C978-B58D-D15B-FC932F07C0C6}"/>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14" name="Group 46">
            <a:extLst>
              <a:ext uri="{FF2B5EF4-FFF2-40B4-BE49-F238E27FC236}">
                <a16:creationId xmlns:a16="http://schemas.microsoft.com/office/drawing/2014/main" id="{7C34955F-2A6F-EA25-C0E6-5F5FCA46005A}"/>
              </a:ext>
            </a:extLst>
          </p:cNvPr>
          <p:cNvGrpSpPr>
            <a:grpSpLocks noChangeAspect="1"/>
          </p:cNvGrpSpPr>
          <p:nvPr/>
        </p:nvGrpSpPr>
        <p:grpSpPr bwMode="auto">
          <a:xfrm>
            <a:off x="3088347" y="1654672"/>
            <a:ext cx="2071167" cy="1545729"/>
            <a:chOff x="2537" y="1149"/>
            <a:chExt cx="2141" cy="1731"/>
          </a:xfrm>
        </p:grpSpPr>
        <p:sp>
          <p:nvSpPr>
            <p:cNvPr id="21" name="AutoShape 47">
              <a:extLst>
                <a:ext uri="{FF2B5EF4-FFF2-40B4-BE49-F238E27FC236}">
                  <a16:creationId xmlns:a16="http://schemas.microsoft.com/office/drawing/2014/main" id="{A3C4A9CE-D9A2-92ED-FE94-4F4A63C8D81C}"/>
                </a:ext>
              </a:extLst>
            </p:cNvPr>
            <p:cNvSpPr>
              <a:spLocks noChangeAspect="1" noChangeArrowheads="1"/>
            </p:cNvSpPr>
            <p:nvPr/>
          </p:nvSpPr>
          <p:spPr bwMode="auto">
            <a:xfrm>
              <a:off x="4409"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2" name="Rectangle 48">
              <a:extLst>
                <a:ext uri="{FF2B5EF4-FFF2-40B4-BE49-F238E27FC236}">
                  <a16:creationId xmlns:a16="http://schemas.microsoft.com/office/drawing/2014/main" id="{07E5E000-0552-C70F-CC8B-70E5304528E5}"/>
                </a:ext>
              </a:extLst>
            </p:cNvPr>
            <p:cNvSpPr>
              <a:spLocks noChangeAspect="1" noChangeArrowheads="1"/>
            </p:cNvSpPr>
            <p:nvPr/>
          </p:nvSpPr>
          <p:spPr bwMode="auto">
            <a:xfrm>
              <a:off x="2537"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3" name="AutoShape 49">
              <a:extLst>
                <a:ext uri="{FF2B5EF4-FFF2-40B4-BE49-F238E27FC236}">
                  <a16:creationId xmlns:a16="http://schemas.microsoft.com/office/drawing/2014/main" id="{93C26209-195A-003B-67CA-1486E0AD5E2F}"/>
                </a:ext>
              </a:extLst>
            </p:cNvPr>
            <p:cNvSpPr>
              <a:spLocks noChangeAspect="1" noChangeArrowheads="1"/>
            </p:cNvSpPr>
            <p:nvPr/>
          </p:nvSpPr>
          <p:spPr bwMode="auto">
            <a:xfrm>
              <a:off x="2537"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4" name="AutoShape 50">
              <a:extLst>
                <a:ext uri="{FF2B5EF4-FFF2-40B4-BE49-F238E27FC236}">
                  <a16:creationId xmlns:a16="http://schemas.microsoft.com/office/drawing/2014/main" id="{A2BEDC26-C687-E246-F923-945D2DF25810}"/>
                </a:ext>
              </a:extLst>
            </p:cNvPr>
            <p:cNvSpPr>
              <a:spLocks noChangeAspect="1" noChangeArrowheads="1"/>
            </p:cNvSpPr>
            <p:nvPr/>
          </p:nvSpPr>
          <p:spPr bwMode="auto">
            <a:xfrm>
              <a:off x="3337"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15" name="Text Box 51">
            <a:extLst>
              <a:ext uri="{FF2B5EF4-FFF2-40B4-BE49-F238E27FC236}">
                <a16:creationId xmlns:a16="http://schemas.microsoft.com/office/drawing/2014/main" id="{86A1DD20-FC88-B11E-A3A6-26AFEF2F52CC}"/>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16" name="Rectangle 52">
            <a:extLst>
              <a:ext uri="{FF2B5EF4-FFF2-40B4-BE49-F238E27FC236}">
                <a16:creationId xmlns:a16="http://schemas.microsoft.com/office/drawing/2014/main" id="{E518A956-D956-6C8E-E372-97FB86A30A14}"/>
              </a:ext>
            </a:extLst>
          </p:cNvPr>
          <p:cNvSpPr>
            <a:spLocks noChangeArrowheads="1"/>
          </p:cNvSpPr>
          <p:nvPr/>
        </p:nvSpPr>
        <p:spPr bwMode="auto">
          <a:xfrm>
            <a:off x="3527967"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18" name="Line 54">
            <a:extLst>
              <a:ext uri="{FF2B5EF4-FFF2-40B4-BE49-F238E27FC236}">
                <a16:creationId xmlns:a16="http://schemas.microsoft.com/office/drawing/2014/main" id="{F6EDEFC3-A267-011E-4C6B-29C38F0FCE78}"/>
              </a:ext>
            </a:extLst>
          </p:cNvPr>
          <p:cNvSpPr>
            <a:spLocks noChangeShapeType="1"/>
          </p:cNvSpPr>
          <p:nvPr/>
        </p:nvSpPr>
        <p:spPr bwMode="auto">
          <a:xfrm>
            <a:off x="1272357"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9" name="Line 55">
            <a:extLst>
              <a:ext uri="{FF2B5EF4-FFF2-40B4-BE49-F238E27FC236}">
                <a16:creationId xmlns:a16="http://schemas.microsoft.com/office/drawing/2014/main" id="{2E84602C-2971-298F-E1E1-194E33DCC0C3}"/>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0" name="Freeform 38">
            <a:extLst>
              <a:ext uri="{FF2B5EF4-FFF2-40B4-BE49-F238E27FC236}">
                <a16:creationId xmlns:a16="http://schemas.microsoft.com/office/drawing/2014/main" id="{0972A496-2F65-7EC3-95EC-44E2F3B87549}"/>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sp>
        <p:nvSpPr>
          <p:cNvPr id="369677" name="Rectangle 13">
            <a:extLst>
              <a:ext uri="{FF2B5EF4-FFF2-40B4-BE49-F238E27FC236}">
                <a16:creationId xmlns:a16="http://schemas.microsoft.com/office/drawing/2014/main" id="{9DB9AF8D-01AB-CEA3-1309-5899DD3F392B}"/>
              </a:ext>
            </a:extLst>
          </p:cNvPr>
          <p:cNvSpPr>
            <a:spLocks noGrp="1" noChangeArrowheads="1"/>
          </p:cNvSpPr>
          <p:nvPr>
            <p:ph type="title"/>
          </p:nvPr>
        </p:nvSpPr>
        <p:spPr>
          <a:xfrm>
            <a:off x="1638300" y="274638"/>
            <a:ext cx="8915400" cy="850900"/>
          </a:xfrm>
        </p:spPr>
        <p:txBody>
          <a:bodyPr/>
          <a:lstStyle/>
          <a:p>
            <a:r>
              <a:rPr lang="it-IT" altLang="en-IT"/>
              <a:t>routers</a:t>
            </a:r>
          </a:p>
        </p:txBody>
      </p:sp>
      <p:sp>
        <p:nvSpPr>
          <p:cNvPr id="2" name="Date Placeholder 2">
            <a:extLst>
              <a:ext uri="{FF2B5EF4-FFF2-40B4-BE49-F238E27FC236}">
                <a16:creationId xmlns:a16="http://schemas.microsoft.com/office/drawing/2014/main" id="{19D89313-1E9F-E17B-12C4-27D878C4F0FE}"/>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36EA26C6-73E4-7268-F6B5-BE31D4AB95DF}"/>
              </a:ext>
            </a:extLst>
          </p:cNvPr>
          <p:cNvSpPr>
            <a:spLocks noGrp="1"/>
          </p:cNvSpPr>
          <p:nvPr>
            <p:ph type="ftr" sz="quarter" idx="11"/>
          </p:nvPr>
        </p:nvSpPr>
        <p:spPr/>
        <p:txBody>
          <a:bodyPr/>
          <a:lstStyle/>
          <a:p>
            <a:r>
              <a:rPr lang="it-IT" altLang="en-IT"/>
              <a:t>kathara – [ lab: frr ]</a:t>
            </a:r>
          </a:p>
        </p:txBody>
      </p:sp>
      <p:sp>
        <p:nvSpPr>
          <p:cNvPr id="369678" name="Rectangle 14">
            <a:extLst>
              <a:ext uri="{FF2B5EF4-FFF2-40B4-BE49-F238E27FC236}">
                <a16:creationId xmlns:a16="http://schemas.microsoft.com/office/drawing/2014/main" id="{491B6ADD-45D7-3304-E2E1-83E651EA297B}"/>
              </a:ext>
            </a:extLst>
          </p:cNvPr>
          <p:cNvSpPr>
            <a:spLocks noGrp="1" noChangeArrowheads="1"/>
          </p:cNvSpPr>
          <p:nvPr>
            <p:ph type="body" idx="4294967295"/>
          </p:nvPr>
        </p:nvSpPr>
        <p:spPr>
          <a:xfrm>
            <a:off x="5442914" y="1518600"/>
            <a:ext cx="6497440" cy="3828740"/>
          </a:xfrm>
        </p:spPr>
        <p:txBody>
          <a:bodyPr wrap="square">
            <a:spAutoFit/>
          </a:bodyPr>
          <a:lstStyle/>
          <a:p>
            <a:pPr marL="290513" indent="-290513">
              <a:lnSpc>
                <a:spcPct val="90000"/>
              </a:lnSpc>
            </a:pPr>
            <a:r>
              <a:rPr lang="it-IT" altLang="en-IT" dirty="0"/>
              <a:t>a </a:t>
            </a:r>
            <a:r>
              <a:rPr lang="it-IT" altLang="en-IT" dirty="0">
                <a:solidFill>
                  <a:schemeClr val="accent1"/>
                </a:solidFill>
              </a:rPr>
              <a:t>router</a:t>
            </a:r>
            <a:r>
              <a:rPr lang="it-IT" altLang="en-IT" dirty="0"/>
              <a:t> (</a:t>
            </a:r>
            <a:r>
              <a:rPr lang="it-IT" altLang="en-IT" dirty="0" err="1"/>
              <a:t>also</a:t>
            </a:r>
            <a:r>
              <a:rPr lang="it-IT" altLang="en-IT" dirty="0"/>
              <a:t> </a:t>
            </a:r>
            <a:r>
              <a:rPr lang="it-IT" altLang="en-IT" dirty="0" err="1"/>
              <a:t>called</a:t>
            </a:r>
            <a:r>
              <a:rPr lang="it-IT" altLang="en-IT" dirty="0"/>
              <a:t> </a:t>
            </a:r>
            <a:r>
              <a:rPr lang="it-IT" altLang="en-IT" dirty="0">
                <a:solidFill>
                  <a:schemeClr val="accent1"/>
                </a:solidFill>
              </a:rPr>
              <a:t>gateway</a:t>
            </a:r>
            <a:r>
              <a:rPr lang="it-IT" altLang="en-IT" dirty="0"/>
              <a:t> or </a:t>
            </a:r>
            <a:r>
              <a:rPr lang="it-IT" altLang="en-IT" dirty="0">
                <a:solidFill>
                  <a:schemeClr val="accent1"/>
                </a:solidFill>
              </a:rPr>
              <a:t>intermediate-system</a:t>
            </a:r>
            <a:r>
              <a:rPr lang="it-IT" altLang="en-IT" dirty="0"/>
              <a:t>)</a:t>
            </a:r>
          </a:p>
          <a:p>
            <a:pPr marL="766763" lvl="1">
              <a:lnSpc>
                <a:spcPct val="90000"/>
              </a:lnSpc>
            </a:pPr>
            <a:r>
              <a:rPr lang="it-IT" altLang="en-IT" dirty="0" err="1"/>
              <a:t>has</a:t>
            </a:r>
            <a:r>
              <a:rPr lang="it-IT" altLang="en-IT" dirty="0"/>
              <a:t> more </a:t>
            </a:r>
            <a:r>
              <a:rPr lang="it-IT" altLang="en-IT" dirty="0" err="1"/>
              <a:t>than</a:t>
            </a:r>
            <a:r>
              <a:rPr lang="it-IT" altLang="en-IT" dirty="0"/>
              <a:t> one network </a:t>
            </a:r>
            <a:r>
              <a:rPr lang="it-IT" altLang="en-IT" dirty="0" err="1"/>
              <a:t>interface</a:t>
            </a:r>
            <a:r>
              <a:rPr lang="it-IT" altLang="en-IT" dirty="0"/>
              <a:t> card</a:t>
            </a:r>
          </a:p>
          <a:p>
            <a:pPr marL="766763" lvl="1">
              <a:lnSpc>
                <a:spcPct val="90000"/>
              </a:lnSpc>
            </a:pPr>
            <a:r>
              <a:rPr lang="it-IT" altLang="en-IT" dirty="0"/>
              <a:t>feeds incoming </a:t>
            </a:r>
            <a:r>
              <a:rPr lang="it-IT" altLang="en-IT" dirty="0" err="1"/>
              <a:t>ip</a:t>
            </a:r>
            <a:r>
              <a:rPr lang="it-IT" altLang="en-IT" dirty="0"/>
              <a:t> </a:t>
            </a:r>
            <a:r>
              <a:rPr lang="it-IT" altLang="en-IT" dirty="0" err="1"/>
              <a:t>packets</a:t>
            </a:r>
            <a:r>
              <a:rPr lang="it-IT" altLang="en-IT" dirty="0"/>
              <a:t> (</a:t>
            </a:r>
            <a:r>
              <a:rPr lang="it-IT" altLang="en-IT" dirty="0" err="1"/>
              <a:t>that</a:t>
            </a:r>
            <a:r>
              <a:rPr lang="it-IT" altLang="en-IT" dirty="0"/>
              <a:t> are </a:t>
            </a:r>
            <a:r>
              <a:rPr lang="it-IT" altLang="en-IT" dirty="0" err="1"/>
              <a:t>not</a:t>
            </a:r>
            <a:r>
              <a:rPr lang="it-IT" altLang="en-IT" dirty="0"/>
              <a:t> for the router </a:t>
            </a:r>
            <a:r>
              <a:rPr lang="it-IT" altLang="en-IT" dirty="0" err="1"/>
              <a:t>itself</a:t>
            </a:r>
            <a:r>
              <a:rPr lang="it-IT" altLang="en-IT" dirty="0"/>
              <a:t>) back in the </a:t>
            </a:r>
            <a:r>
              <a:rPr lang="it-IT" altLang="en-IT" dirty="0" err="1"/>
              <a:t>routing</a:t>
            </a:r>
            <a:r>
              <a:rPr lang="it-IT" altLang="en-IT" dirty="0"/>
              <a:t> </a:t>
            </a:r>
            <a:r>
              <a:rPr lang="it-IT" altLang="en-IT" dirty="0" err="1"/>
              <a:t>process</a:t>
            </a:r>
            <a:r>
              <a:rPr lang="it-IT" altLang="en-IT" dirty="0"/>
              <a:t> </a:t>
            </a:r>
          </a:p>
          <a:p>
            <a:pPr marL="1185863" lvl="2">
              <a:lnSpc>
                <a:spcPct val="90000"/>
              </a:lnSpc>
            </a:pPr>
            <a:r>
              <a:rPr lang="it-IT" altLang="en-IT" dirty="0" err="1"/>
              <a:t>this</a:t>
            </a:r>
            <a:r>
              <a:rPr lang="it-IT" altLang="en-IT" dirty="0"/>
              <a:t> </a:t>
            </a:r>
            <a:r>
              <a:rPr lang="it-IT" altLang="en-IT" dirty="0" err="1"/>
              <a:t>operation</a:t>
            </a:r>
            <a:r>
              <a:rPr lang="it-IT" altLang="en-IT" dirty="0"/>
              <a:t> </a:t>
            </a:r>
            <a:r>
              <a:rPr lang="it-IT" altLang="en-IT" dirty="0" err="1"/>
              <a:t>is</a:t>
            </a:r>
            <a:r>
              <a:rPr lang="it-IT" altLang="en-IT" dirty="0"/>
              <a:t> </a:t>
            </a:r>
            <a:r>
              <a:rPr lang="it-IT" altLang="en-IT" dirty="0" err="1"/>
              <a:t>called</a:t>
            </a:r>
            <a:r>
              <a:rPr lang="it-IT" altLang="en-IT" dirty="0"/>
              <a:t> </a:t>
            </a:r>
            <a:r>
              <a:rPr lang="it-IT" altLang="en-IT" dirty="0" err="1">
                <a:solidFill>
                  <a:schemeClr val="accent1"/>
                </a:solidFill>
              </a:rPr>
              <a:t>relaying</a:t>
            </a:r>
            <a:r>
              <a:rPr lang="it-IT" altLang="en-IT" dirty="0"/>
              <a:t> or </a:t>
            </a:r>
            <a:r>
              <a:rPr lang="it-IT" altLang="en-IT" dirty="0">
                <a:solidFill>
                  <a:schemeClr val="accent1"/>
                </a:solidFill>
              </a:rPr>
              <a:t>forwarding</a:t>
            </a:r>
            <a:endParaRPr lang="it-IT" altLang="en-IT" dirty="0"/>
          </a:p>
        </p:txBody>
      </p:sp>
      <p:sp>
        <p:nvSpPr>
          <p:cNvPr id="369698" name="Text Box 34">
            <a:extLst>
              <a:ext uri="{FF2B5EF4-FFF2-40B4-BE49-F238E27FC236}">
                <a16:creationId xmlns:a16="http://schemas.microsoft.com/office/drawing/2014/main" id="{91EEBD2C-03D7-B94C-59E1-91877CC1658A}"/>
              </a:ext>
            </a:extLst>
          </p:cNvPr>
          <p:cNvSpPr txBox="1">
            <a:spLocks noChangeArrowheads="1"/>
          </p:cNvSpPr>
          <p:nvPr/>
        </p:nvSpPr>
        <p:spPr bwMode="auto">
          <a:xfrm>
            <a:off x="733438" y="2186277"/>
            <a:ext cx="63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yes</a:t>
            </a:r>
          </a:p>
        </p:txBody>
      </p:sp>
      <p:sp>
        <p:nvSpPr>
          <p:cNvPr id="369699" name="Text Box 35">
            <a:extLst>
              <a:ext uri="{FF2B5EF4-FFF2-40B4-BE49-F238E27FC236}">
                <a16:creationId xmlns:a16="http://schemas.microsoft.com/office/drawing/2014/main" id="{CD33ADB3-25F2-5A21-BD05-398951259310}"/>
              </a:ext>
            </a:extLst>
          </p:cNvPr>
          <p:cNvSpPr txBox="1">
            <a:spLocks noChangeArrowheads="1"/>
          </p:cNvSpPr>
          <p:nvPr/>
        </p:nvSpPr>
        <p:spPr bwMode="auto">
          <a:xfrm>
            <a:off x="2322631" y="2205358"/>
            <a:ext cx="519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no</a:t>
            </a:r>
          </a:p>
        </p:txBody>
      </p:sp>
      <p:grpSp>
        <p:nvGrpSpPr>
          <p:cNvPr id="369700" name="Group 36">
            <a:extLst>
              <a:ext uri="{FF2B5EF4-FFF2-40B4-BE49-F238E27FC236}">
                <a16:creationId xmlns:a16="http://schemas.microsoft.com/office/drawing/2014/main" id="{B717A13A-D212-CA46-D962-5CA096C73BF1}"/>
              </a:ext>
            </a:extLst>
          </p:cNvPr>
          <p:cNvGrpSpPr>
            <a:grpSpLocks noChangeAspect="1"/>
          </p:cNvGrpSpPr>
          <p:nvPr/>
        </p:nvGrpSpPr>
        <p:grpSpPr bwMode="auto">
          <a:xfrm rot="13615417">
            <a:off x="-130282" y="1451891"/>
            <a:ext cx="533400" cy="527050"/>
            <a:chOff x="672" y="1632"/>
            <a:chExt cx="594" cy="541"/>
          </a:xfrm>
        </p:grpSpPr>
        <p:sp>
          <p:nvSpPr>
            <p:cNvPr id="369701" name="Freeform 37">
              <a:extLst>
                <a:ext uri="{FF2B5EF4-FFF2-40B4-BE49-F238E27FC236}">
                  <a16:creationId xmlns:a16="http://schemas.microsoft.com/office/drawing/2014/main" id="{48F7F399-DDBB-A72F-947D-B78F3AB6D3E5}"/>
                </a:ext>
              </a:extLst>
            </p:cNvPr>
            <p:cNvSpPr>
              <a:spLocks noChangeAspect="1"/>
            </p:cNvSpPr>
            <p:nvPr/>
          </p:nvSpPr>
          <p:spPr bwMode="auto">
            <a:xfrm>
              <a:off x="672" y="1706"/>
              <a:ext cx="576" cy="454"/>
            </a:xfrm>
            <a:custGeom>
              <a:avLst/>
              <a:gdLst>
                <a:gd name="T0" fmla="*/ 162 w 576"/>
                <a:gd name="T1" fmla="*/ 0 h 454"/>
                <a:gd name="T2" fmla="*/ 0 w 576"/>
                <a:gd name="T3" fmla="*/ 262 h 454"/>
                <a:gd name="T4" fmla="*/ 288 w 576"/>
                <a:gd name="T5" fmla="*/ 406 h 454"/>
                <a:gd name="T6" fmla="*/ 336 w 576"/>
                <a:gd name="T7" fmla="*/ 454 h 454"/>
                <a:gd name="T8" fmla="*/ 432 w 576"/>
                <a:gd name="T9" fmla="*/ 406 h 454"/>
                <a:gd name="T10" fmla="*/ 576 w 576"/>
                <a:gd name="T11" fmla="*/ 214 h 454"/>
              </a:gdLst>
              <a:ahLst/>
              <a:cxnLst>
                <a:cxn ang="0">
                  <a:pos x="T0" y="T1"/>
                </a:cxn>
                <a:cxn ang="0">
                  <a:pos x="T2" y="T3"/>
                </a:cxn>
                <a:cxn ang="0">
                  <a:pos x="T4" y="T5"/>
                </a:cxn>
                <a:cxn ang="0">
                  <a:pos x="T6" y="T7"/>
                </a:cxn>
                <a:cxn ang="0">
                  <a:pos x="T8" y="T9"/>
                </a:cxn>
                <a:cxn ang="0">
                  <a:pos x="T10" y="T11"/>
                </a:cxn>
              </a:cxnLst>
              <a:rect l="0" t="0" r="r" b="b"/>
              <a:pathLst>
                <a:path w="576" h="454">
                  <a:moveTo>
                    <a:pt x="162" y="0"/>
                  </a:moveTo>
                  <a:lnTo>
                    <a:pt x="0" y="262"/>
                  </a:lnTo>
                  <a:lnTo>
                    <a:pt x="288" y="406"/>
                  </a:lnTo>
                  <a:lnTo>
                    <a:pt x="336" y="454"/>
                  </a:lnTo>
                  <a:lnTo>
                    <a:pt x="432" y="406"/>
                  </a:lnTo>
                  <a:lnTo>
                    <a:pt x="576" y="214"/>
                  </a:lnTo>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369702" name="Group 38">
              <a:extLst>
                <a:ext uri="{FF2B5EF4-FFF2-40B4-BE49-F238E27FC236}">
                  <a16:creationId xmlns:a16="http://schemas.microsoft.com/office/drawing/2014/main" id="{A467E1BD-D3E3-17DB-64F5-CA326A7BB4C5}"/>
                </a:ext>
              </a:extLst>
            </p:cNvPr>
            <p:cNvGrpSpPr>
              <a:grpSpLocks noChangeAspect="1"/>
            </p:cNvGrpSpPr>
            <p:nvPr/>
          </p:nvGrpSpPr>
          <p:grpSpPr bwMode="auto">
            <a:xfrm>
              <a:off x="672" y="1632"/>
              <a:ext cx="594" cy="541"/>
              <a:chOff x="1104" y="2928"/>
              <a:chExt cx="594" cy="541"/>
            </a:xfrm>
          </p:grpSpPr>
          <p:sp>
            <p:nvSpPr>
              <p:cNvPr id="369703" name="Freeform 39">
                <a:extLst>
                  <a:ext uri="{FF2B5EF4-FFF2-40B4-BE49-F238E27FC236}">
                    <a16:creationId xmlns:a16="http://schemas.microsoft.com/office/drawing/2014/main" id="{78803234-1995-556C-880A-BDBCDB89F2A3}"/>
                  </a:ext>
                </a:extLst>
              </p:cNvPr>
              <p:cNvSpPr>
                <a:spLocks noChangeAspect="1"/>
              </p:cNvSpPr>
              <p:nvPr/>
            </p:nvSpPr>
            <p:spPr bwMode="auto">
              <a:xfrm>
                <a:off x="1266" y="2928"/>
                <a:ext cx="422" cy="322"/>
              </a:xfrm>
              <a:custGeom>
                <a:avLst/>
                <a:gdLst>
                  <a:gd name="T0" fmla="*/ 402 w 422"/>
                  <a:gd name="T1" fmla="*/ 322 h 322"/>
                  <a:gd name="T2" fmla="*/ 130 w 422"/>
                  <a:gd name="T3" fmla="*/ 292 h 322"/>
                  <a:gd name="T4" fmla="*/ 0 w 422"/>
                  <a:gd name="T5" fmla="*/ 58 h 322"/>
                  <a:gd name="T6" fmla="*/ 40 w 422"/>
                  <a:gd name="T7" fmla="*/ 26 h 322"/>
                  <a:gd name="T8" fmla="*/ 165 w 422"/>
                  <a:gd name="T9" fmla="*/ 3 h 322"/>
                  <a:gd name="T10" fmla="*/ 195 w 422"/>
                  <a:gd name="T11" fmla="*/ 0 h 322"/>
                  <a:gd name="T12" fmla="*/ 280 w 422"/>
                  <a:gd name="T13" fmla="*/ 3 h 322"/>
                  <a:gd name="T14" fmla="*/ 302 w 422"/>
                  <a:gd name="T15" fmla="*/ 11 h 322"/>
                  <a:gd name="T16" fmla="*/ 326 w 422"/>
                  <a:gd name="T17" fmla="*/ 32 h 322"/>
                  <a:gd name="T18" fmla="*/ 367 w 422"/>
                  <a:gd name="T19" fmla="*/ 110 h 322"/>
                  <a:gd name="T20" fmla="*/ 381 w 422"/>
                  <a:gd name="T21" fmla="*/ 140 h 322"/>
                  <a:gd name="T22" fmla="*/ 422 w 422"/>
                  <a:gd name="T23" fmla="*/ 227 h 322"/>
                  <a:gd name="T24" fmla="*/ 416 w 422"/>
                  <a:gd name="T25" fmla="*/ 282 h 322"/>
                  <a:gd name="T26" fmla="*/ 402 w 422"/>
                  <a:gd name="T27"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2" h="322">
                    <a:moveTo>
                      <a:pt x="402" y="322"/>
                    </a:moveTo>
                    <a:lnTo>
                      <a:pt x="130" y="292"/>
                    </a:lnTo>
                    <a:lnTo>
                      <a:pt x="0" y="58"/>
                    </a:lnTo>
                    <a:lnTo>
                      <a:pt x="40" y="26"/>
                    </a:lnTo>
                    <a:lnTo>
                      <a:pt x="165" y="3"/>
                    </a:lnTo>
                    <a:lnTo>
                      <a:pt x="195" y="0"/>
                    </a:lnTo>
                    <a:lnTo>
                      <a:pt x="280" y="3"/>
                    </a:lnTo>
                    <a:lnTo>
                      <a:pt x="302" y="11"/>
                    </a:lnTo>
                    <a:lnTo>
                      <a:pt x="326" y="32"/>
                    </a:lnTo>
                    <a:lnTo>
                      <a:pt x="367" y="110"/>
                    </a:lnTo>
                    <a:lnTo>
                      <a:pt x="381" y="140"/>
                    </a:lnTo>
                    <a:lnTo>
                      <a:pt x="422" y="227"/>
                    </a:lnTo>
                    <a:lnTo>
                      <a:pt x="416" y="282"/>
                    </a:lnTo>
                    <a:lnTo>
                      <a:pt x="402" y="322"/>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4" name="Freeform 40">
                <a:extLst>
                  <a:ext uri="{FF2B5EF4-FFF2-40B4-BE49-F238E27FC236}">
                    <a16:creationId xmlns:a16="http://schemas.microsoft.com/office/drawing/2014/main" id="{BC31D590-80CA-704F-77CC-197F0A46AF1A}"/>
                  </a:ext>
                </a:extLst>
              </p:cNvPr>
              <p:cNvSpPr>
                <a:spLocks noChangeAspect="1"/>
              </p:cNvSpPr>
              <p:nvPr/>
            </p:nvSpPr>
            <p:spPr bwMode="auto">
              <a:xfrm>
                <a:off x="1104" y="2976"/>
                <a:ext cx="576" cy="493"/>
              </a:xfrm>
              <a:custGeom>
                <a:avLst/>
                <a:gdLst>
                  <a:gd name="T0" fmla="*/ 322 w 576"/>
                  <a:gd name="T1" fmla="*/ 446 h 493"/>
                  <a:gd name="T2" fmla="*/ 210 w 576"/>
                  <a:gd name="T3" fmla="*/ 387 h 493"/>
                  <a:gd name="T4" fmla="*/ 202 w 576"/>
                  <a:gd name="T5" fmla="*/ 390 h 493"/>
                  <a:gd name="T6" fmla="*/ 116 w 576"/>
                  <a:gd name="T7" fmla="*/ 332 h 493"/>
                  <a:gd name="T8" fmla="*/ 38 w 576"/>
                  <a:gd name="T9" fmla="*/ 274 h 493"/>
                  <a:gd name="T10" fmla="*/ 82 w 576"/>
                  <a:gd name="T11" fmla="*/ 222 h 493"/>
                  <a:gd name="T12" fmla="*/ 167 w 576"/>
                  <a:gd name="T13" fmla="*/ 65 h 493"/>
                  <a:gd name="T14" fmla="*/ 175 w 576"/>
                  <a:gd name="T15" fmla="*/ 47 h 493"/>
                  <a:gd name="T16" fmla="*/ 220 w 576"/>
                  <a:gd name="T17" fmla="*/ 152 h 493"/>
                  <a:gd name="T18" fmla="*/ 284 w 576"/>
                  <a:gd name="T19" fmla="*/ 256 h 493"/>
                  <a:gd name="T20" fmla="*/ 428 w 576"/>
                  <a:gd name="T21" fmla="*/ 258 h 493"/>
                  <a:gd name="T22" fmla="*/ 529 w 576"/>
                  <a:gd name="T23" fmla="*/ 277 h 493"/>
                  <a:gd name="T24" fmla="*/ 488 w 576"/>
                  <a:gd name="T25" fmla="*/ 335 h 493"/>
                  <a:gd name="T26" fmla="*/ 440 w 576"/>
                  <a:gd name="T27" fmla="*/ 387 h 493"/>
                  <a:gd name="T28" fmla="*/ 405 w 576"/>
                  <a:gd name="T29" fmla="*/ 428 h 493"/>
                  <a:gd name="T30" fmla="*/ 383 w 576"/>
                  <a:gd name="T31" fmla="*/ 449 h 493"/>
                  <a:gd name="T32" fmla="*/ 374 w 576"/>
                  <a:gd name="T33" fmla="*/ 452 h 493"/>
                  <a:gd name="T34" fmla="*/ 347 w 576"/>
                  <a:gd name="T35" fmla="*/ 452 h 493"/>
                  <a:gd name="T36" fmla="*/ 336 w 576"/>
                  <a:gd name="T37" fmla="*/ 479 h 493"/>
                  <a:gd name="T38" fmla="*/ 361 w 576"/>
                  <a:gd name="T39" fmla="*/ 493 h 493"/>
                  <a:gd name="T40" fmla="*/ 409 w 576"/>
                  <a:gd name="T41" fmla="*/ 479 h 493"/>
                  <a:gd name="T42" fmla="*/ 476 w 576"/>
                  <a:gd name="T43" fmla="*/ 397 h 493"/>
                  <a:gd name="T44" fmla="*/ 549 w 576"/>
                  <a:gd name="T45" fmla="*/ 321 h 493"/>
                  <a:gd name="T46" fmla="*/ 573 w 576"/>
                  <a:gd name="T47" fmla="*/ 288 h 493"/>
                  <a:gd name="T48" fmla="*/ 576 w 576"/>
                  <a:gd name="T49" fmla="*/ 268 h 493"/>
                  <a:gd name="T50" fmla="*/ 518 w 576"/>
                  <a:gd name="T51" fmla="*/ 258 h 493"/>
                  <a:gd name="T52" fmla="*/ 446 w 576"/>
                  <a:gd name="T53" fmla="*/ 242 h 493"/>
                  <a:gd name="T54" fmla="*/ 296 w 576"/>
                  <a:gd name="T55" fmla="*/ 240 h 493"/>
                  <a:gd name="T56" fmla="*/ 250 w 576"/>
                  <a:gd name="T57" fmla="*/ 152 h 493"/>
                  <a:gd name="T58" fmla="*/ 216 w 576"/>
                  <a:gd name="T59" fmla="*/ 90 h 493"/>
                  <a:gd name="T60" fmla="*/ 199 w 576"/>
                  <a:gd name="T61" fmla="*/ 20 h 493"/>
                  <a:gd name="T62" fmla="*/ 169 w 576"/>
                  <a:gd name="T63" fmla="*/ 0 h 493"/>
                  <a:gd name="T64" fmla="*/ 148 w 576"/>
                  <a:gd name="T65" fmla="*/ 3 h 493"/>
                  <a:gd name="T66" fmla="*/ 131 w 576"/>
                  <a:gd name="T67" fmla="*/ 30 h 493"/>
                  <a:gd name="T68" fmla="*/ 96 w 576"/>
                  <a:gd name="T69" fmla="*/ 123 h 493"/>
                  <a:gd name="T70" fmla="*/ 52 w 576"/>
                  <a:gd name="T71" fmla="*/ 191 h 493"/>
                  <a:gd name="T72" fmla="*/ 20 w 576"/>
                  <a:gd name="T73" fmla="*/ 240 h 493"/>
                  <a:gd name="T74" fmla="*/ 0 w 576"/>
                  <a:gd name="T75" fmla="*/ 271 h 493"/>
                  <a:gd name="T76" fmla="*/ 6 w 576"/>
                  <a:gd name="T77" fmla="*/ 302 h 493"/>
                  <a:gd name="T78" fmla="*/ 66 w 576"/>
                  <a:gd name="T79" fmla="*/ 338 h 493"/>
                  <a:gd name="T80" fmla="*/ 66 w 576"/>
                  <a:gd name="T81" fmla="*/ 346 h 493"/>
                  <a:gd name="T82" fmla="*/ 143 w 576"/>
                  <a:gd name="T83" fmla="*/ 391 h 493"/>
                  <a:gd name="T84" fmla="*/ 202 w 576"/>
                  <a:gd name="T85" fmla="*/ 422 h 493"/>
                  <a:gd name="T86" fmla="*/ 280 w 576"/>
                  <a:gd name="T87" fmla="*/ 466 h 493"/>
                  <a:gd name="T88" fmla="*/ 325 w 576"/>
                  <a:gd name="T89" fmla="*/ 482 h 493"/>
                  <a:gd name="T90" fmla="*/ 322 w 576"/>
                  <a:gd name="T91" fmla="*/ 446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6" h="493">
                    <a:moveTo>
                      <a:pt x="322" y="446"/>
                    </a:moveTo>
                    <a:lnTo>
                      <a:pt x="210" y="387"/>
                    </a:lnTo>
                    <a:lnTo>
                      <a:pt x="202" y="390"/>
                    </a:lnTo>
                    <a:lnTo>
                      <a:pt x="116" y="332"/>
                    </a:lnTo>
                    <a:lnTo>
                      <a:pt x="38" y="274"/>
                    </a:lnTo>
                    <a:lnTo>
                      <a:pt x="82" y="222"/>
                    </a:lnTo>
                    <a:lnTo>
                      <a:pt x="167" y="65"/>
                    </a:lnTo>
                    <a:lnTo>
                      <a:pt x="175" y="47"/>
                    </a:lnTo>
                    <a:lnTo>
                      <a:pt x="220" y="152"/>
                    </a:lnTo>
                    <a:lnTo>
                      <a:pt x="284" y="256"/>
                    </a:lnTo>
                    <a:lnTo>
                      <a:pt x="428" y="258"/>
                    </a:lnTo>
                    <a:lnTo>
                      <a:pt x="529" y="277"/>
                    </a:lnTo>
                    <a:lnTo>
                      <a:pt x="488" y="335"/>
                    </a:lnTo>
                    <a:lnTo>
                      <a:pt x="440" y="387"/>
                    </a:lnTo>
                    <a:lnTo>
                      <a:pt x="405" y="428"/>
                    </a:lnTo>
                    <a:lnTo>
                      <a:pt x="383" y="449"/>
                    </a:lnTo>
                    <a:lnTo>
                      <a:pt x="374" y="452"/>
                    </a:lnTo>
                    <a:lnTo>
                      <a:pt x="347" y="452"/>
                    </a:lnTo>
                    <a:lnTo>
                      <a:pt x="336" y="479"/>
                    </a:lnTo>
                    <a:lnTo>
                      <a:pt x="361" y="493"/>
                    </a:lnTo>
                    <a:lnTo>
                      <a:pt x="409" y="479"/>
                    </a:lnTo>
                    <a:lnTo>
                      <a:pt x="476" y="397"/>
                    </a:lnTo>
                    <a:lnTo>
                      <a:pt x="549" y="321"/>
                    </a:lnTo>
                    <a:lnTo>
                      <a:pt x="573" y="288"/>
                    </a:lnTo>
                    <a:lnTo>
                      <a:pt x="576" y="268"/>
                    </a:lnTo>
                    <a:lnTo>
                      <a:pt x="518" y="258"/>
                    </a:lnTo>
                    <a:lnTo>
                      <a:pt x="446" y="242"/>
                    </a:lnTo>
                    <a:lnTo>
                      <a:pt x="296" y="240"/>
                    </a:lnTo>
                    <a:lnTo>
                      <a:pt x="250" y="152"/>
                    </a:lnTo>
                    <a:lnTo>
                      <a:pt x="216" y="90"/>
                    </a:lnTo>
                    <a:lnTo>
                      <a:pt x="199" y="20"/>
                    </a:lnTo>
                    <a:lnTo>
                      <a:pt x="169" y="0"/>
                    </a:lnTo>
                    <a:lnTo>
                      <a:pt x="148" y="3"/>
                    </a:lnTo>
                    <a:lnTo>
                      <a:pt x="131" y="30"/>
                    </a:lnTo>
                    <a:lnTo>
                      <a:pt x="96" y="123"/>
                    </a:lnTo>
                    <a:lnTo>
                      <a:pt x="52" y="191"/>
                    </a:lnTo>
                    <a:lnTo>
                      <a:pt x="20" y="240"/>
                    </a:lnTo>
                    <a:lnTo>
                      <a:pt x="0" y="271"/>
                    </a:lnTo>
                    <a:lnTo>
                      <a:pt x="6" y="302"/>
                    </a:lnTo>
                    <a:lnTo>
                      <a:pt x="66" y="338"/>
                    </a:lnTo>
                    <a:lnTo>
                      <a:pt x="66" y="346"/>
                    </a:lnTo>
                    <a:lnTo>
                      <a:pt x="143" y="391"/>
                    </a:lnTo>
                    <a:lnTo>
                      <a:pt x="202" y="422"/>
                    </a:lnTo>
                    <a:lnTo>
                      <a:pt x="280" y="466"/>
                    </a:lnTo>
                    <a:lnTo>
                      <a:pt x="325" y="482"/>
                    </a:lnTo>
                    <a:lnTo>
                      <a:pt x="322" y="4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5" name="Freeform 41">
                <a:extLst>
                  <a:ext uri="{FF2B5EF4-FFF2-40B4-BE49-F238E27FC236}">
                    <a16:creationId xmlns:a16="http://schemas.microsoft.com/office/drawing/2014/main" id="{9EC2E849-5193-9CED-DC66-DA887F3D90FC}"/>
                  </a:ext>
                </a:extLst>
              </p:cNvPr>
              <p:cNvSpPr>
                <a:spLocks noChangeAspect="1"/>
              </p:cNvSpPr>
              <p:nvPr/>
            </p:nvSpPr>
            <p:spPr bwMode="auto">
              <a:xfrm>
                <a:off x="1258" y="2928"/>
                <a:ext cx="440" cy="322"/>
              </a:xfrm>
              <a:custGeom>
                <a:avLst/>
                <a:gdLst>
                  <a:gd name="T0" fmla="*/ 420 w 440"/>
                  <a:gd name="T1" fmla="*/ 322 h 322"/>
                  <a:gd name="T2" fmla="*/ 294 w 440"/>
                  <a:gd name="T3" fmla="*/ 242 h 322"/>
                  <a:gd name="T4" fmla="*/ 242 w 440"/>
                  <a:gd name="T5" fmla="*/ 196 h 322"/>
                  <a:gd name="T6" fmla="*/ 112 w 440"/>
                  <a:gd name="T7" fmla="*/ 132 h 322"/>
                  <a:gd name="T8" fmla="*/ 242 w 440"/>
                  <a:gd name="T9" fmla="*/ 188 h 322"/>
                  <a:gd name="T10" fmla="*/ 316 w 440"/>
                  <a:gd name="T11" fmla="*/ 244 h 322"/>
                  <a:gd name="T12" fmla="*/ 412 w 440"/>
                  <a:gd name="T13" fmla="*/ 294 h 322"/>
                  <a:gd name="T14" fmla="*/ 410 w 440"/>
                  <a:gd name="T15" fmla="*/ 220 h 322"/>
                  <a:gd name="T16" fmla="*/ 344 w 440"/>
                  <a:gd name="T17" fmla="*/ 107 h 322"/>
                  <a:gd name="T18" fmla="*/ 301 w 440"/>
                  <a:gd name="T19" fmla="*/ 49 h 322"/>
                  <a:gd name="T20" fmla="*/ 260 w 440"/>
                  <a:gd name="T21" fmla="*/ 41 h 322"/>
                  <a:gd name="T22" fmla="*/ 128 w 440"/>
                  <a:gd name="T23" fmla="*/ 35 h 322"/>
                  <a:gd name="T24" fmla="*/ 18 w 440"/>
                  <a:gd name="T25" fmla="*/ 58 h 322"/>
                  <a:gd name="T26" fmla="*/ 0 w 440"/>
                  <a:gd name="T27" fmla="*/ 50 h 322"/>
                  <a:gd name="T28" fmla="*/ 44 w 440"/>
                  <a:gd name="T29" fmla="*/ 16 h 322"/>
                  <a:gd name="T30" fmla="*/ 183 w 440"/>
                  <a:gd name="T31" fmla="*/ 3 h 322"/>
                  <a:gd name="T32" fmla="*/ 213 w 440"/>
                  <a:gd name="T33" fmla="*/ 0 h 322"/>
                  <a:gd name="T34" fmla="*/ 298 w 440"/>
                  <a:gd name="T35" fmla="*/ 3 h 322"/>
                  <a:gd name="T36" fmla="*/ 320 w 440"/>
                  <a:gd name="T37" fmla="*/ 11 h 322"/>
                  <a:gd name="T38" fmla="*/ 344 w 440"/>
                  <a:gd name="T39" fmla="*/ 32 h 322"/>
                  <a:gd name="T40" fmla="*/ 385 w 440"/>
                  <a:gd name="T41" fmla="*/ 110 h 322"/>
                  <a:gd name="T42" fmla="*/ 399 w 440"/>
                  <a:gd name="T43" fmla="*/ 140 h 322"/>
                  <a:gd name="T44" fmla="*/ 440 w 440"/>
                  <a:gd name="T45" fmla="*/ 227 h 322"/>
                  <a:gd name="T46" fmla="*/ 434 w 440"/>
                  <a:gd name="T47" fmla="*/ 282 h 322"/>
                  <a:gd name="T48" fmla="*/ 420 w 440"/>
                  <a:gd name="T49"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0" h="322">
                    <a:moveTo>
                      <a:pt x="420" y="322"/>
                    </a:moveTo>
                    <a:lnTo>
                      <a:pt x="294" y="242"/>
                    </a:lnTo>
                    <a:lnTo>
                      <a:pt x="242" y="196"/>
                    </a:lnTo>
                    <a:lnTo>
                      <a:pt x="112" y="132"/>
                    </a:lnTo>
                    <a:lnTo>
                      <a:pt x="242" y="188"/>
                    </a:lnTo>
                    <a:lnTo>
                      <a:pt x="316" y="244"/>
                    </a:lnTo>
                    <a:lnTo>
                      <a:pt x="412" y="294"/>
                    </a:lnTo>
                    <a:lnTo>
                      <a:pt x="410" y="220"/>
                    </a:lnTo>
                    <a:lnTo>
                      <a:pt x="344" y="107"/>
                    </a:lnTo>
                    <a:lnTo>
                      <a:pt x="301" y="49"/>
                    </a:lnTo>
                    <a:lnTo>
                      <a:pt x="260" y="41"/>
                    </a:lnTo>
                    <a:lnTo>
                      <a:pt x="128" y="35"/>
                    </a:lnTo>
                    <a:lnTo>
                      <a:pt x="18" y="58"/>
                    </a:lnTo>
                    <a:lnTo>
                      <a:pt x="0" y="50"/>
                    </a:lnTo>
                    <a:lnTo>
                      <a:pt x="44" y="16"/>
                    </a:lnTo>
                    <a:lnTo>
                      <a:pt x="183" y="3"/>
                    </a:lnTo>
                    <a:lnTo>
                      <a:pt x="213" y="0"/>
                    </a:lnTo>
                    <a:lnTo>
                      <a:pt x="298" y="3"/>
                    </a:lnTo>
                    <a:lnTo>
                      <a:pt x="320" y="11"/>
                    </a:lnTo>
                    <a:lnTo>
                      <a:pt x="344" y="32"/>
                    </a:lnTo>
                    <a:lnTo>
                      <a:pt x="385" y="110"/>
                    </a:lnTo>
                    <a:lnTo>
                      <a:pt x="399" y="140"/>
                    </a:lnTo>
                    <a:lnTo>
                      <a:pt x="440" y="227"/>
                    </a:lnTo>
                    <a:lnTo>
                      <a:pt x="434" y="282"/>
                    </a:lnTo>
                    <a:lnTo>
                      <a:pt x="420" y="32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grpSp>
        <p:nvGrpSpPr>
          <p:cNvPr id="369706" name="Group 42">
            <a:extLst>
              <a:ext uri="{FF2B5EF4-FFF2-40B4-BE49-F238E27FC236}">
                <a16:creationId xmlns:a16="http://schemas.microsoft.com/office/drawing/2014/main" id="{99D98E2F-7262-CA12-3B3B-F58B2EE4D53C}"/>
              </a:ext>
            </a:extLst>
          </p:cNvPr>
          <p:cNvGrpSpPr>
            <a:grpSpLocks/>
          </p:cNvGrpSpPr>
          <p:nvPr/>
        </p:nvGrpSpPr>
        <p:grpSpPr bwMode="auto">
          <a:xfrm>
            <a:off x="42496" y="834351"/>
            <a:ext cx="931862" cy="950913"/>
            <a:chOff x="1824" y="2688"/>
            <a:chExt cx="542" cy="599"/>
          </a:xfrm>
        </p:grpSpPr>
        <p:sp>
          <p:nvSpPr>
            <p:cNvPr id="369707" name="Freeform 43">
              <a:extLst>
                <a:ext uri="{FF2B5EF4-FFF2-40B4-BE49-F238E27FC236}">
                  <a16:creationId xmlns:a16="http://schemas.microsoft.com/office/drawing/2014/main" id="{74F614F8-2F6B-3D0A-E29A-65A5BB250672}"/>
                </a:ext>
              </a:extLst>
            </p:cNvPr>
            <p:cNvSpPr>
              <a:spLocks/>
            </p:cNvSpPr>
            <p:nvPr/>
          </p:nvSpPr>
          <p:spPr bwMode="auto">
            <a:xfrm>
              <a:off x="1829" y="2697"/>
              <a:ext cx="385" cy="576"/>
            </a:xfrm>
            <a:custGeom>
              <a:avLst/>
              <a:gdLst>
                <a:gd name="T0" fmla="*/ 210 w 385"/>
                <a:gd name="T1" fmla="*/ 0 h 576"/>
                <a:gd name="T2" fmla="*/ 151 w 385"/>
                <a:gd name="T3" fmla="*/ 3 h 576"/>
                <a:gd name="T4" fmla="*/ 117 w 385"/>
                <a:gd name="T5" fmla="*/ 56 h 576"/>
                <a:gd name="T6" fmla="*/ 22 w 385"/>
                <a:gd name="T7" fmla="*/ 143 h 576"/>
                <a:gd name="T8" fmla="*/ 0 w 385"/>
                <a:gd name="T9" fmla="*/ 168 h 576"/>
                <a:gd name="T10" fmla="*/ 31 w 385"/>
                <a:gd name="T11" fmla="*/ 303 h 576"/>
                <a:gd name="T12" fmla="*/ 63 w 385"/>
                <a:gd name="T13" fmla="*/ 393 h 576"/>
                <a:gd name="T14" fmla="*/ 126 w 385"/>
                <a:gd name="T15" fmla="*/ 479 h 576"/>
                <a:gd name="T16" fmla="*/ 210 w 385"/>
                <a:gd name="T17" fmla="*/ 533 h 576"/>
                <a:gd name="T18" fmla="*/ 301 w 385"/>
                <a:gd name="T19" fmla="*/ 561 h 576"/>
                <a:gd name="T20" fmla="*/ 349 w 385"/>
                <a:gd name="T21" fmla="*/ 576 h 576"/>
                <a:gd name="T22" fmla="*/ 357 w 385"/>
                <a:gd name="T23" fmla="*/ 576 h 576"/>
                <a:gd name="T24" fmla="*/ 365 w 385"/>
                <a:gd name="T25" fmla="*/ 576 h 576"/>
                <a:gd name="T26" fmla="*/ 371 w 385"/>
                <a:gd name="T27" fmla="*/ 568 h 576"/>
                <a:gd name="T28" fmla="*/ 368 w 385"/>
                <a:gd name="T29" fmla="*/ 559 h 576"/>
                <a:gd name="T30" fmla="*/ 368 w 385"/>
                <a:gd name="T31" fmla="*/ 551 h 576"/>
                <a:gd name="T32" fmla="*/ 377 w 385"/>
                <a:gd name="T33" fmla="*/ 545 h 576"/>
                <a:gd name="T34" fmla="*/ 385 w 385"/>
                <a:gd name="T35" fmla="*/ 543 h 576"/>
                <a:gd name="T36" fmla="*/ 235 w 385"/>
                <a:gd name="T37" fmla="*/ 478 h 576"/>
                <a:gd name="T38" fmla="*/ 89 w 385"/>
                <a:gd name="T39" fmla="*/ 289 h 576"/>
                <a:gd name="T40" fmla="*/ 95 w 385"/>
                <a:gd name="T41" fmla="*/ 177 h 576"/>
                <a:gd name="T42" fmla="*/ 196 w 385"/>
                <a:gd name="T43" fmla="*/ 59 h 576"/>
                <a:gd name="T44" fmla="*/ 210 w 385"/>
                <a:gd name="T4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5" h="576">
                  <a:moveTo>
                    <a:pt x="210" y="0"/>
                  </a:moveTo>
                  <a:lnTo>
                    <a:pt x="151" y="3"/>
                  </a:lnTo>
                  <a:lnTo>
                    <a:pt x="117" y="56"/>
                  </a:lnTo>
                  <a:lnTo>
                    <a:pt x="22" y="143"/>
                  </a:lnTo>
                  <a:lnTo>
                    <a:pt x="0" y="168"/>
                  </a:lnTo>
                  <a:lnTo>
                    <a:pt x="31" y="303"/>
                  </a:lnTo>
                  <a:lnTo>
                    <a:pt x="63" y="393"/>
                  </a:lnTo>
                  <a:lnTo>
                    <a:pt x="126" y="479"/>
                  </a:lnTo>
                  <a:lnTo>
                    <a:pt x="210" y="533"/>
                  </a:lnTo>
                  <a:lnTo>
                    <a:pt x="301" y="561"/>
                  </a:lnTo>
                  <a:lnTo>
                    <a:pt x="349" y="576"/>
                  </a:lnTo>
                  <a:lnTo>
                    <a:pt x="357" y="576"/>
                  </a:lnTo>
                  <a:lnTo>
                    <a:pt x="365" y="576"/>
                  </a:lnTo>
                  <a:lnTo>
                    <a:pt x="371" y="568"/>
                  </a:lnTo>
                  <a:lnTo>
                    <a:pt x="368" y="559"/>
                  </a:lnTo>
                  <a:lnTo>
                    <a:pt x="368" y="551"/>
                  </a:lnTo>
                  <a:lnTo>
                    <a:pt x="377" y="545"/>
                  </a:lnTo>
                  <a:lnTo>
                    <a:pt x="385" y="543"/>
                  </a:lnTo>
                  <a:lnTo>
                    <a:pt x="235" y="478"/>
                  </a:lnTo>
                  <a:lnTo>
                    <a:pt x="89" y="289"/>
                  </a:lnTo>
                  <a:lnTo>
                    <a:pt x="95" y="177"/>
                  </a:lnTo>
                  <a:lnTo>
                    <a:pt x="196" y="59"/>
                  </a:lnTo>
                  <a:lnTo>
                    <a:pt x="21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8" name="Freeform 44">
              <a:extLst>
                <a:ext uri="{FF2B5EF4-FFF2-40B4-BE49-F238E27FC236}">
                  <a16:creationId xmlns:a16="http://schemas.microsoft.com/office/drawing/2014/main" id="{502D1CF6-BCF6-71A3-9FB2-04E16FA0ECC0}"/>
                </a:ext>
              </a:extLst>
            </p:cNvPr>
            <p:cNvSpPr>
              <a:spLocks/>
            </p:cNvSpPr>
            <p:nvPr/>
          </p:nvSpPr>
          <p:spPr bwMode="auto">
            <a:xfrm>
              <a:off x="1865" y="2691"/>
              <a:ext cx="492" cy="549"/>
            </a:xfrm>
            <a:custGeom>
              <a:avLst/>
              <a:gdLst>
                <a:gd name="T0" fmla="*/ 191 w 492"/>
                <a:gd name="T1" fmla="*/ 59 h 549"/>
                <a:gd name="T2" fmla="*/ 220 w 492"/>
                <a:gd name="T3" fmla="*/ 152 h 549"/>
                <a:gd name="T4" fmla="*/ 253 w 492"/>
                <a:gd name="T5" fmla="*/ 194 h 549"/>
                <a:gd name="T6" fmla="*/ 329 w 492"/>
                <a:gd name="T7" fmla="*/ 242 h 549"/>
                <a:gd name="T8" fmla="*/ 439 w 492"/>
                <a:gd name="T9" fmla="*/ 253 h 549"/>
                <a:gd name="T10" fmla="*/ 492 w 492"/>
                <a:gd name="T11" fmla="*/ 256 h 549"/>
                <a:gd name="T12" fmla="*/ 484 w 492"/>
                <a:gd name="T13" fmla="*/ 343 h 549"/>
                <a:gd name="T14" fmla="*/ 444 w 492"/>
                <a:gd name="T15" fmla="*/ 444 h 549"/>
                <a:gd name="T16" fmla="*/ 374 w 492"/>
                <a:gd name="T17" fmla="*/ 527 h 549"/>
                <a:gd name="T18" fmla="*/ 352 w 492"/>
                <a:gd name="T19" fmla="*/ 549 h 549"/>
                <a:gd name="T20" fmla="*/ 216 w 492"/>
                <a:gd name="T21" fmla="*/ 530 h 549"/>
                <a:gd name="T22" fmla="*/ 112 w 492"/>
                <a:gd name="T23" fmla="*/ 474 h 549"/>
                <a:gd name="T24" fmla="*/ 64 w 492"/>
                <a:gd name="T25" fmla="*/ 416 h 549"/>
                <a:gd name="T26" fmla="*/ 22 w 492"/>
                <a:gd name="T27" fmla="*/ 293 h 549"/>
                <a:gd name="T28" fmla="*/ 0 w 492"/>
                <a:gd name="T29" fmla="*/ 194 h 549"/>
                <a:gd name="T30" fmla="*/ 121 w 492"/>
                <a:gd name="T31" fmla="*/ 74 h 549"/>
                <a:gd name="T32" fmla="*/ 180 w 492"/>
                <a:gd name="T33" fmla="*/ 0 h 549"/>
                <a:gd name="T34" fmla="*/ 191 w 492"/>
                <a:gd name="T35" fmla="*/ 5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2" h="549">
                  <a:moveTo>
                    <a:pt x="191" y="59"/>
                  </a:moveTo>
                  <a:lnTo>
                    <a:pt x="220" y="152"/>
                  </a:lnTo>
                  <a:lnTo>
                    <a:pt x="253" y="194"/>
                  </a:lnTo>
                  <a:lnTo>
                    <a:pt x="329" y="242"/>
                  </a:lnTo>
                  <a:lnTo>
                    <a:pt x="439" y="253"/>
                  </a:lnTo>
                  <a:lnTo>
                    <a:pt x="492" y="256"/>
                  </a:lnTo>
                  <a:lnTo>
                    <a:pt x="484" y="343"/>
                  </a:lnTo>
                  <a:lnTo>
                    <a:pt x="444" y="444"/>
                  </a:lnTo>
                  <a:lnTo>
                    <a:pt x="374" y="527"/>
                  </a:lnTo>
                  <a:lnTo>
                    <a:pt x="352" y="549"/>
                  </a:lnTo>
                  <a:lnTo>
                    <a:pt x="216" y="530"/>
                  </a:lnTo>
                  <a:lnTo>
                    <a:pt x="112" y="474"/>
                  </a:lnTo>
                  <a:lnTo>
                    <a:pt x="64" y="416"/>
                  </a:lnTo>
                  <a:lnTo>
                    <a:pt x="22" y="293"/>
                  </a:lnTo>
                  <a:lnTo>
                    <a:pt x="0" y="194"/>
                  </a:lnTo>
                  <a:lnTo>
                    <a:pt x="121" y="74"/>
                  </a:lnTo>
                  <a:lnTo>
                    <a:pt x="180" y="0"/>
                  </a:lnTo>
                  <a:lnTo>
                    <a:pt x="191"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9" name="Freeform 45">
              <a:extLst>
                <a:ext uri="{FF2B5EF4-FFF2-40B4-BE49-F238E27FC236}">
                  <a16:creationId xmlns:a16="http://schemas.microsoft.com/office/drawing/2014/main" id="{C5FC4762-76C1-5753-1779-5B102A1940F1}"/>
                </a:ext>
              </a:extLst>
            </p:cNvPr>
            <p:cNvSpPr>
              <a:spLocks/>
            </p:cNvSpPr>
            <p:nvPr/>
          </p:nvSpPr>
          <p:spPr bwMode="auto">
            <a:xfrm>
              <a:off x="1824" y="2688"/>
              <a:ext cx="542" cy="599"/>
            </a:xfrm>
            <a:custGeom>
              <a:avLst/>
              <a:gdLst>
                <a:gd name="T0" fmla="*/ 114 w 542"/>
                <a:gd name="T1" fmla="*/ 115 h 599"/>
                <a:gd name="T2" fmla="*/ 195 w 542"/>
                <a:gd name="T3" fmla="*/ 17 h 599"/>
                <a:gd name="T4" fmla="*/ 125 w 542"/>
                <a:gd name="T5" fmla="*/ 76 h 599"/>
                <a:gd name="T6" fmla="*/ 18 w 542"/>
                <a:gd name="T7" fmla="*/ 174 h 599"/>
                <a:gd name="T8" fmla="*/ 21 w 542"/>
                <a:gd name="T9" fmla="*/ 218 h 599"/>
                <a:gd name="T10" fmla="*/ 50 w 542"/>
                <a:gd name="T11" fmla="*/ 332 h 599"/>
                <a:gd name="T12" fmla="*/ 90 w 542"/>
                <a:gd name="T13" fmla="*/ 426 h 599"/>
                <a:gd name="T14" fmla="*/ 135 w 542"/>
                <a:gd name="T15" fmla="*/ 485 h 599"/>
                <a:gd name="T16" fmla="*/ 254 w 542"/>
                <a:gd name="T17" fmla="*/ 548 h 599"/>
                <a:gd name="T18" fmla="*/ 356 w 542"/>
                <a:gd name="T19" fmla="*/ 573 h 599"/>
                <a:gd name="T20" fmla="*/ 365 w 542"/>
                <a:gd name="T21" fmla="*/ 554 h 599"/>
                <a:gd name="T22" fmla="*/ 235 w 542"/>
                <a:gd name="T23" fmla="*/ 529 h 599"/>
                <a:gd name="T24" fmla="*/ 170 w 542"/>
                <a:gd name="T25" fmla="*/ 490 h 599"/>
                <a:gd name="T26" fmla="*/ 128 w 542"/>
                <a:gd name="T27" fmla="*/ 452 h 599"/>
                <a:gd name="T28" fmla="*/ 80 w 542"/>
                <a:gd name="T29" fmla="*/ 371 h 599"/>
                <a:gd name="T30" fmla="*/ 46 w 542"/>
                <a:gd name="T31" fmla="*/ 253 h 599"/>
                <a:gd name="T32" fmla="*/ 38 w 542"/>
                <a:gd name="T33" fmla="*/ 202 h 599"/>
                <a:gd name="T34" fmla="*/ 63 w 542"/>
                <a:gd name="T35" fmla="*/ 278 h 599"/>
                <a:gd name="T36" fmla="*/ 103 w 542"/>
                <a:gd name="T37" fmla="*/ 396 h 599"/>
                <a:gd name="T38" fmla="*/ 159 w 542"/>
                <a:gd name="T39" fmla="*/ 470 h 599"/>
                <a:gd name="T40" fmla="*/ 252 w 542"/>
                <a:gd name="T41" fmla="*/ 518 h 599"/>
                <a:gd name="T42" fmla="*/ 351 w 542"/>
                <a:gd name="T43" fmla="*/ 538 h 599"/>
                <a:gd name="T44" fmla="*/ 430 w 542"/>
                <a:gd name="T45" fmla="*/ 504 h 599"/>
                <a:gd name="T46" fmla="*/ 483 w 542"/>
                <a:gd name="T47" fmla="*/ 433 h 599"/>
                <a:gd name="T48" fmla="*/ 517 w 542"/>
                <a:gd name="T49" fmla="*/ 345 h 599"/>
                <a:gd name="T50" fmla="*/ 525 w 542"/>
                <a:gd name="T51" fmla="*/ 264 h 599"/>
                <a:gd name="T52" fmla="*/ 421 w 542"/>
                <a:gd name="T53" fmla="*/ 256 h 599"/>
                <a:gd name="T54" fmla="*/ 365 w 542"/>
                <a:gd name="T55" fmla="*/ 244 h 599"/>
                <a:gd name="T56" fmla="*/ 300 w 542"/>
                <a:gd name="T57" fmla="*/ 211 h 599"/>
                <a:gd name="T58" fmla="*/ 249 w 542"/>
                <a:gd name="T59" fmla="*/ 152 h 599"/>
                <a:gd name="T60" fmla="*/ 226 w 542"/>
                <a:gd name="T61" fmla="*/ 67 h 599"/>
                <a:gd name="T62" fmla="*/ 215 w 542"/>
                <a:gd name="T63" fmla="*/ 22 h 599"/>
                <a:gd name="T64" fmla="*/ 232 w 542"/>
                <a:gd name="T65" fmla="*/ 45 h 599"/>
                <a:gd name="T66" fmla="*/ 252 w 542"/>
                <a:gd name="T67" fmla="*/ 115 h 599"/>
                <a:gd name="T68" fmla="*/ 286 w 542"/>
                <a:gd name="T69" fmla="*/ 183 h 599"/>
                <a:gd name="T70" fmla="*/ 342 w 542"/>
                <a:gd name="T71" fmla="*/ 216 h 599"/>
                <a:gd name="T72" fmla="*/ 404 w 542"/>
                <a:gd name="T73" fmla="*/ 236 h 599"/>
                <a:gd name="T74" fmla="*/ 497 w 542"/>
                <a:gd name="T75" fmla="*/ 247 h 599"/>
                <a:gd name="T76" fmla="*/ 542 w 542"/>
                <a:gd name="T77" fmla="*/ 250 h 599"/>
                <a:gd name="T78" fmla="*/ 536 w 542"/>
                <a:gd name="T79" fmla="*/ 331 h 599"/>
                <a:gd name="T80" fmla="*/ 491 w 542"/>
                <a:gd name="T81" fmla="*/ 449 h 599"/>
                <a:gd name="T82" fmla="*/ 441 w 542"/>
                <a:gd name="T83" fmla="*/ 518 h 599"/>
                <a:gd name="T84" fmla="*/ 402 w 542"/>
                <a:gd name="T85" fmla="*/ 566 h 599"/>
                <a:gd name="T86" fmla="*/ 385 w 542"/>
                <a:gd name="T87" fmla="*/ 585 h 599"/>
                <a:gd name="T88" fmla="*/ 371 w 542"/>
                <a:gd name="T89" fmla="*/ 599 h 599"/>
                <a:gd name="T90" fmla="*/ 198 w 542"/>
                <a:gd name="T91" fmla="*/ 537 h 599"/>
                <a:gd name="T92" fmla="*/ 134 w 542"/>
                <a:gd name="T93" fmla="*/ 497 h 599"/>
                <a:gd name="T94" fmla="*/ 92 w 542"/>
                <a:gd name="T95" fmla="*/ 440 h 599"/>
                <a:gd name="T96" fmla="*/ 48 w 542"/>
                <a:gd name="T97" fmla="*/ 345 h 599"/>
                <a:gd name="T98" fmla="*/ 26 w 542"/>
                <a:gd name="T99" fmla="*/ 273 h 599"/>
                <a:gd name="T100" fmla="*/ 0 w 542"/>
                <a:gd name="T101" fmla="*/ 180 h 599"/>
                <a:gd name="T102" fmla="*/ 80 w 542"/>
                <a:gd name="T103" fmla="*/ 95 h 599"/>
                <a:gd name="T104" fmla="*/ 131 w 542"/>
                <a:gd name="T105" fmla="*/ 36 h 599"/>
                <a:gd name="T106" fmla="*/ 221 w 542"/>
                <a:gd name="T107" fmla="*/ 6 h 599"/>
                <a:gd name="T108" fmla="*/ 167 w 542"/>
                <a:gd name="T109" fmla="*/ 79 h 599"/>
                <a:gd name="T110" fmla="*/ 75 w 542"/>
                <a:gd name="T111" fmla="*/ 166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2" h="599">
                  <a:moveTo>
                    <a:pt x="35" y="191"/>
                  </a:moveTo>
                  <a:lnTo>
                    <a:pt x="114" y="115"/>
                  </a:lnTo>
                  <a:lnTo>
                    <a:pt x="150" y="76"/>
                  </a:lnTo>
                  <a:lnTo>
                    <a:pt x="195" y="17"/>
                  </a:lnTo>
                  <a:lnTo>
                    <a:pt x="162" y="20"/>
                  </a:lnTo>
                  <a:lnTo>
                    <a:pt x="125" y="76"/>
                  </a:lnTo>
                  <a:lnTo>
                    <a:pt x="89" y="107"/>
                  </a:lnTo>
                  <a:lnTo>
                    <a:pt x="18" y="174"/>
                  </a:lnTo>
                  <a:lnTo>
                    <a:pt x="21" y="194"/>
                  </a:lnTo>
                  <a:lnTo>
                    <a:pt x="21" y="218"/>
                  </a:lnTo>
                  <a:lnTo>
                    <a:pt x="35" y="269"/>
                  </a:lnTo>
                  <a:lnTo>
                    <a:pt x="50" y="332"/>
                  </a:lnTo>
                  <a:lnTo>
                    <a:pt x="74" y="392"/>
                  </a:lnTo>
                  <a:lnTo>
                    <a:pt x="90" y="426"/>
                  </a:lnTo>
                  <a:lnTo>
                    <a:pt x="114" y="462"/>
                  </a:lnTo>
                  <a:lnTo>
                    <a:pt x="135" y="485"/>
                  </a:lnTo>
                  <a:lnTo>
                    <a:pt x="191" y="522"/>
                  </a:lnTo>
                  <a:lnTo>
                    <a:pt x="254" y="548"/>
                  </a:lnTo>
                  <a:lnTo>
                    <a:pt x="326" y="566"/>
                  </a:lnTo>
                  <a:lnTo>
                    <a:pt x="356" y="573"/>
                  </a:lnTo>
                  <a:lnTo>
                    <a:pt x="368" y="563"/>
                  </a:lnTo>
                  <a:lnTo>
                    <a:pt x="365" y="554"/>
                  </a:lnTo>
                  <a:lnTo>
                    <a:pt x="292" y="543"/>
                  </a:lnTo>
                  <a:lnTo>
                    <a:pt x="235" y="529"/>
                  </a:lnTo>
                  <a:lnTo>
                    <a:pt x="209" y="515"/>
                  </a:lnTo>
                  <a:lnTo>
                    <a:pt x="170" y="490"/>
                  </a:lnTo>
                  <a:lnTo>
                    <a:pt x="148" y="476"/>
                  </a:lnTo>
                  <a:lnTo>
                    <a:pt x="128" y="452"/>
                  </a:lnTo>
                  <a:lnTo>
                    <a:pt x="103" y="424"/>
                  </a:lnTo>
                  <a:lnTo>
                    <a:pt x="80" y="371"/>
                  </a:lnTo>
                  <a:lnTo>
                    <a:pt x="63" y="317"/>
                  </a:lnTo>
                  <a:lnTo>
                    <a:pt x="46" y="253"/>
                  </a:lnTo>
                  <a:lnTo>
                    <a:pt x="35" y="211"/>
                  </a:lnTo>
                  <a:lnTo>
                    <a:pt x="38" y="202"/>
                  </a:lnTo>
                  <a:lnTo>
                    <a:pt x="46" y="208"/>
                  </a:lnTo>
                  <a:lnTo>
                    <a:pt x="63" y="278"/>
                  </a:lnTo>
                  <a:lnTo>
                    <a:pt x="80" y="337"/>
                  </a:lnTo>
                  <a:lnTo>
                    <a:pt x="103" y="396"/>
                  </a:lnTo>
                  <a:lnTo>
                    <a:pt x="128" y="435"/>
                  </a:lnTo>
                  <a:lnTo>
                    <a:pt x="159" y="470"/>
                  </a:lnTo>
                  <a:lnTo>
                    <a:pt x="209" y="501"/>
                  </a:lnTo>
                  <a:lnTo>
                    <a:pt x="252" y="518"/>
                  </a:lnTo>
                  <a:lnTo>
                    <a:pt x="300" y="532"/>
                  </a:lnTo>
                  <a:lnTo>
                    <a:pt x="351" y="538"/>
                  </a:lnTo>
                  <a:lnTo>
                    <a:pt x="393" y="540"/>
                  </a:lnTo>
                  <a:lnTo>
                    <a:pt x="430" y="504"/>
                  </a:lnTo>
                  <a:lnTo>
                    <a:pt x="455" y="473"/>
                  </a:lnTo>
                  <a:lnTo>
                    <a:pt x="483" y="433"/>
                  </a:lnTo>
                  <a:lnTo>
                    <a:pt x="503" y="390"/>
                  </a:lnTo>
                  <a:lnTo>
                    <a:pt x="517" y="345"/>
                  </a:lnTo>
                  <a:lnTo>
                    <a:pt x="522" y="303"/>
                  </a:lnTo>
                  <a:lnTo>
                    <a:pt x="525" y="264"/>
                  </a:lnTo>
                  <a:lnTo>
                    <a:pt x="463" y="258"/>
                  </a:lnTo>
                  <a:lnTo>
                    <a:pt x="421" y="256"/>
                  </a:lnTo>
                  <a:lnTo>
                    <a:pt x="390" y="253"/>
                  </a:lnTo>
                  <a:lnTo>
                    <a:pt x="365" y="244"/>
                  </a:lnTo>
                  <a:lnTo>
                    <a:pt x="331" y="230"/>
                  </a:lnTo>
                  <a:lnTo>
                    <a:pt x="300" y="211"/>
                  </a:lnTo>
                  <a:lnTo>
                    <a:pt x="269" y="185"/>
                  </a:lnTo>
                  <a:lnTo>
                    <a:pt x="249" y="152"/>
                  </a:lnTo>
                  <a:lnTo>
                    <a:pt x="240" y="121"/>
                  </a:lnTo>
                  <a:lnTo>
                    <a:pt x="226" y="67"/>
                  </a:lnTo>
                  <a:lnTo>
                    <a:pt x="215" y="31"/>
                  </a:lnTo>
                  <a:lnTo>
                    <a:pt x="215" y="22"/>
                  </a:lnTo>
                  <a:lnTo>
                    <a:pt x="221" y="6"/>
                  </a:lnTo>
                  <a:lnTo>
                    <a:pt x="232" y="45"/>
                  </a:lnTo>
                  <a:lnTo>
                    <a:pt x="240" y="73"/>
                  </a:lnTo>
                  <a:lnTo>
                    <a:pt x="252" y="115"/>
                  </a:lnTo>
                  <a:lnTo>
                    <a:pt x="267" y="152"/>
                  </a:lnTo>
                  <a:lnTo>
                    <a:pt x="286" y="183"/>
                  </a:lnTo>
                  <a:lnTo>
                    <a:pt x="312" y="199"/>
                  </a:lnTo>
                  <a:lnTo>
                    <a:pt x="342" y="216"/>
                  </a:lnTo>
                  <a:lnTo>
                    <a:pt x="371" y="230"/>
                  </a:lnTo>
                  <a:lnTo>
                    <a:pt x="404" y="236"/>
                  </a:lnTo>
                  <a:lnTo>
                    <a:pt x="449" y="242"/>
                  </a:lnTo>
                  <a:lnTo>
                    <a:pt x="497" y="247"/>
                  </a:lnTo>
                  <a:lnTo>
                    <a:pt x="536" y="250"/>
                  </a:lnTo>
                  <a:lnTo>
                    <a:pt x="542" y="250"/>
                  </a:lnTo>
                  <a:lnTo>
                    <a:pt x="542" y="267"/>
                  </a:lnTo>
                  <a:lnTo>
                    <a:pt x="536" y="331"/>
                  </a:lnTo>
                  <a:lnTo>
                    <a:pt x="522" y="396"/>
                  </a:lnTo>
                  <a:lnTo>
                    <a:pt x="491" y="449"/>
                  </a:lnTo>
                  <a:lnTo>
                    <a:pt x="469" y="484"/>
                  </a:lnTo>
                  <a:lnTo>
                    <a:pt x="441" y="518"/>
                  </a:lnTo>
                  <a:lnTo>
                    <a:pt x="413" y="546"/>
                  </a:lnTo>
                  <a:lnTo>
                    <a:pt x="402" y="566"/>
                  </a:lnTo>
                  <a:lnTo>
                    <a:pt x="385" y="574"/>
                  </a:lnTo>
                  <a:lnTo>
                    <a:pt x="385" y="585"/>
                  </a:lnTo>
                  <a:lnTo>
                    <a:pt x="379" y="594"/>
                  </a:lnTo>
                  <a:lnTo>
                    <a:pt x="371" y="599"/>
                  </a:lnTo>
                  <a:lnTo>
                    <a:pt x="275" y="567"/>
                  </a:lnTo>
                  <a:lnTo>
                    <a:pt x="198" y="537"/>
                  </a:lnTo>
                  <a:lnTo>
                    <a:pt x="156" y="510"/>
                  </a:lnTo>
                  <a:lnTo>
                    <a:pt x="134" y="497"/>
                  </a:lnTo>
                  <a:lnTo>
                    <a:pt x="119" y="479"/>
                  </a:lnTo>
                  <a:lnTo>
                    <a:pt x="92" y="440"/>
                  </a:lnTo>
                  <a:lnTo>
                    <a:pt x="62" y="393"/>
                  </a:lnTo>
                  <a:lnTo>
                    <a:pt x="48" y="345"/>
                  </a:lnTo>
                  <a:lnTo>
                    <a:pt x="38" y="308"/>
                  </a:lnTo>
                  <a:lnTo>
                    <a:pt x="26" y="273"/>
                  </a:lnTo>
                  <a:lnTo>
                    <a:pt x="14" y="225"/>
                  </a:lnTo>
                  <a:lnTo>
                    <a:pt x="0" y="180"/>
                  </a:lnTo>
                  <a:lnTo>
                    <a:pt x="30" y="140"/>
                  </a:lnTo>
                  <a:lnTo>
                    <a:pt x="80" y="95"/>
                  </a:lnTo>
                  <a:lnTo>
                    <a:pt x="117" y="62"/>
                  </a:lnTo>
                  <a:lnTo>
                    <a:pt x="131" y="36"/>
                  </a:lnTo>
                  <a:lnTo>
                    <a:pt x="150" y="0"/>
                  </a:lnTo>
                  <a:lnTo>
                    <a:pt x="221" y="6"/>
                  </a:lnTo>
                  <a:lnTo>
                    <a:pt x="198" y="39"/>
                  </a:lnTo>
                  <a:lnTo>
                    <a:pt x="167" y="79"/>
                  </a:lnTo>
                  <a:lnTo>
                    <a:pt x="114" y="129"/>
                  </a:lnTo>
                  <a:lnTo>
                    <a:pt x="75" y="166"/>
                  </a:lnTo>
                  <a:lnTo>
                    <a:pt x="35"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10" name="Freeform 46">
              <a:extLst>
                <a:ext uri="{FF2B5EF4-FFF2-40B4-BE49-F238E27FC236}">
                  <a16:creationId xmlns:a16="http://schemas.microsoft.com/office/drawing/2014/main" id="{9648B532-AEF4-4E32-5E2D-B29BAF1DE419}"/>
                </a:ext>
              </a:extLst>
            </p:cNvPr>
            <p:cNvSpPr>
              <a:spLocks/>
            </p:cNvSpPr>
            <p:nvPr/>
          </p:nvSpPr>
          <p:spPr bwMode="auto">
            <a:xfrm>
              <a:off x="1918" y="2800"/>
              <a:ext cx="375" cy="379"/>
            </a:xfrm>
            <a:custGeom>
              <a:avLst/>
              <a:gdLst>
                <a:gd name="T0" fmla="*/ 0 w 375"/>
                <a:gd name="T1" fmla="*/ 110 h 379"/>
                <a:gd name="T2" fmla="*/ 107 w 375"/>
                <a:gd name="T3" fmla="*/ 0 h 379"/>
                <a:gd name="T4" fmla="*/ 119 w 375"/>
                <a:gd name="T5" fmla="*/ 51 h 379"/>
                <a:gd name="T6" fmla="*/ 138 w 375"/>
                <a:gd name="T7" fmla="*/ 104 h 379"/>
                <a:gd name="T8" fmla="*/ 170 w 375"/>
                <a:gd name="T9" fmla="*/ 138 h 379"/>
                <a:gd name="T10" fmla="*/ 218 w 375"/>
                <a:gd name="T11" fmla="*/ 164 h 379"/>
                <a:gd name="T12" fmla="*/ 274 w 375"/>
                <a:gd name="T13" fmla="*/ 183 h 379"/>
                <a:gd name="T14" fmla="*/ 328 w 375"/>
                <a:gd name="T15" fmla="*/ 183 h 379"/>
                <a:gd name="T16" fmla="*/ 375 w 375"/>
                <a:gd name="T17" fmla="*/ 186 h 379"/>
                <a:gd name="T18" fmla="*/ 373 w 375"/>
                <a:gd name="T19" fmla="*/ 223 h 379"/>
                <a:gd name="T20" fmla="*/ 356 w 375"/>
                <a:gd name="T21" fmla="*/ 279 h 379"/>
                <a:gd name="T22" fmla="*/ 325 w 375"/>
                <a:gd name="T23" fmla="*/ 324 h 379"/>
                <a:gd name="T24" fmla="*/ 291 w 375"/>
                <a:gd name="T25" fmla="*/ 362 h 379"/>
                <a:gd name="T26" fmla="*/ 277 w 375"/>
                <a:gd name="T27" fmla="*/ 379 h 379"/>
                <a:gd name="T28" fmla="*/ 204 w 375"/>
                <a:gd name="T29" fmla="*/ 373 h 379"/>
                <a:gd name="T30" fmla="*/ 138 w 375"/>
                <a:gd name="T31" fmla="*/ 359 h 379"/>
                <a:gd name="T32" fmla="*/ 90 w 375"/>
                <a:gd name="T33" fmla="*/ 327 h 379"/>
                <a:gd name="T34" fmla="*/ 65 w 375"/>
                <a:gd name="T35" fmla="*/ 293 h 379"/>
                <a:gd name="T36" fmla="*/ 40 w 375"/>
                <a:gd name="T37" fmla="*/ 251 h 379"/>
                <a:gd name="T38" fmla="*/ 23 w 375"/>
                <a:gd name="T39" fmla="*/ 200 h 379"/>
                <a:gd name="T40" fmla="*/ 9 w 375"/>
                <a:gd name="T41" fmla="*/ 147 h 379"/>
                <a:gd name="T42" fmla="*/ 0 w 375"/>
                <a:gd name="T43" fmla="*/ 11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 h="379">
                  <a:moveTo>
                    <a:pt x="0" y="110"/>
                  </a:moveTo>
                  <a:lnTo>
                    <a:pt x="107" y="0"/>
                  </a:lnTo>
                  <a:lnTo>
                    <a:pt x="119" y="51"/>
                  </a:lnTo>
                  <a:lnTo>
                    <a:pt x="138" y="104"/>
                  </a:lnTo>
                  <a:lnTo>
                    <a:pt x="170" y="138"/>
                  </a:lnTo>
                  <a:lnTo>
                    <a:pt x="218" y="164"/>
                  </a:lnTo>
                  <a:lnTo>
                    <a:pt x="274" y="183"/>
                  </a:lnTo>
                  <a:lnTo>
                    <a:pt x="328" y="183"/>
                  </a:lnTo>
                  <a:lnTo>
                    <a:pt x="375" y="186"/>
                  </a:lnTo>
                  <a:lnTo>
                    <a:pt x="373" y="223"/>
                  </a:lnTo>
                  <a:lnTo>
                    <a:pt x="356" y="279"/>
                  </a:lnTo>
                  <a:lnTo>
                    <a:pt x="325" y="324"/>
                  </a:lnTo>
                  <a:lnTo>
                    <a:pt x="291" y="362"/>
                  </a:lnTo>
                  <a:lnTo>
                    <a:pt x="277" y="379"/>
                  </a:lnTo>
                  <a:lnTo>
                    <a:pt x="204" y="373"/>
                  </a:lnTo>
                  <a:lnTo>
                    <a:pt x="138" y="359"/>
                  </a:lnTo>
                  <a:lnTo>
                    <a:pt x="90" y="327"/>
                  </a:lnTo>
                  <a:lnTo>
                    <a:pt x="65" y="293"/>
                  </a:lnTo>
                  <a:lnTo>
                    <a:pt x="40" y="251"/>
                  </a:lnTo>
                  <a:lnTo>
                    <a:pt x="23" y="200"/>
                  </a:lnTo>
                  <a:lnTo>
                    <a:pt x="9" y="147"/>
                  </a:lnTo>
                  <a:lnTo>
                    <a:pt x="0" y="110"/>
                  </a:lnTo>
                  <a:close/>
                </a:path>
              </a:pathLst>
            </a:custGeom>
            <a:solidFill>
              <a:srgbClr val="FFFFFF"/>
            </a:solidFill>
            <a:ln w="12700">
              <a:solidFill>
                <a:srgbClr val="000000"/>
              </a:solidFill>
              <a:prstDash val="solid"/>
              <a:round/>
              <a:headEnd/>
              <a:tailEnd/>
            </a:ln>
          </p:spPr>
          <p:txBody>
            <a:bodyPr/>
            <a:lstStyle/>
            <a:p>
              <a:endParaRPr lang="en-IT"/>
            </a:p>
          </p:txBody>
        </p:sp>
        <p:sp>
          <p:nvSpPr>
            <p:cNvPr id="369711" name="Line 47">
              <a:extLst>
                <a:ext uri="{FF2B5EF4-FFF2-40B4-BE49-F238E27FC236}">
                  <a16:creationId xmlns:a16="http://schemas.microsoft.com/office/drawing/2014/main" id="{3A6B80A8-A091-7162-23FB-1A3FDF5AAD5B}"/>
                </a:ext>
              </a:extLst>
            </p:cNvPr>
            <p:cNvSpPr>
              <a:spLocks noChangeShapeType="1"/>
            </p:cNvSpPr>
            <p:nvPr/>
          </p:nvSpPr>
          <p:spPr bwMode="auto">
            <a:xfrm flipV="1">
              <a:off x="1937" y="2859"/>
              <a:ext cx="99"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T"/>
            </a:p>
          </p:txBody>
        </p:sp>
        <p:sp>
          <p:nvSpPr>
            <p:cNvPr id="369712" name="Freeform 48">
              <a:extLst>
                <a:ext uri="{FF2B5EF4-FFF2-40B4-BE49-F238E27FC236}">
                  <a16:creationId xmlns:a16="http://schemas.microsoft.com/office/drawing/2014/main" id="{B777AB54-04D7-AB95-9A73-DDB9B70C59BC}"/>
                </a:ext>
              </a:extLst>
            </p:cNvPr>
            <p:cNvSpPr>
              <a:spLocks/>
            </p:cNvSpPr>
            <p:nvPr/>
          </p:nvSpPr>
          <p:spPr bwMode="auto">
            <a:xfrm>
              <a:off x="1955" y="2911"/>
              <a:ext cx="101" cy="122"/>
            </a:xfrm>
            <a:custGeom>
              <a:avLst/>
              <a:gdLst>
                <a:gd name="T0" fmla="*/ 101 w 101"/>
                <a:gd name="T1" fmla="*/ 0 h 122"/>
                <a:gd name="T2" fmla="*/ 64 w 101"/>
                <a:gd name="T3" fmla="*/ 50 h 122"/>
                <a:gd name="T4" fmla="*/ 19 w 101"/>
                <a:gd name="T5" fmla="*/ 100 h 122"/>
                <a:gd name="T6" fmla="*/ 0 w 101"/>
                <a:gd name="T7" fmla="*/ 122 h 122"/>
              </a:gdLst>
              <a:ahLst/>
              <a:cxnLst>
                <a:cxn ang="0">
                  <a:pos x="T0" y="T1"/>
                </a:cxn>
                <a:cxn ang="0">
                  <a:pos x="T2" y="T3"/>
                </a:cxn>
                <a:cxn ang="0">
                  <a:pos x="T4" y="T5"/>
                </a:cxn>
                <a:cxn ang="0">
                  <a:pos x="T6" y="T7"/>
                </a:cxn>
              </a:cxnLst>
              <a:rect l="0" t="0" r="r" b="b"/>
              <a:pathLst>
                <a:path w="101" h="122">
                  <a:moveTo>
                    <a:pt x="101" y="0"/>
                  </a:moveTo>
                  <a:lnTo>
                    <a:pt x="64" y="50"/>
                  </a:lnTo>
                  <a:lnTo>
                    <a:pt x="19" y="100"/>
                  </a:lnTo>
                  <a:lnTo>
                    <a:pt x="0" y="12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3" name="Freeform 49">
              <a:extLst>
                <a:ext uri="{FF2B5EF4-FFF2-40B4-BE49-F238E27FC236}">
                  <a16:creationId xmlns:a16="http://schemas.microsoft.com/office/drawing/2014/main" id="{076BD0BC-7875-9D55-AEFB-1C6139A78942}"/>
                </a:ext>
              </a:extLst>
            </p:cNvPr>
            <p:cNvSpPr>
              <a:spLocks/>
            </p:cNvSpPr>
            <p:nvPr/>
          </p:nvSpPr>
          <p:spPr bwMode="auto">
            <a:xfrm>
              <a:off x="1992" y="2949"/>
              <a:ext cx="104" cy="146"/>
            </a:xfrm>
            <a:custGeom>
              <a:avLst/>
              <a:gdLst>
                <a:gd name="T0" fmla="*/ 104 w 104"/>
                <a:gd name="T1" fmla="*/ 0 h 146"/>
                <a:gd name="T2" fmla="*/ 81 w 104"/>
                <a:gd name="T3" fmla="*/ 48 h 146"/>
                <a:gd name="T4" fmla="*/ 42 w 104"/>
                <a:gd name="T5" fmla="*/ 107 h 146"/>
                <a:gd name="T6" fmla="*/ 0 w 104"/>
                <a:gd name="T7" fmla="*/ 146 h 146"/>
              </a:gdLst>
              <a:ahLst/>
              <a:cxnLst>
                <a:cxn ang="0">
                  <a:pos x="T0" y="T1"/>
                </a:cxn>
                <a:cxn ang="0">
                  <a:pos x="T2" y="T3"/>
                </a:cxn>
                <a:cxn ang="0">
                  <a:pos x="T4" y="T5"/>
                </a:cxn>
                <a:cxn ang="0">
                  <a:pos x="T6" y="T7"/>
                </a:cxn>
              </a:cxnLst>
              <a:rect l="0" t="0" r="r" b="b"/>
              <a:pathLst>
                <a:path w="104" h="146">
                  <a:moveTo>
                    <a:pt x="104" y="0"/>
                  </a:moveTo>
                  <a:lnTo>
                    <a:pt x="81" y="48"/>
                  </a:lnTo>
                  <a:lnTo>
                    <a:pt x="42" y="107"/>
                  </a:lnTo>
                  <a:lnTo>
                    <a:pt x="0" y="14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4" name="Freeform 50">
              <a:extLst>
                <a:ext uri="{FF2B5EF4-FFF2-40B4-BE49-F238E27FC236}">
                  <a16:creationId xmlns:a16="http://schemas.microsoft.com/office/drawing/2014/main" id="{76C50F71-53B7-E96E-724B-E704C7FEA858}"/>
                </a:ext>
              </a:extLst>
            </p:cNvPr>
            <p:cNvSpPr>
              <a:spLocks/>
            </p:cNvSpPr>
            <p:nvPr/>
          </p:nvSpPr>
          <p:spPr bwMode="auto">
            <a:xfrm>
              <a:off x="2048" y="2977"/>
              <a:ext cx="107" cy="173"/>
            </a:xfrm>
            <a:custGeom>
              <a:avLst/>
              <a:gdLst>
                <a:gd name="T0" fmla="*/ 107 w 107"/>
                <a:gd name="T1" fmla="*/ 0 h 173"/>
                <a:gd name="T2" fmla="*/ 90 w 107"/>
                <a:gd name="T3" fmla="*/ 62 h 173"/>
                <a:gd name="T4" fmla="*/ 57 w 107"/>
                <a:gd name="T5" fmla="*/ 111 h 173"/>
                <a:gd name="T6" fmla="*/ 20 w 107"/>
                <a:gd name="T7" fmla="*/ 153 h 173"/>
                <a:gd name="T8" fmla="*/ 0 w 107"/>
                <a:gd name="T9" fmla="*/ 173 h 173"/>
              </a:gdLst>
              <a:ahLst/>
              <a:cxnLst>
                <a:cxn ang="0">
                  <a:pos x="T0" y="T1"/>
                </a:cxn>
                <a:cxn ang="0">
                  <a:pos x="T2" y="T3"/>
                </a:cxn>
                <a:cxn ang="0">
                  <a:pos x="T4" y="T5"/>
                </a:cxn>
                <a:cxn ang="0">
                  <a:pos x="T6" y="T7"/>
                </a:cxn>
                <a:cxn ang="0">
                  <a:pos x="T8" y="T9"/>
                </a:cxn>
              </a:cxnLst>
              <a:rect l="0" t="0" r="r" b="b"/>
              <a:pathLst>
                <a:path w="107" h="173">
                  <a:moveTo>
                    <a:pt x="107" y="0"/>
                  </a:moveTo>
                  <a:lnTo>
                    <a:pt x="90" y="62"/>
                  </a:lnTo>
                  <a:lnTo>
                    <a:pt x="57" y="111"/>
                  </a:lnTo>
                  <a:lnTo>
                    <a:pt x="20" y="153"/>
                  </a:lnTo>
                  <a:lnTo>
                    <a:pt x="0" y="17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5" name="Freeform 51">
              <a:extLst>
                <a:ext uri="{FF2B5EF4-FFF2-40B4-BE49-F238E27FC236}">
                  <a16:creationId xmlns:a16="http://schemas.microsoft.com/office/drawing/2014/main" id="{BF7535C1-CD6A-398D-D590-1756A51C26A0}"/>
                </a:ext>
              </a:extLst>
            </p:cNvPr>
            <p:cNvSpPr>
              <a:spLocks/>
            </p:cNvSpPr>
            <p:nvPr/>
          </p:nvSpPr>
          <p:spPr bwMode="auto">
            <a:xfrm>
              <a:off x="2118" y="2992"/>
              <a:ext cx="105" cy="178"/>
            </a:xfrm>
            <a:custGeom>
              <a:avLst/>
              <a:gdLst>
                <a:gd name="T0" fmla="*/ 105 w 105"/>
                <a:gd name="T1" fmla="*/ 0 h 178"/>
                <a:gd name="T2" fmla="*/ 99 w 105"/>
                <a:gd name="T3" fmla="*/ 39 h 178"/>
                <a:gd name="T4" fmla="*/ 82 w 105"/>
                <a:gd name="T5" fmla="*/ 84 h 178"/>
                <a:gd name="T6" fmla="*/ 48 w 105"/>
                <a:gd name="T7" fmla="*/ 124 h 178"/>
                <a:gd name="T8" fmla="*/ 26 w 105"/>
                <a:gd name="T9" fmla="*/ 149 h 178"/>
                <a:gd name="T10" fmla="*/ 0 w 105"/>
                <a:gd name="T11" fmla="*/ 178 h 178"/>
              </a:gdLst>
              <a:ahLst/>
              <a:cxnLst>
                <a:cxn ang="0">
                  <a:pos x="T0" y="T1"/>
                </a:cxn>
                <a:cxn ang="0">
                  <a:pos x="T2" y="T3"/>
                </a:cxn>
                <a:cxn ang="0">
                  <a:pos x="T4" y="T5"/>
                </a:cxn>
                <a:cxn ang="0">
                  <a:pos x="T6" y="T7"/>
                </a:cxn>
                <a:cxn ang="0">
                  <a:pos x="T8" y="T9"/>
                </a:cxn>
                <a:cxn ang="0">
                  <a:pos x="T10" y="T11"/>
                </a:cxn>
              </a:cxnLst>
              <a:rect l="0" t="0" r="r" b="b"/>
              <a:pathLst>
                <a:path w="105" h="178">
                  <a:moveTo>
                    <a:pt x="105" y="0"/>
                  </a:moveTo>
                  <a:lnTo>
                    <a:pt x="99" y="39"/>
                  </a:lnTo>
                  <a:lnTo>
                    <a:pt x="82" y="84"/>
                  </a:lnTo>
                  <a:lnTo>
                    <a:pt x="48" y="124"/>
                  </a:lnTo>
                  <a:lnTo>
                    <a:pt x="26" y="149"/>
                  </a:lnTo>
                  <a:lnTo>
                    <a:pt x="0" y="17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grpSp>
      <p:sp>
        <p:nvSpPr>
          <p:cNvPr id="4" name="Freeform 23">
            <a:extLst>
              <a:ext uri="{FF2B5EF4-FFF2-40B4-BE49-F238E27FC236}">
                <a16:creationId xmlns:a16="http://schemas.microsoft.com/office/drawing/2014/main" id="{FC0C7BE3-76F7-F3F9-FCB2-5B53C39D4B36}"/>
              </a:ext>
            </a:extLst>
          </p:cNvPr>
          <p:cNvSpPr>
            <a:spLocks/>
          </p:cNvSpPr>
          <p:nvPr/>
        </p:nvSpPr>
        <p:spPr bwMode="auto">
          <a:xfrm>
            <a:off x="167459" y="6023788"/>
            <a:ext cx="2974975" cy="369332"/>
          </a:xfrm>
          <a:custGeom>
            <a:avLst/>
            <a:gdLst>
              <a:gd name="T0" fmla="*/ 1493 w 1729"/>
              <a:gd name="T1" fmla="*/ 0 h 413"/>
              <a:gd name="T2" fmla="*/ 1414 w 1729"/>
              <a:gd name="T3" fmla="*/ 283 h 413"/>
              <a:gd name="T4" fmla="*/ 1096 w 1729"/>
              <a:gd name="T5" fmla="*/ 331 h 413"/>
              <a:gd name="T6" fmla="*/ 1306 w 1729"/>
              <a:gd name="T7" fmla="*/ 206 h 413"/>
              <a:gd name="T8" fmla="*/ 1691 w 1729"/>
              <a:gd name="T9" fmla="*/ 276 h 413"/>
              <a:gd name="T10" fmla="*/ 1077 w 1729"/>
              <a:gd name="T11" fmla="*/ 406 h 413"/>
              <a:gd name="T12" fmla="*/ 0 w 1729"/>
              <a:gd name="T13" fmla="*/ 406 h 413"/>
            </a:gdLst>
            <a:ahLst/>
            <a:cxnLst>
              <a:cxn ang="0">
                <a:pos x="T0" y="T1"/>
              </a:cxn>
              <a:cxn ang="0">
                <a:pos x="T2" y="T3"/>
              </a:cxn>
              <a:cxn ang="0">
                <a:pos x="T4" y="T5"/>
              </a:cxn>
              <a:cxn ang="0">
                <a:pos x="T6" y="T7"/>
              </a:cxn>
              <a:cxn ang="0">
                <a:pos x="T8" y="T9"/>
              </a:cxn>
              <a:cxn ang="0">
                <a:pos x="T10" y="T11"/>
              </a:cxn>
              <a:cxn ang="0">
                <a:pos x="T12" y="T13"/>
              </a:cxn>
            </a:cxnLst>
            <a:rect l="0" t="0" r="r" b="b"/>
            <a:pathLst>
              <a:path w="1729" h="413">
                <a:moveTo>
                  <a:pt x="1493" y="0"/>
                </a:moveTo>
                <a:cubicBezTo>
                  <a:pt x="1480" y="47"/>
                  <a:pt x="1480" y="228"/>
                  <a:pt x="1414" y="283"/>
                </a:cubicBezTo>
                <a:cubicBezTo>
                  <a:pt x="1348" y="338"/>
                  <a:pt x="1114" y="344"/>
                  <a:pt x="1096" y="331"/>
                </a:cubicBezTo>
                <a:cubicBezTo>
                  <a:pt x="1056" y="244"/>
                  <a:pt x="1206" y="215"/>
                  <a:pt x="1306" y="206"/>
                </a:cubicBezTo>
                <a:cubicBezTo>
                  <a:pt x="1405" y="196"/>
                  <a:pt x="1729" y="243"/>
                  <a:pt x="1691" y="276"/>
                </a:cubicBezTo>
                <a:cubicBezTo>
                  <a:pt x="1680" y="386"/>
                  <a:pt x="1167" y="406"/>
                  <a:pt x="1077" y="406"/>
                </a:cubicBezTo>
                <a:cubicBezTo>
                  <a:pt x="1001" y="413"/>
                  <a:pt x="224" y="406"/>
                  <a:pt x="0" y="406"/>
                </a:cubicBezTo>
              </a:path>
            </a:pathLst>
          </a:custGeom>
          <a:noFill/>
          <a:ln w="38100" cap="flat" cmpd="sng">
            <a:solidFill>
              <a:schemeClr val="tx2"/>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pic>
        <p:nvPicPr>
          <p:cNvPr id="54" name="Picture 35">
            <a:extLst>
              <a:ext uri="{FF2B5EF4-FFF2-40B4-BE49-F238E27FC236}">
                <a16:creationId xmlns:a16="http://schemas.microsoft.com/office/drawing/2014/main" id="{A85CDFB8-F4D6-8D45-C355-FB2AEFD73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4902696"/>
            <a:ext cx="685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39">
            <a:extLst>
              <a:ext uri="{FF2B5EF4-FFF2-40B4-BE49-F238E27FC236}">
                <a16:creationId xmlns:a16="http://schemas.microsoft.com/office/drawing/2014/main" id="{AF4A5EE6-6D90-4A07-9CBA-D39F2151A94B}"/>
              </a:ext>
            </a:extLst>
          </p:cNvPr>
          <p:cNvSpPr txBox="1">
            <a:spLocks noChangeArrowheads="1"/>
          </p:cNvSpPr>
          <p:nvPr/>
        </p:nvSpPr>
        <p:spPr bwMode="auto">
          <a:xfrm>
            <a:off x="2812525" y="4397227"/>
            <a:ext cx="7889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eth1</a:t>
            </a:r>
          </a:p>
        </p:txBody>
      </p:sp>
      <p:sp>
        <p:nvSpPr>
          <p:cNvPr id="56" name="Text Box 41">
            <a:extLst>
              <a:ext uri="{FF2B5EF4-FFF2-40B4-BE49-F238E27FC236}">
                <a16:creationId xmlns:a16="http://schemas.microsoft.com/office/drawing/2014/main" id="{6058C2B3-5CC0-A158-CB1B-4A5DD4126C40}"/>
              </a:ext>
            </a:extLst>
          </p:cNvPr>
          <p:cNvSpPr txBox="1">
            <a:spLocks noChangeArrowheads="1"/>
          </p:cNvSpPr>
          <p:nvPr/>
        </p:nvSpPr>
        <p:spPr bwMode="auto">
          <a:xfrm>
            <a:off x="2447405" y="5161459"/>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57" name="Line 54">
            <a:extLst>
              <a:ext uri="{FF2B5EF4-FFF2-40B4-BE49-F238E27FC236}">
                <a16:creationId xmlns:a16="http://schemas.microsoft.com/office/drawing/2014/main" id="{7C216875-2787-078B-F221-DD56633B9AC1}"/>
              </a:ext>
            </a:extLst>
          </p:cNvPr>
          <p:cNvSpPr>
            <a:spLocks noChangeShapeType="1"/>
          </p:cNvSpPr>
          <p:nvPr/>
        </p:nvSpPr>
        <p:spPr bwMode="auto">
          <a:xfrm>
            <a:off x="2712517" y="4293096"/>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9696" name="Oval 32">
            <a:extLst>
              <a:ext uri="{FF2B5EF4-FFF2-40B4-BE49-F238E27FC236}">
                <a16:creationId xmlns:a16="http://schemas.microsoft.com/office/drawing/2014/main" id="{F966ACA9-F870-E564-87BC-2418CBC88880}"/>
              </a:ext>
            </a:extLst>
          </p:cNvPr>
          <p:cNvSpPr>
            <a:spLocks noChangeArrowheads="1"/>
          </p:cNvSpPr>
          <p:nvPr/>
        </p:nvSpPr>
        <p:spPr bwMode="auto">
          <a:xfrm>
            <a:off x="1349748" y="269771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lstStyle/>
          <a:p>
            <a:pPr algn="ctr" eaLnBrk="0" hangingPunct="0">
              <a:lnSpc>
                <a:spcPct val="90000"/>
              </a:lnSpc>
            </a:pPr>
            <a:r>
              <a:rPr lang="it-IT" altLang="en-IT" sz="2000" b="1">
                <a:latin typeface="Tahoma" panose="020B0604030504040204" pitchFamily="34" charset="0"/>
              </a:rPr>
              <a:t>is it for me?</a:t>
            </a:r>
          </a:p>
        </p:txBody>
      </p:sp>
      <p:cxnSp>
        <p:nvCxnSpPr>
          <p:cNvPr id="60" name="Straight Arrow Connector 59">
            <a:extLst>
              <a:ext uri="{FF2B5EF4-FFF2-40B4-BE49-F238E27FC236}">
                <a16:creationId xmlns:a16="http://schemas.microsoft.com/office/drawing/2014/main" id="{CB4F6E4A-C24B-8F0D-E079-CD7A2A950F33}"/>
              </a:ext>
            </a:extLst>
          </p:cNvPr>
          <p:cNvCxnSpPr/>
          <p:nvPr/>
        </p:nvCxnSpPr>
        <p:spPr>
          <a:xfrm>
            <a:off x="1845048" y="1257468"/>
            <a:ext cx="0" cy="1368603"/>
          </a:xfrm>
          <a:prstGeom prst="straightConnector1">
            <a:avLst/>
          </a:prstGeom>
          <a:ln w="381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369665" name="Freeform 369664">
            <a:extLst>
              <a:ext uri="{FF2B5EF4-FFF2-40B4-BE49-F238E27FC236}">
                <a16:creationId xmlns:a16="http://schemas.microsoft.com/office/drawing/2014/main" id="{417FF1D6-1647-0AD6-C124-43EE4F38935C}"/>
              </a:ext>
            </a:extLst>
          </p:cNvPr>
          <p:cNvSpPr/>
          <p:nvPr/>
        </p:nvSpPr>
        <p:spPr>
          <a:xfrm>
            <a:off x="2155971" y="696286"/>
            <a:ext cx="1887523" cy="1929468"/>
          </a:xfrm>
          <a:custGeom>
            <a:avLst/>
            <a:gdLst>
              <a:gd name="connsiteX0" fmla="*/ 0 w 1887523"/>
              <a:gd name="connsiteY0" fmla="*/ 1929468 h 1929468"/>
              <a:gd name="connsiteX1" fmla="*/ 25167 w 1887523"/>
              <a:gd name="connsiteY1" fmla="*/ 1828800 h 1929468"/>
              <a:gd name="connsiteX2" fmla="*/ 41945 w 1887523"/>
              <a:gd name="connsiteY2" fmla="*/ 1803633 h 1929468"/>
              <a:gd name="connsiteX3" fmla="*/ 75501 w 1887523"/>
              <a:gd name="connsiteY3" fmla="*/ 1686187 h 1929468"/>
              <a:gd name="connsiteX4" fmla="*/ 92279 w 1887523"/>
              <a:gd name="connsiteY4" fmla="*/ 1635853 h 1929468"/>
              <a:gd name="connsiteX5" fmla="*/ 100668 w 1887523"/>
              <a:gd name="connsiteY5" fmla="*/ 1577131 h 1929468"/>
              <a:gd name="connsiteX6" fmla="*/ 117446 w 1887523"/>
              <a:gd name="connsiteY6" fmla="*/ 1518408 h 1929468"/>
              <a:gd name="connsiteX7" fmla="*/ 125835 w 1887523"/>
              <a:gd name="connsiteY7" fmla="*/ 1451296 h 1929468"/>
              <a:gd name="connsiteX8" fmla="*/ 151001 w 1887523"/>
              <a:gd name="connsiteY8" fmla="*/ 1375795 h 1929468"/>
              <a:gd name="connsiteX9" fmla="*/ 159390 w 1887523"/>
              <a:gd name="connsiteY9" fmla="*/ 1333850 h 1929468"/>
              <a:gd name="connsiteX10" fmla="*/ 167779 w 1887523"/>
              <a:gd name="connsiteY10" fmla="*/ 1308683 h 1929468"/>
              <a:gd name="connsiteX11" fmla="*/ 192946 w 1887523"/>
              <a:gd name="connsiteY11" fmla="*/ 1132514 h 1929468"/>
              <a:gd name="connsiteX12" fmla="*/ 201335 w 1887523"/>
              <a:gd name="connsiteY12" fmla="*/ 1107347 h 1929468"/>
              <a:gd name="connsiteX13" fmla="*/ 218113 w 1887523"/>
              <a:gd name="connsiteY13" fmla="*/ 998290 h 1929468"/>
              <a:gd name="connsiteX14" fmla="*/ 226502 w 1887523"/>
              <a:gd name="connsiteY14" fmla="*/ 964734 h 1929468"/>
              <a:gd name="connsiteX15" fmla="*/ 234891 w 1887523"/>
              <a:gd name="connsiteY15" fmla="*/ 914400 h 1929468"/>
              <a:gd name="connsiteX16" fmla="*/ 251669 w 1887523"/>
              <a:gd name="connsiteY16" fmla="*/ 830510 h 1929468"/>
              <a:gd name="connsiteX17" fmla="*/ 276836 w 1887523"/>
              <a:gd name="connsiteY17" fmla="*/ 687897 h 1929468"/>
              <a:gd name="connsiteX18" fmla="*/ 285225 w 1887523"/>
              <a:gd name="connsiteY18" fmla="*/ 662731 h 1929468"/>
              <a:gd name="connsiteX19" fmla="*/ 293614 w 1887523"/>
              <a:gd name="connsiteY19" fmla="*/ 612397 h 1929468"/>
              <a:gd name="connsiteX20" fmla="*/ 310392 w 1887523"/>
              <a:gd name="connsiteY20" fmla="*/ 553674 h 1929468"/>
              <a:gd name="connsiteX21" fmla="*/ 318781 w 1887523"/>
              <a:gd name="connsiteY21" fmla="*/ 520118 h 1929468"/>
              <a:gd name="connsiteX22" fmla="*/ 335559 w 1887523"/>
              <a:gd name="connsiteY22" fmla="*/ 494951 h 1929468"/>
              <a:gd name="connsiteX23" fmla="*/ 352337 w 1887523"/>
              <a:gd name="connsiteY23" fmla="*/ 427839 h 1929468"/>
              <a:gd name="connsiteX24" fmla="*/ 377504 w 1887523"/>
              <a:gd name="connsiteY24" fmla="*/ 377505 h 1929468"/>
              <a:gd name="connsiteX25" fmla="*/ 394282 w 1887523"/>
              <a:gd name="connsiteY25" fmla="*/ 318782 h 1929468"/>
              <a:gd name="connsiteX26" fmla="*/ 419449 w 1887523"/>
              <a:gd name="connsiteY26" fmla="*/ 268448 h 1929468"/>
              <a:gd name="connsiteX27" fmla="*/ 427838 w 1887523"/>
              <a:gd name="connsiteY27" fmla="*/ 243281 h 1929468"/>
              <a:gd name="connsiteX28" fmla="*/ 453005 w 1887523"/>
              <a:gd name="connsiteY28" fmla="*/ 209725 h 1929468"/>
              <a:gd name="connsiteX29" fmla="*/ 486561 w 1887523"/>
              <a:gd name="connsiteY29" fmla="*/ 159391 h 1929468"/>
              <a:gd name="connsiteX30" fmla="*/ 503339 w 1887523"/>
              <a:gd name="connsiteY30" fmla="*/ 134224 h 1929468"/>
              <a:gd name="connsiteX31" fmla="*/ 536895 w 1887523"/>
              <a:gd name="connsiteY31" fmla="*/ 109057 h 1929468"/>
              <a:gd name="connsiteX32" fmla="*/ 562062 w 1887523"/>
              <a:gd name="connsiteY32" fmla="*/ 83890 h 1929468"/>
              <a:gd name="connsiteX33" fmla="*/ 604007 w 1887523"/>
              <a:gd name="connsiteY33" fmla="*/ 67112 h 1929468"/>
              <a:gd name="connsiteX34" fmla="*/ 696286 w 1887523"/>
              <a:gd name="connsiteY34" fmla="*/ 25167 h 1929468"/>
              <a:gd name="connsiteX35" fmla="*/ 755009 w 1887523"/>
              <a:gd name="connsiteY35" fmla="*/ 16778 h 1929468"/>
              <a:gd name="connsiteX36" fmla="*/ 788565 w 1887523"/>
              <a:gd name="connsiteY36" fmla="*/ 8389 h 1929468"/>
              <a:gd name="connsiteX37" fmla="*/ 847288 w 1887523"/>
              <a:gd name="connsiteY37" fmla="*/ 0 h 1929468"/>
              <a:gd name="connsiteX38" fmla="*/ 1275126 w 1887523"/>
              <a:gd name="connsiteY38" fmla="*/ 8389 h 1929468"/>
              <a:gd name="connsiteX39" fmla="*/ 1384183 w 1887523"/>
              <a:gd name="connsiteY39" fmla="*/ 16778 h 1929468"/>
              <a:gd name="connsiteX40" fmla="*/ 1434517 w 1887523"/>
              <a:gd name="connsiteY40" fmla="*/ 33556 h 1929468"/>
              <a:gd name="connsiteX41" fmla="*/ 1468073 w 1887523"/>
              <a:gd name="connsiteY41" fmla="*/ 41945 h 1929468"/>
              <a:gd name="connsiteX42" fmla="*/ 1493240 w 1887523"/>
              <a:gd name="connsiteY42" fmla="*/ 50334 h 1929468"/>
              <a:gd name="connsiteX43" fmla="*/ 1543574 w 1887523"/>
              <a:gd name="connsiteY43" fmla="*/ 83890 h 1929468"/>
              <a:gd name="connsiteX44" fmla="*/ 1560352 w 1887523"/>
              <a:gd name="connsiteY44" fmla="*/ 109057 h 1929468"/>
              <a:gd name="connsiteX45" fmla="*/ 1585519 w 1887523"/>
              <a:gd name="connsiteY45" fmla="*/ 134224 h 1929468"/>
              <a:gd name="connsiteX46" fmla="*/ 1627464 w 1887523"/>
              <a:gd name="connsiteY46" fmla="*/ 218114 h 1929468"/>
              <a:gd name="connsiteX47" fmla="*/ 1677798 w 1887523"/>
              <a:gd name="connsiteY47" fmla="*/ 285226 h 1929468"/>
              <a:gd name="connsiteX48" fmla="*/ 1702965 w 1887523"/>
              <a:gd name="connsiteY48" fmla="*/ 335560 h 1929468"/>
              <a:gd name="connsiteX49" fmla="*/ 1711354 w 1887523"/>
              <a:gd name="connsiteY49" fmla="*/ 360727 h 1929468"/>
              <a:gd name="connsiteX50" fmla="*/ 1728132 w 1887523"/>
              <a:gd name="connsiteY50" fmla="*/ 385894 h 1929468"/>
              <a:gd name="connsiteX51" fmla="*/ 1761688 w 1887523"/>
              <a:gd name="connsiteY51" fmla="*/ 444617 h 1929468"/>
              <a:gd name="connsiteX52" fmla="*/ 1778466 w 1887523"/>
              <a:gd name="connsiteY52" fmla="*/ 494951 h 1929468"/>
              <a:gd name="connsiteX53" fmla="*/ 1786855 w 1887523"/>
              <a:gd name="connsiteY53" fmla="*/ 520118 h 1929468"/>
              <a:gd name="connsiteX54" fmla="*/ 1812022 w 1887523"/>
              <a:gd name="connsiteY54" fmla="*/ 604008 h 1929468"/>
              <a:gd name="connsiteX55" fmla="*/ 1845578 w 1887523"/>
              <a:gd name="connsiteY55" fmla="*/ 704675 h 1929468"/>
              <a:gd name="connsiteX56" fmla="*/ 1853967 w 1887523"/>
              <a:gd name="connsiteY56" fmla="*/ 729842 h 1929468"/>
              <a:gd name="connsiteX57" fmla="*/ 1879134 w 1887523"/>
              <a:gd name="connsiteY57" fmla="*/ 822121 h 1929468"/>
              <a:gd name="connsiteX58" fmla="*/ 1887523 w 1887523"/>
              <a:gd name="connsiteY58" fmla="*/ 838899 h 19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87523" h="1929468">
                <a:moveTo>
                  <a:pt x="0" y="1929468"/>
                </a:moveTo>
                <a:cubicBezTo>
                  <a:pt x="7035" y="1887261"/>
                  <a:pt x="7442" y="1868682"/>
                  <a:pt x="25167" y="1828800"/>
                </a:cubicBezTo>
                <a:cubicBezTo>
                  <a:pt x="29262" y="1819587"/>
                  <a:pt x="36352" y="1812022"/>
                  <a:pt x="41945" y="1803633"/>
                </a:cubicBezTo>
                <a:cubicBezTo>
                  <a:pt x="63012" y="1719363"/>
                  <a:pt x="51431" y="1758397"/>
                  <a:pt x="75501" y="1686187"/>
                </a:cubicBezTo>
                <a:lnTo>
                  <a:pt x="92279" y="1635853"/>
                </a:lnTo>
                <a:cubicBezTo>
                  <a:pt x="95075" y="1616279"/>
                  <a:pt x="96790" y="1596520"/>
                  <a:pt x="100668" y="1577131"/>
                </a:cubicBezTo>
                <a:cubicBezTo>
                  <a:pt x="120614" y="1477403"/>
                  <a:pt x="96598" y="1643497"/>
                  <a:pt x="117446" y="1518408"/>
                </a:cubicBezTo>
                <a:cubicBezTo>
                  <a:pt x="121152" y="1496170"/>
                  <a:pt x="122129" y="1473534"/>
                  <a:pt x="125835" y="1451296"/>
                </a:cubicBezTo>
                <a:cubicBezTo>
                  <a:pt x="133885" y="1402994"/>
                  <a:pt x="135152" y="1428624"/>
                  <a:pt x="151001" y="1375795"/>
                </a:cubicBezTo>
                <a:cubicBezTo>
                  <a:pt x="155098" y="1362138"/>
                  <a:pt x="155932" y="1347683"/>
                  <a:pt x="159390" y="1333850"/>
                </a:cubicBezTo>
                <a:cubicBezTo>
                  <a:pt x="161535" y="1325271"/>
                  <a:pt x="164983" y="1317072"/>
                  <a:pt x="167779" y="1308683"/>
                </a:cubicBezTo>
                <a:cubicBezTo>
                  <a:pt x="172131" y="1269514"/>
                  <a:pt x="182476" y="1163925"/>
                  <a:pt x="192946" y="1132514"/>
                </a:cubicBezTo>
                <a:lnTo>
                  <a:pt x="201335" y="1107347"/>
                </a:lnTo>
                <a:cubicBezTo>
                  <a:pt x="205364" y="1079143"/>
                  <a:pt x="212293" y="1027389"/>
                  <a:pt x="218113" y="998290"/>
                </a:cubicBezTo>
                <a:cubicBezTo>
                  <a:pt x="220374" y="986984"/>
                  <a:pt x="224241" y="976040"/>
                  <a:pt x="226502" y="964734"/>
                </a:cubicBezTo>
                <a:cubicBezTo>
                  <a:pt x="229838" y="948055"/>
                  <a:pt x="231756" y="931118"/>
                  <a:pt x="234891" y="914400"/>
                </a:cubicBezTo>
                <a:cubicBezTo>
                  <a:pt x="240146" y="886371"/>
                  <a:pt x="246981" y="858639"/>
                  <a:pt x="251669" y="830510"/>
                </a:cubicBezTo>
                <a:cubicBezTo>
                  <a:pt x="252824" y="823578"/>
                  <a:pt x="269306" y="718017"/>
                  <a:pt x="276836" y="687897"/>
                </a:cubicBezTo>
                <a:cubicBezTo>
                  <a:pt x="278981" y="679319"/>
                  <a:pt x="282429" y="671120"/>
                  <a:pt x="285225" y="662731"/>
                </a:cubicBezTo>
                <a:cubicBezTo>
                  <a:pt x="288021" y="645953"/>
                  <a:pt x="290278" y="629076"/>
                  <a:pt x="293614" y="612397"/>
                </a:cubicBezTo>
                <a:cubicBezTo>
                  <a:pt x="302356" y="568688"/>
                  <a:pt x="299731" y="590986"/>
                  <a:pt x="310392" y="553674"/>
                </a:cubicBezTo>
                <a:cubicBezTo>
                  <a:pt x="313559" y="542588"/>
                  <a:pt x="314239" y="530715"/>
                  <a:pt x="318781" y="520118"/>
                </a:cubicBezTo>
                <a:cubicBezTo>
                  <a:pt x="322753" y="510851"/>
                  <a:pt x="331050" y="503969"/>
                  <a:pt x="335559" y="494951"/>
                </a:cubicBezTo>
                <a:cubicBezTo>
                  <a:pt x="345147" y="475775"/>
                  <a:pt x="347551" y="446984"/>
                  <a:pt x="352337" y="427839"/>
                </a:cubicBezTo>
                <a:cubicBezTo>
                  <a:pt x="362880" y="385667"/>
                  <a:pt x="357000" y="418513"/>
                  <a:pt x="377504" y="377505"/>
                </a:cubicBezTo>
                <a:cubicBezTo>
                  <a:pt x="389706" y="353101"/>
                  <a:pt x="383531" y="345660"/>
                  <a:pt x="394282" y="318782"/>
                </a:cubicBezTo>
                <a:cubicBezTo>
                  <a:pt x="401249" y="301365"/>
                  <a:pt x="411831" y="285590"/>
                  <a:pt x="419449" y="268448"/>
                </a:cubicBezTo>
                <a:cubicBezTo>
                  <a:pt x="423040" y="260367"/>
                  <a:pt x="423451" y="250959"/>
                  <a:pt x="427838" y="243281"/>
                </a:cubicBezTo>
                <a:cubicBezTo>
                  <a:pt x="434775" y="231142"/>
                  <a:pt x="444987" y="221179"/>
                  <a:pt x="453005" y="209725"/>
                </a:cubicBezTo>
                <a:cubicBezTo>
                  <a:pt x="464569" y="193205"/>
                  <a:pt x="475376" y="176169"/>
                  <a:pt x="486561" y="159391"/>
                </a:cubicBezTo>
                <a:cubicBezTo>
                  <a:pt x="492154" y="151002"/>
                  <a:pt x="495273" y="140273"/>
                  <a:pt x="503339" y="134224"/>
                </a:cubicBezTo>
                <a:cubicBezTo>
                  <a:pt x="514524" y="125835"/>
                  <a:pt x="526279" y="118156"/>
                  <a:pt x="536895" y="109057"/>
                </a:cubicBezTo>
                <a:cubicBezTo>
                  <a:pt x="545903" y="101336"/>
                  <a:pt x="552001" y="90178"/>
                  <a:pt x="562062" y="83890"/>
                </a:cubicBezTo>
                <a:cubicBezTo>
                  <a:pt x="574832" y="75909"/>
                  <a:pt x="590538" y="73846"/>
                  <a:pt x="604007" y="67112"/>
                </a:cubicBezTo>
                <a:cubicBezTo>
                  <a:pt x="666230" y="36000"/>
                  <a:pt x="579029" y="56435"/>
                  <a:pt x="696286" y="25167"/>
                </a:cubicBezTo>
                <a:cubicBezTo>
                  <a:pt x="715391" y="20072"/>
                  <a:pt x="735555" y="20315"/>
                  <a:pt x="755009" y="16778"/>
                </a:cubicBezTo>
                <a:cubicBezTo>
                  <a:pt x="766353" y="14716"/>
                  <a:pt x="777221" y="10451"/>
                  <a:pt x="788565" y="8389"/>
                </a:cubicBezTo>
                <a:cubicBezTo>
                  <a:pt x="808019" y="4852"/>
                  <a:pt x="827714" y="2796"/>
                  <a:pt x="847288" y="0"/>
                </a:cubicBezTo>
                <a:lnTo>
                  <a:pt x="1275126" y="8389"/>
                </a:lnTo>
                <a:cubicBezTo>
                  <a:pt x="1311568" y="9528"/>
                  <a:pt x="1348169" y="11092"/>
                  <a:pt x="1384183" y="16778"/>
                </a:cubicBezTo>
                <a:cubicBezTo>
                  <a:pt x="1401652" y="19536"/>
                  <a:pt x="1417359" y="29267"/>
                  <a:pt x="1434517" y="33556"/>
                </a:cubicBezTo>
                <a:cubicBezTo>
                  <a:pt x="1445702" y="36352"/>
                  <a:pt x="1456987" y="38778"/>
                  <a:pt x="1468073" y="41945"/>
                </a:cubicBezTo>
                <a:cubicBezTo>
                  <a:pt x="1476576" y="44374"/>
                  <a:pt x="1485510" y="46040"/>
                  <a:pt x="1493240" y="50334"/>
                </a:cubicBezTo>
                <a:cubicBezTo>
                  <a:pt x="1510867" y="60127"/>
                  <a:pt x="1543574" y="83890"/>
                  <a:pt x="1543574" y="83890"/>
                </a:cubicBezTo>
                <a:cubicBezTo>
                  <a:pt x="1549167" y="92279"/>
                  <a:pt x="1553897" y="101312"/>
                  <a:pt x="1560352" y="109057"/>
                </a:cubicBezTo>
                <a:cubicBezTo>
                  <a:pt x="1567947" y="118171"/>
                  <a:pt x="1579301" y="124120"/>
                  <a:pt x="1585519" y="134224"/>
                </a:cubicBezTo>
                <a:cubicBezTo>
                  <a:pt x="1601904" y="160850"/>
                  <a:pt x="1608706" y="193103"/>
                  <a:pt x="1627464" y="218114"/>
                </a:cubicBezTo>
                <a:lnTo>
                  <a:pt x="1677798" y="285226"/>
                </a:lnTo>
                <a:cubicBezTo>
                  <a:pt x="1698884" y="348484"/>
                  <a:pt x="1670440" y="270511"/>
                  <a:pt x="1702965" y="335560"/>
                </a:cubicBezTo>
                <a:cubicBezTo>
                  <a:pt x="1706920" y="343469"/>
                  <a:pt x="1707399" y="352818"/>
                  <a:pt x="1711354" y="360727"/>
                </a:cubicBezTo>
                <a:cubicBezTo>
                  <a:pt x="1715863" y="369745"/>
                  <a:pt x="1723623" y="376876"/>
                  <a:pt x="1728132" y="385894"/>
                </a:cubicBezTo>
                <a:cubicBezTo>
                  <a:pt x="1760158" y="449946"/>
                  <a:pt x="1700833" y="363477"/>
                  <a:pt x="1761688" y="444617"/>
                </a:cubicBezTo>
                <a:lnTo>
                  <a:pt x="1778466" y="494951"/>
                </a:lnTo>
                <a:cubicBezTo>
                  <a:pt x="1781262" y="503340"/>
                  <a:pt x="1784710" y="511539"/>
                  <a:pt x="1786855" y="520118"/>
                </a:cubicBezTo>
                <a:cubicBezTo>
                  <a:pt x="1799533" y="570832"/>
                  <a:pt x="1791598" y="542736"/>
                  <a:pt x="1812022" y="604008"/>
                </a:cubicBezTo>
                <a:lnTo>
                  <a:pt x="1845578" y="704675"/>
                </a:lnTo>
                <a:cubicBezTo>
                  <a:pt x="1848374" y="713064"/>
                  <a:pt x="1851822" y="721263"/>
                  <a:pt x="1853967" y="729842"/>
                </a:cubicBezTo>
                <a:cubicBezTo>
                  <a:pt x="1859259" y="751012"/>
                  <a:pt x="1868680" y="795986"/>
                  <a:pt x="1879134" y="822121"/>
                </a:cubicBezTo>
                <a:cubicBezTo>
                  <a:pt x="1881456" y="827927"/>
                  <a:pt x="1884727" y="833306"/>
                  <a:pt x="1887523" y="838899"/>
                </a:cubicBezTo>
              </a:path>
            </a:pathLst>
          </a:custGeom>
          <a:ln w="38100">
            <a:solidFill>
              <a:schemeClr val="tx1"/>
            </a:solidFill>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T"/>
          </a:p>
        </p:txBody>
      </p:sp>
      <p:sp>
        <p:nvSpPr>
          <p:cNvPr id="369723" name="Freeform 369722">
            <a:extLst>
              <a:ext uri="{FF2B5EF4-FFF2-40B4-BE49-F238E27FC236}">
                <a16:creationId xmlns:a16="http://schemas.microsoft.com/office/drawing/2014/main" id="{84DAD53D-D71C-0BD2-7DCF-1F062B42022B}"/>
              </a:ext>
            </a:extLst>
          </p:cNvPr>
          <p:cNvSpPr/>
          <p:nvPr/>
        </p:nvSpPr>
        <p:spPr>
          <a:xfrm>
            <a:off x="964734" y="1686187"/>
            <a:ext cx="662730" cy="964734"/>
          </a:xfrm>
          <a:custGeom>
            <a:avLst/>
            <a:gdLst>
              <a:gd name="connsiteX0" fmla="*/ 662730 w 662730"/>
              <a:gd name="connsiteY0" fmla="*/ 964734 h 964734"/>
              <a:gd name="connsiteX1" fmla="*/ 654341 w 662730"/>
              <a:gd name="connsiteY1" fmla="*/ 746620 h 964734"/>
              <a:gd name="connsiteX2" fmla="*/ 629174 w 662730"/>
              <a:gd name="connsiteY2" fmla="*/ 662730 h 964734"/>
              <a:gd name="connsiteX3" fmla="*/ 620785 w 662730"/>
              <a:gd name="connsiteY3" fmla="*/ 637563 h 964734"/>
              <a:gd name="connsiteX4" fmla="*/ 612396 w 662730"/>
              <a:gd name="connsiteY4" fmla="*/ 604007 h 964734"/>
              <a:gd name="connsiteX5" fmla="*/ 595618 w 662730"/>
              <a:gd name="connsiteY5" fmla="*/ 578841 h 964734"/>
              <a:gd name="connsiteX6" fmla="*/ 578840 w 662730"/>
              <a:gd name="connsiteY6" fmla="*/ 520118 h 964734"/>
              <a:gd name="connsiteX7" fmla="*/ 562062 w 662730"/>
              <a:gd name="connsiteY7" fmla="*/ 469784 h 964734"/>
              <a:gd name="connsiteX8" fmla="*/ 536895 w 662730"/>
              <a:gd name="connsiteY8" fmla="*/ 419450 h 964734"/>
              <a:gd name="connsiteX9" fmla="*/ 520117 w 662730"/>
              <a:gd name="connsiteY9" fmla="*/ 394283 h 964734"/>
              <a:gd name="connsiteX10" fmla="*/ 511728 w 662730"/>
              <a:gd name="connsiteY10" fmla="*/ 369116 h 964734"/>
              <a:gd name="connsiteX11" fmla="*/ 453005 w 662730"/>
              <a:gd name="connsiteY11" fmla="*/ 293615 h 964734"/>
              <a:gd name="connsiteX12" fmla="*/ 411060 w 662730"/>
              <a:gd name="connsiteY12" fmla="*/ 251670 h 964734"/>
              <a:gd name="connsiteX13" fmla="*/ 369116 w 662730"/>
              <a:gd name="connsiteY13" fmla="*/ 201336 h 964734"/>
              <a:gd name="connsiteX14" fmla="*/ 352338 w 662730"/>
              <a:gd name="connsiteY14" fmla="*/ 176169 h 964734"/>
              <a:gd name="connsiteX15" fmla="*/ 318782 w 662730"/>
              <a:gd name="connsiteY15" fmla="*/ 159391 h 964734"/>
              <a:gd name="connsiteX16" fmla="*/ 293615 w 662730"/>
              <a:gd name="connsiteY16" fmla="*/ 142613 h 964734"/>
              <a:gd name="connsiteX17" fmla="*/ 268448 w 662730"/>
              <a:gd name="connsiteY17" fmla="*/ 117446 h 964734"/>
              <a:gd name="connsiteX18" fmla="*/ 218114 w 662730"/>
              <a:gd name="connsiteY18" fmla="*/ 100668 h 964734"/>
              <a:gd name="connsiteX19" fmla="*/ 167780 w 662730"/>
              <a:gd name="connsiteY19" fmla="*/ 67112 h 964734"/>
              <a:gd name="connsiteX20" fmla="*/ 142613 w 662730"/>
              <a:gd name="connsiteY20" fmla="*/ 50334 h 964734"/>
              <a:gd name="connsiteX21" fmla="*/ 67112 w 662730"/>
              <a:gd name="connsiteY21" fmla="*/ 25167 h 964734"/>
              <a:gd name="connsiteX22" fmla="*/ 41945 w 662730"/>
              <a:gd name="connsiteY22" fmla="*/ 16778 h 964734"/>
              <a:gd name="connsiteX23" fmla="*/ 16778 w 662730"/>
              <a:gd name="connsiteY23" fmla="*/ 8389 h 964734"/>
              <a:gd name="connsiteX24" fmla="*/ 0 w 662730"/>
              <a:gd name="connsiteY24" fmla="*/ 0 h 96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2730" h="964734">
                <a:moveTo>
                  <a:pt x="662730" y="964734"/>
                </a:moveTo>
                <a:cubicBezTo>
                  <a:pt x="659934" y="892029"/>
                  <a:pt x="659181" y="819217"/>
                  <a:pt x="654341" y="746620"/>
                </a:cubicBezTo>
                <a:cubicBezTo>
                  <a:pt x="653284" y="730772"/>
                  <a:pt x="631771" y="670521"/>
                  <a:pt x="629174" y="662730"/>
                </a:cubicBezTo>
                <a:cubicBezTo>
                  <a:pt x="626378" y="654341"/>
                  <a:pt x="622930" y="646142"/>
                  <a:pt x="620785" y="637563"/>
                </a:cubicBezTo>
                <a:cubicBezTo>
                  <a:pt x="617989" y="626378"/>
                  <a:pt x="616938" y="614604"/>
                  <a:pt x="612396" y="604007"/>
                </a:cubicBezTo>
                <a:cubicBezTo>
                  <a:pt x="608424" y="594740"/>
                  <a:pt x="601211" y="587230"/>
                  <a:pt x="595618" y="578841"/>
                </a:cubicBezTo>
                <a:cubicBezTo>
                  <a:pt x="567425" y="494262"/>
                  <a:pt x="610441" y="625455"/>
                  <a:pt x="578840" y="520118"/>
                </a:cubicBezTo>
                <a:cubicBezTo>
                  <a:pt x="573758" y="503178"/>
                  <a:pt x="571872" y="484499"/>
                  <a:pt x="562062" y="469784"/>
                </a:cubicBezTo>
                <a:cubicBezTo>
                  <a:pt x="513979" y="397659"/>
                  <a:pt x="571627" y="488914"/>
                  <a:pt x="536895" y="419450"/>
                </a:cubicBezTo>
                <a:cubicBezTo>
                  <a:pt x="532386" y="410432"/>
                  <a:pt x="524626" y="403301"/>
                  <a:pt x="520117" y="394283"/>
                </a:cubicBezTo>
                <a:cubicBezTo>
                  <a:pt x="516162" y="386374"/>
                  <a:pt x="516022" y="376846"/>
                  <a:pt x="511728" y="369116"/>
                </a:cubicBezTo>
                <a:cubicBezTo>
                  <a:pt x="469323" y="292786"/>
                  <a:pt x="493765" y="342527"/>
                  <a:pt x="453005" y="293615"/>
                </a:cubicBezTo>
                <a:cubicBezTo>
                  <a:pt x="418051" y="251670"/>
                  <a:pt x="457200" y="282430"/>
                  <a:pt x="411060" y="251670"/>
                </a:cubicBezTo>
                <a:cubicBezTo>
                  <a:pt x="369411" y="189192"/>
                  <a:pt x="422936" y="265921"/>
                  <a:pt x="369116" y="201336"/>
                </a:cubicBezTo>
                <a:cubicBezTo>
                  <a:pt x="362661" y="193591"/>
                  <a:pt x="360083" y="182624"/>
                  <a:pt x="352338" y="176169"/>
                </a:cubicBezTo>
                <a:cubicBezTo>
                  <a:pt x="342731" y="168163"/>
                  <a:pt x="329640" y="165596"/>
                  <a:pt x="318782" y="159391"/>
                </a:cubicBezTo>
                <a:cubicBezTo>
                  <a:pt x="310028" y="154389"/>
                  <a:pt x="301360" y="149068"/>
                  <a:pt x="293615" y="142613"/>
                </a:cubicBezTo>
                <a:cubicBezTo>
                  <a:pt x="284501" y="135018"/>
                  <a:pt x="278819" y="123208"/>
                  <a:pt x="268448" y="117446"/>
                </a:cubicBezTo>
                <a:cubicBezTo>
                  <a:pt x="252988" y="108857"/>
                  <a:pt x="232829" y="110478"/>
                  <a:pt x="218114" y="100668"/>
                </a:cubicBezTo>
                <a:lnTo>
                  <a:pt x="167780" y="67112"/>
                </a:lnTo>
                <a:cubicBezTo>
                  <a:pt x="159391" y="61519"/>
                  <a:pt x="152178" y="53522"/>
                  <a:pt x="142613" y="50334"/>
                </a:cubicBezTo>
                <a:lnTo>
                  <a:pt x="67112" y="25167"/>
                </a:lnTo>
                <a:lnTo>
                  <a:pt x="41945" y="16778"/>
                </a:lnTo>
                <a:cubicBezTo>
                  <a:pt x="33556" y="13982"/>
                  <a:pt x="24687" y="12344"/>
                  <a:pt x="16778" y="8389"/>
                </a:cubicBezTo>
                <a:lnTo>
                  <a:pt x="0" y="0"/>
                </a:lnTo>
              </a:path>
            </a:pathLst>
          </a:custGeom>
          <a:noFill/>
          <a:ln w="38100">
            <a:solidFill>
              <a:schemeClr val="tx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a:extLst>
              <a:ext uri="{FF2B5EF4-FFF2-40B4-BE49-F238E27FC236}">
                <a16:creationId xmlns:a16="http://schemas.microsoft.com/office/drawing/2014/main" id="{28589E59-594F-8DC4-6D59-3CEE44F0F9FF}"/>
              </a:ext>
            </a:extLst>
          </p:cNvPr>
          <p:cNvSpPr>
            <a:spLocks noGrp="1" noChangeArrowheads="1"/>
          </p:cNvSpPr>
          <p:nvPr>
            <p:ph type="title"/>
          </p:nvPr>
        </p:nvSpPr>
        <p:spPr/>
        <p:txBody>
          <a:bodyPr/>
          <a:lstStyle/>
          <a:p>
            <a:r>
              <a:rPr lang="it-IT" altLang="en-IT"/>
              <a:t>routing protocols</a:t>
            </a:r>
          </a:p>
        </p:txBody>
      </p:sp>
      <p:sp>
        <p:nvSpPr>
          <p:cNvPr id="258053" name="Rectangle 5">
            <a:extLst>
              <a:ext uri="{FF2B5EF4-FFF2-40B4-BE49-F238E27FC236}">
                <a16:creationId xmlns:a16="http://schemas.microsoft.com/office/drawing/2014/main" id="{6AF8520A-0093-0387-19C2-A96BA30D77A9}"/>
              </a:ext>
            </a:extLst>
          </p:cNvPr>
          <p:cNvSpPr>
            <a:spLocks noGrp="1" noChangeArrowheads="1"/>
          </p:cNvSpPr>
          <p:nvPr>
            <p:ph idx="1"/>
          </p:nvPr>
        </p:nvSpPr>
        <p:spPr>
          <a:xfrm>
            <a:off x="407368" y="1341438"/>
            <a:ext cx="10873208" cy="5041900"/>
          </a:xfrm>
        </p:spPr>
        <p:txBody>
          <a:bodyPr/>
          <a:lstStyle/>
          <a:p>
            <a:r>
              <a:rPr lang="it-IT" altLang="en-IT" dirty="0" err="1"/>
              <a:t>routing</a:t>
            </a:r>
            <a:r>
              <a:rPr lang="it-IT" altLang="en-IT" dirty="0"/>
              <a:t> </a:t>
            </a:r>
            <a:r>
              <a:rPr lang="it-IT" altLang="en-IT" dirty="0" err="1"/>
              <a:t>protocols</a:t>
            </a:r>
            <a:r>
              <a:rPr lang="it-IT" altLang="en-IT" dirty="0"/>
              <a:t> are </a:t>
            </a:r>
            <a:r>
              <a:rPr lang="it-IT" altLang="en-IT" dirty="0" err="1"/>
              <a:t>used</a:t>
            </a:r>
            <a:r>
              <a:rPr lang="it-IT" altLang="en-IT" dirty="0"/>
              <a:t> to</a:t>
            </a:r>
            <a:br>
              <a:rPr lang="it-IT" altLang="en-IT" dirty="0"/>
            </a:br>
            <a:r>
              <a:rPr lang="it-IT" altLang="en-IT" dirty="0" err="1"/>
              <a:t>automatically</a:t>
            </a:r>
            <a:r>
              <a:rPr lang="it-IT" altLang="en-IT" dirty="0"/>
              <a:t> update </a:t>
            </a:r>
            <a:r>
              <a:rPr lang="it-IT" altLang="en-IT" dirty="0" err="1"/>
              <a:t>routing</a:t>
            </a:r>
            <a:br>
              <a:rPr lang="it-IT" altLang="en-IT" dirty="0"/>
            </a:br>
            <a:r>
              <a:rPr lang="it-IT" altLang="en-IT" dirty="0" err="1"/>
              <a:t>tables</a:t>
            </a:r>
            <a:r>
              <a:rPr lang="it-IT" altLang="en-IT" dirty="0"/>
              <a:t>, </a:t>
            </a:r>
            <a:r>
              <a:rPr lang="it-IT" altLang="en-IT" dirty="0" err="1"/>
              <a:t>relieving</a:t>
            </a:r>
            <a:r>
              <a:rPr lang="it-IT" altLang="en-IT" dirty="0"/>
              <a:t> </a:t>
            </a:r>
            <a:r>
              <a:rPr lang="it-IT" altLang="en-IT" dirty="0" err="1"/>
              <a:t>administrators</a:t>
            </a:r>
            <a:br>
              <a:rPr lang="it-IT" altLang="en-IT" dirty="0"/>
            </a:br>
            <a:r>
              <a:rPr lang="it-IT" altLang="en-IT" dirty="0"/>
              <a:t>from the </a:t>
            </a:r>
            <a:r>
              <a:rPr lang="it-IT" altLang="en-IT" dirty="0" err="1"/>
              <a:t>need</a:t>
            </a:r>
            <a:r>
              <a:rPr lang="it-IT" altLang="en-IT" dirty="0"/>
              <a:t> to do </a:t>
            </a:r>
            <a:r>
              <a:rPr lang="it-IT" altLang="en-IT" dirty="0" err="1"/>
              <a:t>it</a:t>
            </a:r>
            <a:r>
              <a:rPr lang="it-IT" altLang="en-IT" dirty="0"/>
              <a:t> </a:t>
            </a:r>
            <a:r>
              <a:rPr lang="it-IT" altLang="en-IT" dirty="0" err="1"/>
              <a:t>manually</a:t>
            </a:r>
            <a:endParaRPr lang="it-IT" altLang="en-IT" dirty="0"/>
          </a:p>
          <a:p>
            <a:r>
              <a:rPr lang="it-IT" altLang="en-IT" dirty="0"/>
              <a:t>routers (i.e., devices </a:t>
            </a:r>
            <a:r>
              <a:rPr lang="it-IT" altLang="en-IT" dirty="0" err="1"/>
              <a:t>that</a:t>
            </a:r>
            <a:r>
              <a:rPr lang="it-IT" altLang="en-IT" dirty="0"/>
              <a:t> </a:t>
            </a:r>
            <a:r>
              <a:rPr lang="it-IT" altLang="en-IT" dirty="0" err="1"/>
              <a:t>run</a:t>
            </a:r>
            <a:r>
              <a:rPr lang="it-IT" altLang="en-IT" dirty="0"/>
              <a:t> </a:t>
            </a:r>
            <a:r>
              <a:rPr lang="it-IT" altLang="en-IT" dirty="0" err="1"/>
              <a:t>routing</a:t>
            </a:r>
            <a:r>
              <a:rPr lang="it-IT" altLang="en-IT" dirty="0"/>
              <a:t> </a:t>
            </a:r>
            <a:r>
              <a:rPr lang="it-IT" altLang="en-IT" dirty="0" err="1"/>
              <a:t>protocols</a:t>
            </a:r>
            <a:r>
              <a:rPr lang="it-IT" altLang="en-IT" dirty="0"/>
              <a:t>) in </a:t>
            </a:r>
            <a:r>
              <a:rPr lang="it-IT" altLang="en-IT" dirty="0" err="1"/>
              <a:t>Kathar</a:t>
            </a:r>
            <a:r>
              <a:rPr lang="en-US" altLang="en-IT" dirty="0" err="1">
                <a:cs typeface="Tahoma" panose="020B0604030504040204" pitchFamily="34" charset="0"/>
              </a:rPr>
              <a:t>á</a:t>
            </a:r>
            <a:r>
              <a:rPr lang="it-IT" altLang="en-IT" dirty="0"/>
              <a:t> are </a:t>
            </a:r>
            <a:r>
              <a:rPr lang="it-IT" altLang="en-IT" dirty="0" err="1"/>
              <a:t>virtual</a:t>
            </a:r>
            <a:r>
              <a:rPr lang="it-IT" altLang="en-IT" dirty="0"/>
              <a:t> machines </a:t>
            </a:r>
            <a:r>
              <a:rPr lang="it-IT" altLang="en-IT" dirty="0" err="1"/>
              <a:t>that</a:t>
            </a:r>
            <a:r>
              <a:rPr lang="it-IT" altLang="en-IT" dirty="0"/>
              <a:t> </a:t>
            </a:r>
            <a:r>
              <a:rPr lang="it-IT" altLang="en-IT" dirty="0" err="1"/>
              <a:t>run</a:t>
            </a:r>
            <a:r>
              <a:rPr lang="it-IT" altLang="en-IT" dirty="0"/>
              <a:t> a </a:t>
            </a:r>
            <a:r>
              <a:rPr lang="it-IT" altLang="en-IT" dirty="0" err="1"/>
              <a:t>specific</a:t>
            </a:r>
            <a:r>
              <a:rPr lang="it-IT" altLang="en-IT" dirty="0"/>
              <a:t> </a:t>
            </a:r>
            <a:r>
              <a:rPr lang="it-IT" altLang="en-IT" dirty="0" err="1"/>
              <a:t>piece</a:t>
            </a:r>
            <a:r>
              <a:rPr lang="it-IT" altLang="en-IT" dirty="0"/>
              <a:t> of software </a:t>
            </a:r>
            <a:r>
              <a:rPr lang="it-IT" altLang="en-IT" dirty="0" err="1"/>
              <a:t>that</a:t>
            </a:r>
            <a:r>
              <a:rPr lang="it-IT" altLang="en-IT" dirty="0"/>
              <a:t> </a:t>
            </a:r>
            <a:r>
              <a:rPr lang="it-IT" altLang="en-IT" dirty="0" err="1"/>
              <a:t>implements</a:t>
            </a:r>
            <a:r>
              <a:rPr lang="it-IT" altLang="en-IT" dirty="0"/>
              <a:t> </a:t>
            </a:r>
            <a:r>
              <a:rPr lang="it-IT" altLang="en-IT" dirty="0" err="1"/>
              <a:t>routing</a:t>
            </a:r>
            <a:r>
              <a:rPr lang="it-IT" altLang="en-IT" dirty="0"/>
              <a:t> </a:t>
            </a:r>
            <a:r>
              <a:rPr lang="it-IT" altLang="en-IT" dirty="0" err="1"/>
              <a:t>protocols</a:t>
            </a:r>
            <a:endParaRPr lang="it-IT" altLang="en-IT" dirty="0"/>
          </a:p>
        </p:txBody>
      </p:sp>
      <p:sp>
        <p:nvSpPr>
          <p:cNvPr id="2" name="Date Placeholder 3">
            <a:extLst>
              <a:ext uri="{FF2B5EF4-FFF2-40B4-BE49-F238E27FC236}">
                <a16:creationId xmlns:a16="http://schemas.microsoft.com/office/drawing/2014/main" id="{F6887BCE-1BB4-C7D5-978B-52BD70C799EE}"/>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E0B8E0BB-698E-C669-18B9-01826C8362FB}"/>
              </a:ext>
            </a:extLst>
          </p:cNvPr>
          <p:cNvSpPr>
            <a:spLocks noGrp="1"/>
          </p:cNvSpPr>
          <p:nvPr>
            <p:ph type="ftr" sz="quarter" idx="11"/>
          </p:nvPr>
        </p:nvSpPr>
        <p:spPr/>
        <p:txBody>
          <a:bodyPr/>
          <a:lstStyle/>
          <a:p>
            <a:r>
              <a:rPr lang="it-IT" altLang="en-IT"/>
              <a:t>kathara – [ lab: frr ]</a:t>
            </a:r>
          </a:p>
        </p:txBody>
      </p:sp>
      <p:pic>
        <p:nvPicPr>
          <p:cNvPr id="258055" name="Picture 7">
            <a:extLst>
              <a:ext uri="{FF2B5EF4-FFF2-40B4-BE49-F238E27FC236}">
                <a16:creationId xmlns:a16="http://schemas.microsoft.com/office/drawing/2014/main" id="{6E062A42-A5B4-E88C-3EE5-CF7D7C429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301" y="499792"/>
            <a:ext cx="2581275"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8054" name="Text Box 6">
            <a:extLst>
              <a:ext uri="{FF2B5EF4-FFF2-40B4-BE49-F238E27FC236}">
                <a16:creationId xmlns:a16="http://schemas.microsoft.com/office/drawing/2014/main" id="{01653F7B-677C-D28C-1265-8D263426CFA9}"/>
              </a:ext>
            </a:extLst>
          </p:cNvPr>
          <p:cNvSpPr txBox="1">
            <a:spLocks noChangeArrowheads="1"/>
          </p:cNvSpPr>
          <p:nvPr/>
        </p:nvSpPr>
        <p:spPr bwMode="auto">
          <a:xfrm>
            <a:off x="4438651" y="5516563"/>
            <a:ext cx="3313113" cy="812800"/>
          </a:xfrm>
          <a:prstGeom prst="rect">
            <a:avLst/>
          </a:prstGeom>
          <a:solidFill>
            <a:schemeClr val="accent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lstStyle/>
          <a:p>
            <a:pPr algn="ctr">
              <a:spcBef>
                <a:spcPct val="50000"/>
              </a:spcBef>
            </a:pPr>
            <a:r>
              <a:rPr lang="it-IT" altLang="en-IT" sz="3600">
                <a:latin typeface="Tahoma" panose="020B0604030504040204" pitchFamily="34" charset="0"/>
              </a:rPr>
              <a:t>FRRouting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7611-82DA-2A06-8A6F-F680EBF828EB}"/>
              </a:ext>
            </a:extLst>
          </p:cNvPr>
          <p:cNvSpPr>
            <a:spLocks noGrp="1"/>
          </p:cNvSpPr>
          <p:nvPr>
            <p:ph type="title"/>
          </p:nvPr>
        </p:nvSpPr>
        <p:spPr/>
        <p:txBody>
          <a:bodyPr/>
          <a:lstStyle/>
          <a:p>
            <a:r>
              <a:rPr lang="en-IT" dirty="0"/>
              <a:t>The FRRouting Suite</a:t>
            </a:r>
          </a:p>
        </p:txBody>
      </p:sp>
      <p:sp>
        <p:nvSpPr>
          <p:cNvPr id="3" name="Date Placeholder 2">
            <a:extLst>
              <a:ext uri="{FF2B5EF4-FFF2-40B4-BE49-F238E27FC236}">
                <a16:creationId xmlns:a16="http://schemas.microsoft.com/office/drawing/2014/main" id="{81496A07-B721-6C22-BC69-31AB0CA51CFC}"/>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EEA84435-5E82-F375-6864-7E7EF3F0F5BA}"/>
              </a:ext>
            </a:extLst>
          </p:cNvPr>
          <p:cNvSpPr>
            <a:spLocks noGrp="1"/>
          </p:cNvSpPr>
          <p:nvPr>
            <p:ph type="ftr" sz="quarter" idx="11"/>
          </p:nvPr>
        </p:nvSpPr>
        <p:spPr/>
        <p:txBody>
          <a:bodyPr/>
          <a:lstStyle/>
          <a:p>
            <a:r>
              <a:rPr lang="it-IT" altLang="en-IT"/>
              <a:t>kathara – [ lab: frr ]</a:t>
            </a:r>
          </a:p>
        </p:txBody>
      </p:sp>
      <p:sp>
        <p:nvSpPr>
          <p:cNvPr id="5" name="Subtitle 4">
            <a:extLst>
              <a:ext uri="{FF2B5EF4-FFF2-40B4-BE49-F238E27FC236}">
                <a16:creationId xmlns:a16="http://schemas.microsoft.com/office/drawing/2014/main" id="{7F9EE31A-B55C-8AEC-5777-DFF1D5AF727C}"/>
              </a:ext>
            </a:extLst>
          </p:cNvPr>
          <p:cNvSpPr>
            <a:spLocks noGrp="1"/>
          </p:cNvSpPr>
          <p:nvPr>
            <p:ph type="subTitle" idx="1"/>
          </p:nvPr>
        </p:nvSpPr>
        <p:spPr/>
        <p:txBody>
          <a:bodyPr/>
          <a:lstStyle/>
          <a:p>
            <a:r>
              <a:rPr lang="en-US" altLang="en-IT" dirty="0"/>
              <a:t>a free and open-source Internet routing protocol suite for Linux and Unix platforms</a:t>
            </a:r>
            <a:endParaRPr lang="en-IT" dirty="0"/>
          </a:p>
        </p:txBody>
      </p:sp>
    </p:spTree>
    <p:extLst>
      <p:ext uri="{BB962C8B-B14F-4D97-AF65-F5344CB8AC3E}">
        <p14:creationId xmlns:p14="http://schemas.microsoft.com/office/powerpoint/2010/main" val="382042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C206-A74E-E71B-E884-380EDFD7A06B}"/>
              </a:ext>
            </a:extLst>
          </p:cNvPr>
          <p:cNvSpPr>
            <a:spLocks noGrp="1"/>
          </p:cNvSpPr>
          <p:nvPr>
            <p:ph type="title"/>
          </p:nvPr>
        </p:nvSpPr>
        <p:spPr/>
        <p:txBody>
          <a:bodyPr/>
          <a:lstStyle/>
          <a:p>
            <a:r>
              <a:rPr lang="en-GB" dirty="0"/>
              <a:t>about</a:t>
            </a:r>
            <a:r>
              <a:rPr lang="en-IT" dirty="0"/>
              <a:t> the FRRouting Suite</a:t>
            </a:r>
          </a:p>
        </p:txBody>
      </p:sp>
      <p:sp>
        <p:nvSpPr>
          <p:cNvPr id="3" name="Content Placeholder 2">
            <a:extLst>
              <a:ext uri="{FF2B5EF4-FFF2-40B4-BE49-F238E27FC236}">
                <a16:creationId xmlns:a16="http://schemas.microsoft.com/office/drawing/2014/main" id="{3E523FFF-3897-44A5-ADA9-62FA1126660B}"/>
              </a:ext>
            </a:extLst>
          </p:cNvPr>
          <p:cNvSpPr>
            <a:spLocks noGrp="1"/>
          </p:cNvSpPr>
          <p:nvPr>
            <p:ph idx="1"/>
          </p:nvPr>
        </p:nvSpPr>
        <p:spPr/>
        <p:txBody>
          <a:bodyPr/>
          <a:lstStyle/>
          <a:p>
            <a:r>
              <a:rPr lang="en-GB" dirty="0"/>
              <a:t>FRR is a software that implements some routing protocols</a:t>
            </a:r>
          </a:p>
          <a:p>
            <a:pPr lvl="1"/>
            <a:r>
              <a:rPr lang="en-GB" dirty="0"/>
              <a:t>rip (v1 and v2), </a:t>
            </a:r>
            <a:r>
              <a:rPr lang="en-GB" dirty="0" err="1"/>
              <a:t>ospf</a:t>
            </a:r>
            <a:r>
              <a:rPr lang="en-GB" dirty="0"/>
              <a:t> (v2 and v3), is-is</a:t>
            </a:r>
          </a:p>
          <a:p>
            <a:pPr lvl="1"/>
            <a:r>
              <a:rPr lang="en-GB" dirty="0" err="1"/>
              <a:t>bgp</a:t>
            </a:r>
            <a:endParaRPr lang="en-GB" dirty="0"/>
          </a:p>
          <a:p>
            <a:pPr lvl="1"/>
            <a:r>
              <a:rPr lang="en-GB" dirty="0" err="1"/>
              <a:t>pim</a:t>
            </a:r>
            <a:r>
              <a:rPr lang="en-GB" dirty="0"/>
              <a:t>, </a:t>
            </a:r>
            <a:r>
              <a:rPr lang="en-GB" dirty="0" err="1"/>
              <a:t>ldp</a:t>
            </a:r>
            <a:r>
              <a:rPr lang="en-GB" dirty="0"/>
              <a:t>, bfd, babel, </a:t>
            </a:r>
            <a:r>
              <a:rPr lang="en-GB" dirty="0" err="1"/>
              <a:t>pbr</a:t>
            </a:r>
            <a:r>
              <a:rPr lang="en-GB" dirty="0"/>
              <a:t>, </a:t>
            </a:r>
            <a:r>
              <a:rPr lang="en-GB" dirty="0" err="1"/>
              <a:t>openfabric</a:t>
            </a:r>
            <a:r>
              <a:rPr lang="en-GB" dirty="0"/>
              <a:t>, </a:t>
            </a:r>
            <a:r>
              <a:rPr lang="en-GB" dirty="0" err="1"/>
              <a:t>vrrp</a:t>
            </a:r>
            <a:r>
              <a:rPr lang="en-GB" dirty="0"/>
              <a:t>, …</a:t>
            </a:r>
          </a:p>
          <a:p>
            <a:r>
              <a:rPr lang="en-GB" dirty="0" err="1"/>
              <a:t>frr</a:t>
            </a:r>
            <a:r>
              <a:rPr lang="en-GB" dirty="0"/>
              <a:t> has its roots in the quagga project</a:t>
            </a:r>
          </a:p>
          <a:p>
            <a:pPr lvl="1"/>
            <a:r>
              <a:rPr lang="en-GB" dirty="0"/>
              <a:t>quagga is no longer supported</a:t>
            </a:r>
          </a:p>
          <a:p>
            <a:r>
              <a:rPr lang="en-GB" dirty="0"/>
              <a:t>in turn, quagga was a community project that originated from (and superseded) the zebra project</a:t>
            </a:r>
          </a:p>
          <a:p>
            <a:endParaRPr lang="en-IT" dirty="0"/>
          </a:p>
        </p:txBody>
      </p:sp>
      <p:sp>
        <p:nvSpPr>
          <p:cNvPr id="4" name="Date Placeholder 3">
            <a:extLst>
              <a:ext uri="{FF2B5EF4-FFF2-40B4-BE49-F238E27FC236}">
                <a16:creationId xmlns:a16="http://schemas.microsoft.com/office/drawing/2014/main" id="{197DBF90-04F6-EF41-3B5D-94F10591F6FD}"/>
              </a:ext>
            </a:extLst>
          </p:cNvPr>
          <p:cNvSpPr>
            <a:spLocks noGrp="1"/>
          </p:cNvSpPr>
          <p:nvPr>
            <p:ph type="dt" sz="half" idx="10"/>
          </p:nvPr>
        </p:nvSpPr>
        <p:spPr/>
        <p:txBody>
          <a:bodyPr/>
          <a:lstStyle/>
          <a:p>
            <a:r>
              <a:rPr lang="it-IT" altLang="en-IT"/>
              <a:t>last update: Oct 2023</a:t>
            </a:r>
          </a:p>
        </p:txBody>
      </p:sp>
      <p:sp>
        <p:nvSpPr>
          <p:cNvPr id="5" name="Footer Placeholder 4">
            <a:extLst>
              <a:ext uri="{FF2B5EF4-FFF2-40B4-BE49-F238E27FC236}">
                <a16:creationId xmlns:a16="http://schemas.microsoft.com/office/drawing/2014/main" id="{78A177A9-D0AC-69E0-394B-C442040408A6}"/>
              </a:ext>
            </a:extLst>
          </p:cNvPr>
          <p:cNvSpPr>
            <a:spLocks noGrp="1"/>
          </p:cNvSpPr>
          <p:nvPr>
            <p:ph type="ftr" sz="quarter" idx="11"/>
          </p:nvPr>
        </p:nvSpPr>
        <p:spPr/>
        <p:txBody>
          <a:bodyPr/>
          <a:lstStyle/>
          <a:p>
            <a:r>
              <a:rPr lang="it-IT" altLang="en-IT"/>
              <a:t>kathara – [ lab: frr ]</a:t>
            </a:r>
          </a:p>
        </p:txBody>
      </p:sp>
    </p:spTree>
    <p:extLst>
      <p:ext uri="{BB962C8B-B14F-4D97-AF65-F5344CB8AC3E}">
        <p14:creationId xmlns:p14="http://schemas.microsoft.com/office/powerpoint/2010/main" val="1130418949"/>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A57A8743-A8A9-764F-A11E-756F8260ADDF}" vid="{039FA2A0-2943-A842-BC1C-5D9203B6B2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11492</TotalTime>
  <Words>1739</Words>
  <Application>Microsoft Macintosh PowerPoint</Application>
  <PresentationFormat>Widescreen</PresentationFormat>
  <Paragraphs>306</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Lucida Console</vt:lpstr>
      <vt:lpstr>Tahoma</vt:lpstr>
      <vt:lpstr>Times New Roman</vt:lpstr>
      <vt:lpstr>Wingdings</vt:lpstr>
      <vt:lpstr>slides-template</vt:lpstr>
      <vt:lpstr>kathara lab</vt:lpstr>
      <vt:lpstr>copyright notice</vt:lpstr>
      <vt:lpstr>preconditions</vt:lpstr>
      <vt:lpstr>hosts need routing</vt:lpstr>
      <vt:lpstr>routing table</vt:lpstr>
      <vt:lpstr>routers</vt:lpstr>
      <vt:lpstr>routing protocols</vt:lpstr>
      <vt:lpstr>The FRRouting Suite</vt:lpstr>
      <vt:lpstr>about the FRRouting Suite</vt:lpstr>
      <vt:lpstr>frr is a routing daemon</vt:lpstr>
      <vt:lpstr>sample daemons configuration file</vt:lpstr>
      <vt:lpstr>sample vtysh.conf configuration file</vt:lpstr>
      <vt:lpstr>a simple topology</vt:lpstr>
      <vt:lpstr>launching the lab script</vt:lpstr>
      <vt:lpstr>automatically start frr</vt:lpstr>
      <vt:lpstr>a one-fits-all shell</vt:lpstr>
      <vt:lpstr>available vtysh commands</vt:lpstr>
      <vt:lpstr>privileges on a router</vt:lpstr>
      <vt:lpstr>inspecting the frr routing table</vt:lpstr>
      <vt:lpstr>inspecting the current configuration</vt:lpstr>
      <vt:lpstr>some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Quagga</dc:title>
  <dc:subject>Experiences with Zebra/Quagga configurations and command line interface</dc:subject>
  <dc:creator>G. Di Battista, M. Patrignani, M. Pizzonia, F. Ricci, M. Rimondini</dc:creator>
  <cp:keywords>Routing, zebra, quagga</cp:keywords>
  <cp:lastModifiedBy>Lorenzo Ariemma</cp:lastModifiedBy>
  <cp:revision>307</cp:revision>
  <cp:lastPrinted>2001-12-19T21:14:42Z</cp:lastPrinted>
  <dcterms:created xsi:type="dcterms:W3CDTF">2000-11-11T21:58:48Z</dcterms:created>
  <dcterms:modified xsi:type="dcterms:W3CDTF">2023-10-13T16:07:21Z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