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4" r:id="rId9"/>
    <p:sldId id="277" r:id="rId10"/>
    <p:sldId id="262" r:id="rId11"/>
    <p:sldId id="263" r:id="rId12"/>
    <p:sldId id="265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74" r:id="rId28"/>
    <p:sldId id="288" r:id="rId29"/>
    <p:sldId id="282" r:id="rId30"/>
    <p:sldId id="283" r:id="rId31"/>
    <p:sldId id="284" r:id="rId32"/>
    <p:sldId id="285" r:id="rId33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86"/>
            <p14:sldId id="259"/>
            <p14:sldId id="260"/>
            <p14:sldId id="261"/>
            <p14:sldId id="264"/>
            <p14:sldId id="277"/>
            <p14:sldId id="262"/>
            <p14:sldId id="263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274"/>
            <p14:sldId id="28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 autoAdjust="0"/>
    <p:restoredTop sz="94660"/>
  </p:normalViewPr>
  <p:slideViewPr>
    <p:cSldViewPr snapToObjects="1">
      <p:cViewPr varScale="1">
        <p:scale>
          <a:sx n="132" d="100"/>
          <a:sy n="132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80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10265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8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9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8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45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86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24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2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hara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hara.org/man-pages/kathara.1.html" TargetMode="External"/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73530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https://www.kathara.org/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Kathará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b="1" dirty="0" err="1"/>
              <a:t>FRRouting</a:t>
            </a:r>
            <a:r>
              <a:rPr lang="en-US" altLang="it-IT" b="1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is connected to a single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A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B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Windows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Download at </a:t>
            </a:r>
            <a:r>
              <a:rPr lang="en-US" altLang="it-IT" dirty="0">
                <a:hlinkClick r:id="rId2"/>
              </a:rPr>
              <a:t>https://www.kathara.org/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default Docker Image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40291-D140-4396-8A04-8E11864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settings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Choose default image </a:t>
            </a:r>
            <a:r>
              <a:rPr lang="en-GB" dirty="0"/>
              <a:t>by pressing 2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frr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by pressing 2</a:t>
            </a:r>
          </a:p>
          <a:p>
            <a:r>
              <a:rPr lang="en-GB" dirty="0"/>
              <a:t>Confirm and exit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Kathará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47040" cy="4525963"/>
          </a:xfrm>
        </p:spPr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pPr lvl="1"/>
            <a:r>
              <a:rPr lang="en-GB" dirty="0"/>
              <a:t>The devices to be started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Share files mirrored to the device</a:t>
            </a:r>
          </a:p>
          <a:p>
            <a:pPr lvl="2"/>
            <a:r>
              <a:rPr lang="en-GB" dirty="0"/>
              <a:t>A change inside the device will reflect in the host filesystem</a:t>
            </a:r>
          </a:p>
          <a:p>
            <a:pPr lvl="2"/>
            <a:r>
              <a:rPr lang="en-GB" dirty="0"/>
              <a:t>A change in the host filesystem will reflect in the device</a:t>
            </a:r>
          </a:p>
          <a:p>
            <a:pPr lvl="1"/>
            <a:r>
              <a:rPr lang="en-GB" dirty="0"/>
              <a:t>Share files copied to the device</a:t>
            </a:r>
          </a:p>
          <a:p>
            <a:pPr lvl="2"/>
            <a:r>
              <a:rPr lang="en-GB" dirty="0"/>
              <a:t>Two independent copies of the same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mirrored to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mirrored files: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copied to the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done through the subdirectories of a lab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5544616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000" b="1" dirty="0">
                <a:latin typeface="Courier New" panose="02070309020205020404" pitchFamily="49" charset="0"/>
              </a:rPr>
              <a:t>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address</a:t>
            </a:r>
            <a:r>
              <a:rPr lang="it-IT" altLang="it-IT" sz="2000" b="1" dirty="0">
                <a:latin typeface="Courier New" panose="02070309020205020404" pitchFamily="49" charset="0"/>
              </a:rPr>
              <a:t>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000" b="1" dirty="0">
                <a:latin typeface="Courier New" panose="02070309020205020404" pitchFamily="49" charset="0"/>
              </a:rPr>
              <a:t> 10.0.0.1/24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0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systemctl</a:t>
            </a:r>
            <a:r>
              <a:rPr lang="it-IT" altLang="it-IT" sz="2000" b="1" dirty="0">
                <a:latin typeface="Courier New" panose="02070309020205020404" pitchFamily="49" charset="0"/>
              </a:rPr>
              <a:t> start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frr</a:t>
            </a:r>
            <a:endParaRPr lang="it-IT" altLang="it-IT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https://www.kathara.org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On Linux and MacOS accessible by the terminal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online at </a:t>
            </a:r>
            <a:r>
              <a:rPr lang="en-GB" dirty="0">
                <a:hlinkClick r:id="rId3"/>
              </a:rPr>
              <a:t>https://www.kathara.org/man-pages/kathara.1.html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A46-16D6-4F25-9703-0C27A57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computer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8FF7-3141-481E-B260-E2F5DE6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0A7-D3BA-4E83-8034-72A6C08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6" name="Group 233">
            <a:extLst>
              <a:ext uri="{FF2B5EF4-FFF2-40B4-BE49-F238E27FC236}">
                <a16:creationId xmlns:a16="http://schemas.microsoft.com/office/drawing/2014/main" id="{9BA1ED29-ACCE-4489-8984-F61A7A644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199" y="3411238"/>
            <a:ext cx="665513" cy="407631"/>
            <a:chOff x="3312" y="2928"/>
            <a:chExt cx="960" cy="528"/>
          </a:xfrm>
        </p:grpSpPr>
        <p:sp>
          <p:nvSpPr>
            <p:cNvPr id="7" name="AutoShape 253">
              <a:extLst>
                <a:ext uri="{FF2B5EF4-FFF2-40B4-BE49-F238E27FC236}">
                  <a16:creationId xmlns:a16="http://schemas.microsoft.com/office/drawing/2014/main" id="{E0F4E20A-C0CE-4C87-983D-65E61505B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8" name="Group 234">
              <a:extLst>
                <a:ext uri="{FF2B5EF4-FFF2-40B4-BE49-F238E27FC236}">
                  <a16:creationId xmlns:a16="http://schemas.microsoft.com/office/drawing/2014/main" id="{1C01A663-9C4E-42D0-B47F-4685A711A4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9" name="Group 244">
                <a:extLst>
                  <a:ext uri="{FF2B5EF4-FFF2-40B4-BE49-F238E27FC236}">
                    <a16:creationId xmlns:a16="http://schemas.microsoft.com/office/drawing/2014/main" id="{F748E025-86EE-40E3-9B96-29EAF85A01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9" name="Freeform 252">
                  <a:extLst>
                    <a:ext uri="{FF2B5EF4-FFF2-40B4-BE49-F238E27FC236}">
                      <a16:creationId xmlns:a16="http://schemas.microsoft.com/office/drawing/2014/main" id="{7CB207D8-DC63-4172-A9A8-3303F34A0C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0" name="Freeform 251">
                  <a:extLst>
                    <a:ext uri="{FF2B5EF4-FFF2-40B4-BE49-F238E27FC236}">
                      <a16:creationId xmlns:a16="http://schemas.microsoft.com/office/drawing/2014/main" id="{03A78A8B-BAAD-43CA-BEBE-12494F24C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1" name="Freeform 250">
                  <a:extLst>
                    <a:ext uri="{FF2B5EF4-FFF2-40B4-BE49-F238E27FC236}">
                      <a16:creationId xmlns:a16="http://schemas.microsoft.com/office/drawing/2014/main" id="{0737A521-73A0-40CD-A32A-3D1D092A61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2" name="Freeform 249">
                  <a:extLst>
                    <a:ext uri="{FF2B5EF4-FFF2-40B4-BE49-F238E27FC236}">
                      <a16:creationId xmlns:a16="http://schemas.microsoft.com/office/drawing/2014/main" id="{F36037FB-3A3D-4C22-9D85-50E1EE6099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3" name="Freeform 248">
                  <a:extLst>
                    <a:ext uri="{FF2B5EF4-FFF2-40B4-BE49-F238E27FC236}">
                      <a16:creationId xmlns:a16="http://schemas.microsoft.com/office/drawing/2014/main" id="{5ED9BB9F-F6F5-418A-91B4-0B298BF01B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9CF38D06-68FA-487C-9B12-8C55B484C1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5" name="Freeform 246">
                  <a:extLst>
                    <a:ext uri="{FF2B5EF4-FFF2-40B4-BE49-F238E27FC236}">
                      <a16:creationId xmlns:a16="http://schemas.microsoft.com/office/drawing/2014/main" id="{601C07CC-4E9B-4DDD-AF51-E6E2C9339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6" name="Freeform 245">
                  <a:extLst>
                    <a:ext uri="{FF2B5EF4-FFF2-40B4-BE49-F238E27FC236}">
                      <a16:creationId xmlns:a16="http://schemas.microsoft.com/office/drawing/2014/main" id="{455629F7-B5AC-4553-BDD5-729147FC1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10" name="Group 235">
                <a:extLst>
                  <a:ext uri="{FF2B5EF4-FFF2-40B4-BE49-F238E27FC236}">
                    <a16:creationId xmlns:a16="http://schemas.microsoft.com/office/drawing/2014/main" id="{FCA4C81F-F82A-40C4-83E1-E26AE073A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" name="Freeform 243">
                  <a:extLst>
                    <a:ext uri="{FF2B5EF4-FFF2-40B4-BE49-F238E27FC236}">
                      <a16:creationId xmlns:a16="http://schemas.microsoft.com/office/drawing/2014/main" id="{3A7E5792-5D78-41E5-ABF5-7F3DC856F4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2" name="Freeform 242">
                  <a:extLst>
                    <a:ext uri="{FF2B5EF4-FFF2-40B4-BE49-F238E27FC236}">
                      <a16:creationId xmlns:a16="http://schemas.microsoft.com/office/drawing/2014/main" id="{11F6D963-6327-43F7-91D2-3013C8A80D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3" name="Freeform 241">
                  <a:extLst>
                    <a:ext uri="{FF2B5EF4-FFF2-40B4-BE49-F238E27FC236}">
                      <a16:creationId xmlns:a16="http://schemas.microsoft.com/office/drawing/2014/main" id="{4CC03CFA-2C1A-4594-AEE7-6C36AACEFD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4" name="Freeform 240">
                  <a:extLst>
                    <a:ext uri="{FF2B5EF4-FFF2-40B4-BE49-F238E27FC236}">
                      <a16:creationId xmlns:a16="http://schemas.microsoft.com/office/drawing/2014/main" id="{9C67FC5A-72D1-4CAE-A58B-3AC5C532CD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5" name="Freeform 239">
                  <a:extLst>
                    <a:ext uri="{FF2B5EF4-FFF2-40B4-BE49-F238E27FC236}">
                      <a16:creationId xmlns:a16="http://schemas.microsoft.com/office/drawing/2014/main" id="{F206CD47-08FE-4F62-AE07-5BD176F231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6" name="Freeform 238">
                  <a:extLst>
                    <a:ext uri="{FF2B5EF4-FFF2-40B4-BE49-F238E27FC236}">
                      <a16:creationId xmlns:a16="http://schemas.microsoft.com/office/drawing/2014/main" id="{71234673-8D22-402D-966B-8C48F11EB4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7" name="Freeform 237">
                  <a:extLst>
                    <a:ext uri="{FF2B5EF4-FFF2-40B4-BE49-F238E27FC236}">
                      <a16:creationId xmlns:a16="http://schemas.microsoft.com/office/drawing/2014/main" id="{3C3677AB-CD52-4DD4-9E0B-AAEBFBB38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8" name="Freeform 236">
                  <a:extLst>
                    <a:ext uri="{FF2B5EF4-FFF2-40B4-BE49-F238E27FC236}">
                      <a16:creationId xmlns:a16="http://schemas.microsoft.com/office/drawing/2014/main" id="{0FB23D26-7967-4A5E-8DB2-44DA9DC068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7" name="WordArt 232">
            <a:extLst>
              <a:ext uri="{FF2B5EF4-FFF2-40B4-BE49-F238E27FC236}">
                <a16:creationId xmlns:a16="http://schemas.microsoft.com/office/drawing/2014/main" id="{9F793E0A-5DCF-4DF3-8C26-51A0AB7DA10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263221" y="3582037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router-A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0DC2AE3-7610-41B9-9CD2-CBC11985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34" y="3729102"/>
            <a:ext cx="254013" cy="170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0:3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86A7C659-E43F-4E68-90BF-754BD4C7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477740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09812C1C-7740-4DFD-994F-498B3D08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769" y="3729853"/>
            <a:ext cx="254013" cy="163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63885536-35A6-44DA-BBFD-62EDC12A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74" y="3484627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233">
            <a:extLst>
              <a:ext uri="{FF2B5EF4-FFF2-40B4-BE49-F238E27FC236}">
                <a16:creationId xmlns:a16="http://schemas.microsoft.com/office/drawing/2014/main" id="{ED51F1C7-29E6-4D6D-AF6F-F9DBB883E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1918" y="3444223"/>
            <a:ext cx="665513" cy="407631"/>
            <a:chOff x="3312" y="2928"/>
            <a:chExt cx="960" cy="528"/>
          </a:xfrm>
        </p:grpSpPr>
        <p:sp>
          <p:nvSpPr>
            <p:cNvPr id="33" name="AutoShape 253">
              <a:extLst>
                <a:ext uri="{FF2B5EF4-FFF2-40B4-BE49-F238E27FC236}">
                  <a16:creationId xmlns:a16="http://schemas.microsoft.com/office/drawing/2014/main" id="{325955B9-D147-44AF-9871-90BD297E4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34" name="Group 234">
              <a:extLst>
                <a:ext uri="{FF2B5EF4-FFF2-40B4-BE49-F238E27FC236}">
                  <a16:creationId xmlns:a16="http://schemas.microsoft.com/office/drawing/2014/main" id="{3C6F46BB-E3BB-4ED8-BE2D-DD44A15E2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35" name="Group 244">
                <a:extLst>
                  <a:ext uri="{FF2B5EF4-FFF2-40B4-BE49-F238E27FC236}">
                    <a16:creationId xmlns:a16="http://schemas.microsoft.com/office/drawing/2014/main" id="{5BED09AF-D820-4FBC-AA12-37856AB6C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45" name="Freeform 252">
                  <a:extLst>
                    <a:ext uri="{FF2B5EF4-FFF2-40B4-BE49-F238E27FC236}">
                      <a16:creationId xmlns:a16="http://schemas.microsoft.com/office/drawing/2014/main" id="{E87B6344-C82D-4F35-B79A-505672627C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6" name="Freeform 251">
                  <a:extLst>
                    <a:ext uri="{FF2B5EF4-FFF2-40B4-BE49-F238E27FC236}">
                      <a16:creationId xmlns:a16="http://schemas.microsoft.com/office/drawing/2014/main" id="{25FE0C20-E17C-4ABC-A2B6-E57E7644A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7" name="Freeform 250">
                  <a:extLst>
                    <a:ext uri="{FF2B5EF4-FFF2-40B4-BE49-F238E27FC236}">
                      <a16:creationId xmlns:a16="http://schemas.microsoft.com/office/drawing/2014/main" id="{2728DD7E-4922-4C80-A329-857E9E498A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8" name="Freeform 249">
                  <a:extLst>
                    <a:ext uri="{FF2B5EF4-FFF2-40B4-BE49-F238E27FC236}">
                      <a16:creationId xmlns:a16="http://schemas.microsoft.com/office/drawing/2014/main" id="{56334CD1-F36E-4B50-81DB-B25D4B7D4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9" name="Freeform 248">
                  <a:extLst>
                    <a:ext uri="{FF2B5EF4-FFF2-40B4-BE49-F238E27FC236}">
                      <a16:creationId xmlns:a16="http://schemas.microsoft.com/office/drawing/2014/main" id="{4EFF2DE1-385C-45F5-B003-826D63FC2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0" name="Freeform 247">
                  <a:extLst>
                    <a:ext uri="{FF2B5EF4-FFF2-40B4-BE49-F238E27FC236}">
                      <a16:creationId xmlns:a16="http://schemas.microsoft.com/office/drawing/2014/main" id="{9B02A3F0-F297-489F-BCDD-A8F59417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1" name="Freeform 246">
                  <a:extLst>
                    <a:ext uri="{FF2B5EF4-FFF2-40B4-BE49-F238E27FC236}">
                      <a16:creationId xmlns:a16="http://schemas.microsoft.com/office/drawing/2014/main" id="{C0C00A90-4C71-4B64-BD31-79FA12BCEF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2" name="Freeform 245">
                  <a:extLst>
                    <a:ext uri="{FF2B5EF4-FFF2-40B4-BE49-F238E27FC236}">
                      <a16:creationId xmlns:a16="http://schemas.microsoft.com/office/drawing/2014/main" id="{1E480E60-3B48-4685-BCFF-2359EBBA13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235">
                <a:extLst>
                  <a:ext uri="{FF2B5EF4-FFF2-40B4-BE49-F238E27FC236}">
                    <a16:creationId xmlns:a16="http://schemas.microsoft.com/office/drawing/2014/main" id="{FED438F6-75A9-42AB-B20D-7B8791B07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F2D49D65-3AFB-41EA-A5B0-910844154C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8" name="Freeform 242">
                  <a:extLst>
                    <a:ext uri="{FF2B5EF4-FFF2-40B4-BE49-F238E27FC236}">
                      <a16:creationId xmlns:a16="http://schemas.microsoft.com/office/drawing/2014/main" id="{7616C9D8-D210-42FE-B7B6-19AB6DAB5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9" name="Freeform 241">
                  <a:extLst>
                    <a:ext uri="{FF2B5EF4-FFF2-40B4-BE49-F238E27FC236}">
                      <a16:creationId xmlns:a16="http://schemas.microsoft.com/office/drawing/2014/main" id="{20800240-9D93-432D-BB55-34A1369A2C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0" name="Freeform 240">
                  <a:extLst>
                    <a:ext uri="{FF2B5EF4-FFF2-40B4-BE49-F238E27FC236}">
                      <a16:creationId xmlns:a16="http://schemas.microsoft.com/office/drawing/2014/main" id="{B7A576C2-B3B6-453C-B38A-9BD8C41163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0EC2319B-9153-4106-A602-29FF5DF74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2" name="Freeform 238">
                  <a:extLst>
                    <a:ext uri="{FF2B5EF4-FFF2-40B4-BE49-F238E27FC236}">
                      <a16:creationId xmlns:a16="http://schemas.microsoft.com/office/drawing/2014/main" id="{DE9B341B-5235-447C-8235-2B4083C9F4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8A9832A1-06C0-4788-AF78-CC52FB356A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4" name="Freeform 236">
                  <a:extLst>
                    <a:ext uri="{FF2B5EF4-FFF2-40B4-BE49-F238E27FC236}">
                      <a16:creationId xmlns:a16="http://schemas.microsoft.com/office/drawing/2014/main" id="{AA9FFFF8-E80E-4C13-8191-3A092F25F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53" name="WordArt 232">
            <a:extLst>
              <a:ext uri="{FF2B5EF4-FFF2-40B4-BE49-F238E27FC236}">
                <a16:creationId xmlns:a16="http://schemas.microsoft.com/office/drawing/2014/main" id="{DC2F67EA-4457-4B41-BE75-80613001FFE1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064940" y="3615022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router-B</a:t>
            </a:r>
          </a:p>
        </p:txBody>
      </p:sp>
      <p:sp>
        <p:nvSpPr>
          <p:cNvPr id="54" name="AutoShape 293">
            <a:extLst>
              <a:ext uri="{FF2B5EF4-FFF2-40B4-BE49-F238E27FC236}">
                <a16:creationId xmlns:a16="http://schemas.microsoft.com/office/drawing/2014/main" id="{B2DFF745-F248-45CB-BD54-99FC3C3D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60" y="3689986"/>
            <a:ext cx="870506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9C9B0D35-8A39-467F-A50B-12D5F5F6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82" y="3740121"/>
            <a:ext cx="254013" cy="158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0:6</a:t>
            </a:r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1F7E54AB-8DE5-49E1-A159-93B949F8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4" y="3488759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4B1D8EAE-B36F-489E-B89C-B682980B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817" y="3740872"/>
            <a:ext cx="254013" cy="17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0:8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B6E16761-D369-4418-A90B-42A8E5BC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122" y="3495646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233">
            <a:extLst>
              <a:ext uri="{FF2B5EF4-FFF2-40B4-BE49-F238E27FC236}">
                <a16:creationId xmlns:a16="http://schemas.microsoft.com/office/drawing/2014/main" id="{B004F717-B383-4647-A6FB-0995CF67B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3966" y="3455242"/>
            <a:ext cx="665513" cy="407631"/>
            <a:chOff x="3312" y="2928"/>
            <a:chExt cx="960" cy="528"/>
          </a:xfrm>
        </p:grpSpPr>
        <p:sp>
          <p:nvSpPr>
            <p:cNvPr id="60" name="AutoShape 253">
              <a:extLst>
                <a:ext uri="{FF2B5EF4-FFF2-40B4-BE49-F238E27FC236}">
                  <a16:creationId xmlns:a16="http://schemas.microsoft.com/office/drawing/2014/main" id="{6FFEE14A-0C04-4F41-9D86-7729E06DE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61" name="Group 234">
              <a:extLst>
                <a:ext uri="{FF2B5EF4-FFF2-40B4-BE49-F238E27FC236}">
                  <a16:creationId xmlns:a16="http://schemas.microsoft.com/office/drawing/2014/main" id="{AC012C35-FBD7-4D16-9CA8-6757DA9ACA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62" name="Group 244">
                <a:extLst>
                  <a:ext uri="{FF2B5EF4-FFF2-40B4-BE49-F238E27FC236}">
                    <a16:creationId xmlns:a16="http://schemas.microsoft.com/office/drawing/2014/main" id="{8FF1E133-E88B-4C8C-966E-D1C20AB966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72" name="Freeform 252">
                  <a:extLst>
                    <a:ext uri="{FF2B5EF4-FFF2-40B4-BE49-F238E27FC236}">
                      <a16:creationId xmlns:a16="http://schemas.microsoft.com/office/drawing/2014/main" id="{FB8C9778-5461-4BDA-A827-796B6598AC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Freeform 251">
                  <a:extLst>
                    <a:ext uri="{FF2B5EF4-FFF2-40B4-BE49-F238E27FC236}">
                      <a16:creationId xmlns:a16="http://schemas.microsoft.com/office/drawing/2014/main" id="{3D2ACB6A-AFB5-4956-870E-4545B749F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Freeform 250">
                  <a:extLst>
                    <a:ext uri="{FF2B5EF4-FFF2-40B4-BE49-F238E27FC236}">
                      <a16:creationId xmlns:a16="http://schemas.microsoft.com/office/drawing/2014/main" id="{81E63950-14EC-481E-97E3-BD66CDE046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5" name="Freeform 249">
                  <a:extLst>
                    <a:ext uri="{FF2B5EF4-FFF2-40B4-BE49-F238E27FC236}">
                      <a16:creationId xmlns:a16="http://schemas.microsoft.com/office/drawing/2014/main" id="{2DC17658-FA14-4430-A7AE-8D1A791BC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6" name="Freeform 248">
                  <a:extLst>
                    <a:ext uri="{FF2B5EF4-FFF2-40B4-BE49-F238E27FC236}">
                      <a16:creationId xmlns:a16="http://schemas.microsoft.com/office/drawing/2014/main" id="{5D89734A-B9E2-4AF4-A2C4-BE0EFCDB7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7" name="Freeform 247">
                  <a:extLst>
                    <a:ext uri="{FF2B5EF4-FFF2-40B4-BE49-F238E27FC236}">
                      <a16:creationId xmlns:a16="http://schemas.microsoft.com/office/drawing/2014/main" id="{EE1145DC-BA0B-440C-9233-B074DF7B74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8" name="Freeform 246">
                  <a:extLst>
                    <a:ext uri="{FF2B5EF4-FFF2-40B4-BE49-F238E27FC236}">
                      <a16:creationId xmlns:a16="http://schemas.microsoft.com/office/drawing/2014/main" id="{2CFCB1E8-8E07-43DB-8ABA-0637B175A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8C1C96BC-068C-4DBD-BA5A-F7E2104F6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63" name="Group 235">
                <a:extLst>
                  <a:ext uri="{FF2B5EF4-FFF2-40B4-BE49-F238E27FC236}">
                    <a16:creationId xmlns:a16="http://schemas.microsoft.com/office/drawing/2014/main" id="{C62AD6FE-D147-41A6-B1FC-7156F875F4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64" name="Freeform 243">
                  <a:extLst>
                    <a:ext uri="{FF2B5EF4-FFF2-40B4-BE49-F238E27FC236}">
                      <a16:creationId xmlns:a16="http://schemas.microsoft.com/office/drawing/2014/main" id="{11E47FC6-F059-4E48-B119-104B777016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5" name="Freeform 242">
                  <a:extLst>
                    <a:ext uri="{FF2B5EF4-FFF2-40B4-BE49-F238E27FC236}">
                      <a16:creationId xmlns:a16="http://schemas.microsoft.com/office/drawing/2014/main" id="{049FE0CA-5830-4AB3-BF0D-691DC23E07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6" name="Freeform 241">
                  <a:extLst>
                    <a:ext uri="{FF2B5EF4-FFF2-40B4-BE49-F238E27FC236}">
                      <a16:creationId xmlns:a16="http://schemas.microsoft.com/office/drawing/2014/main" id="{07560710-3D9D-4F8E-9378-7D70976DC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7" name="Freeform 240">
                  <a:extLst>
                    <a:ext uri="{FF2B5EF4-FFF2-40B4-BE49-F238E27FC236}">
                      <a16:creationId xmlns:a16="http://schemas.microsoft.com/office/drawing/2014/main" id="{C32D0EA6-2C38-4E38-B92E-6ED0D732DD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8" name="Freeform 239">
                  <a:extLst>
                    <a:ext uri="{FF2B5EF4-FFF2-40B4-BE49-F238E27FC236}">
                      <a16:creationId xmlns:a16="http://schemas.microsoft.com/office/drawing/2014/main" id="{6AC91AF5-8AD4-41EB-AAF4-66C71906BE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9" name="Freeform 238">
                  <a:extLst>
                    <a:ext uri="{FF2B5EF4-FFF2-40B4-BE49-F238E27FC236}">
                      <a16:creationId xmlns:a16="http://schemas.microsoft.com/office/drawing/2014/main" id="{5DDD50CC-8476-4A8F-BC88-06691F8BB1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9BE6E1F-E8EB-4646-A839-0681A2FDA5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1" name="Freeform 236">
                  <a:extLst>
                    <a:ext uri="{FF2B5EF4-FFF2-40B4-BE49-F238E27FC236}">
                      <a16:creationId xmlns:a16="http://schemas.microsoft.com/office/drawing/2014/main" id="{FDD66FBA-5384-4AAD-A60A-EC7D6415BD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80" name="WordArt 232">
            <a:extLst>
              <a:ext uri="{FF2B5EF4-FFF2-40B4-BE49-F238E27FC236}">
                <a16:creationId xmlns:a16="http://schemas.microsoft.com/office/drawing/2014/main" id="{0432F2F8-95C5-4743-9782-A78C2EE7BDE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8546988" y="3626041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router-C</a:t>
            </a:r>
          </a:p>
        </p:txBody>
      </p:sp>
      <p:sp>
        <p:nvSpPr>
          <p:cNvPr id="81" name="Text Box 50">
            <a:extLst>
              <a:ext uri="{FF2B5EF4-FFF2-40B4-BE49-F238E27FC236}">
                <a16:creationId xmlns:a16="http://schemas.microsoft.com/office/drawing/2014/main" id="{4D6CBE70-2990-475B-A83B-F14B870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56" y="3947649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10.10.20.0/30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AE179AB2-7A9A-4B34-8EEE-A0C51304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09" y="39267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10.10.10.0/30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Connettore diritto 83">
            <a:extLst>
              <a:ext uri="{FF2B5EF4-FFF2-40B4-BE49-F238E27FC236}">
                <a16:creationId xmlns:a16="http://schemas.microsoft.com/office/drawing/2014/main" id="{BB25D6EA-AB2E-48F9-861A-8981883424DC}"/>
              </a:ext>
            </a:extLst>
          </p:cNvPr>
          <p:cNvCxnSpPr>
            <a:cxnSpLocks/>
          </p:cNvCxnSpPr>
          <p:nvPr/>
        </p:nvCxnSpPr>
        <p:spPr>
          <a:xfrm>
            <a:off x="7353637" y="2753551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50">
            <a:extLst>
              <a:ext uri="{FF2B5EF4-FFF2-40B4-BE49-F238E27FC236}">
                <a16:creationId xmlns:a16="http://schemas.microsoft.com/office/drawing/2014/main" id="{D343CBBA-3044-4C87-ADF9-BDB45ED2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708" y="305265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100.0.2.0/24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E7EBB8EC-D5EC-40B1-B337-62C0E1E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73" y="2790218"/>
            <a:ext cx="214889" cy="152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.55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837DC721-DED4-4CEB-9DBC-32D98923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204" y="3249459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897E9FC2-1F17-4760-A994-34A3F80A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064" y="2808696"/>
            <a:ext cx="325064" cy="158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C:55</a:t>
            </a:r>
          </a:p>
        </p:txBody>
      </p:sp>
      <p:sp>
        <p:nvSpPr>
          <p:cNvPr id="88" name="Text Box 32">
            <a:extLst>
              <a:ext uri="{FF2B5EF4-FFF2-40B4-BE49-F238E27FC236}">
                <a16:creationId xmlns:a16="http://schemas.microsoft.com/office/drawing/2014/main" id="{C4822B8D-D220-47E6-A372-70B85544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47" y="3255779"/>
            <a:ext cx="254013" cy="160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0:7</a:t>
            </a:r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7DF9978C-50D6-4276-96D4-1B08CC68DB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437" y="2433429"/>
            <a:ext cx="462938" cy="224769"/>
            <a:chOff x="152" y="612"/>
            <a:chExt cx="879" cy="382"/>
          </a:xfrm>
        </p:grpSpPr>
        <p:sp>
          <p:nvSpPr>
            <p:cNvPr id="90" name="Freeform 124">
              <a:extLst>
                <a:ext uri="{FF2B5EF4-FFF2-40B4-BE49-F238E27FC236}">
                  <a16:creationId xmlns:a16="http://schemas.microsoft.com/office/drawing/2014/main" id="{9C5F4293-72E5-4533-9E78-7BEA9F5FD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1" name="Line 123">
              <a:extLst>
                <a:ext uri="{FF2B5EF4-FFF2-40B4-BE49-F238E27FC236}">
                  <a16:creationId xmlns:a16="http://schemas.microsoft.com/office/drawing/2014/main" id="{C52FCCCF-4FCC-4D82-8E96-4EF6B87254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D4CB04B3-CFF7-41D5-9A34-99BE0F38C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3" name="Line 121">
              <a:extLst>
                <a:ext uri="{FF2B5EF4-FFF2-40B4-BE49-F238E27FC236}">
                  <a16:creationId xmlns:a16="http://schemas.microsoft.com/office/drawing/2014/main" id="{E239E6EE-EB60-432E-83FE-B2776F89D8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:a16="http://schemas.microsoft.com/office/drawing/2014/main" id="{76FCB243-4860-4A0F-888E-37F7AD3BAB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0EA3413B-0DD8-4472-9B05-4C2DE0A04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6" name="Line 118">
              <a:extLst>
                <a:ext uri="{FF2B5EF4-FFF2-40B4-BE49-F238E27FC236}">
                  <a16:creationId xmlns:a16="http://schemas.microsoft.com/office/drawing/2014/main" id="{31EC6FFE-21A1-4287-ABDF-11A07D10AD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D48CB69B-BBE9-4044-8C10-5D9ABE6746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8" name="Line 116">
              <a:extLst>
                <a:ext uri="{FF2B5EF4-FFF2-40B4-BE49-F238E27FC236}">
                  <a16:creationId xmlns:a16="http://schemas.microsoft.com/office/drawing/2014/main" id="{66CF5EC2-99CB-4867-91EC-F9BB41F575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64D78F4A-B715-4534-BC05-B4C3AF7E03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4728" y="2186438"/>
            <a:ext cx="382289" cy="353661"/>
            <a:chOff x="217" y="193"/>
            <a:chExt cx="726" cy="600"/>
          </a:xfrm>
        </p:grpSpPr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id="{27ABAF9F-AB31-4A9A-830B-A083A70F4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C86919CC-1E2A-4F25-A973-A9B986606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BE386B91-10B6-44B5-9D20-CC874630FB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3" name="Line 111">
              <a:extLst>
                <a:ext uri="{FF2B5EF4-FFF2-40B4-BE49-F238E27FC236}">
                  <a16:creationId xmlns:a16="http://schemas.microsoft.com/office/drawing/2014/main" id="{000467C4-4026-4423-9179-278A9A2209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A78003CB-1537-4D92-8C9F-C53194546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5" name="Line 109">
              <a:extLst>
                <a:ext uri="{FF2B5EF4-FFF2-40B4-BE49-F238E27FC236}">
                  <a16:creationId xmlns:a16="http://schemas.microsoft.com/office/drawing/2014/main" id="{1BA15FA1-EAE0-4A17-9E8B-692786482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DB561987-B7FB-45C0-94F8-DAB11C0E9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C8FDA8-BFA6-4E0C-A88E-C4D98319D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E3B9083-FB91-4780-9E62-B098930352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09" name="Group 102">
            <a:extLst>
              <a:ext uri="{FF2B5EF4-FFF2-40B4-BE49-F238E27FC236}">
                <a16:creationId xmlns:a16="http://schemas.microsoft.com/office/drawing/2014/main" id="{4D6757CE-A08C-42F2-9762-12EED2573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2670" y="2272789"/>
            <a:ext cx="267983" cy="233023"/>
            <a:chOff x="271" y="340"/>
            <a:chExt cx="509" cy="395"/>
          </a:xfrm>
        </p:grpSpPr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6E395F53-1641-491E-BFFA-C160DFF63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BA9462C9-C1DE-4228-BB8A-4556E87A5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12" name="Freeform 101">
            <a:extLst>
              <a:ext uri="{FF2B5EF4-FFF2-40B4-BE49-F238E27FC236}">
                <a16:creationId xmlns:a16="http://schemas.microsoft.com/office/drawing/2014/main" id="{4A959331-AD3A-43FE-AD24-DEF2F0407F1E}"/>
              </a:ext>
            </a:extLst>
          </p:cNvPr>
          <p:cNvSpPr>
            <a:spLocks noChangeAspect="1"/>
          </p:cNvSpPr>
          <p:nvPr/>
        </p:nvSpPr>
        <p:spPr bwMode="auto">
          <a:xfrm>
            <a:off x="7560660" y="2630895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3" name="Line 100">
            <a:extLst>
              <a:ext uri="{FF2B5EF4-FFF2-40B4-BE49-F238E27FC236}">
                <a16:creationId xmlns:a16="http://schemas.microsoft.com/office/drawing/2014/main" id="{854795B5-F3EF-4E29-AF18-93A18C7FCA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2565" y="2654388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60893788-472C-4E8A-B781-656E581A99B0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630895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5" name="Line 98">
            <a:extLst>
              <a:ext uri="{FF2B5EF4-FFF2-40B4-BE49-F238E27FC236}">
                <a16:creationId xmlns:a16="http://schemas.microsoft.com/office/drawing/2014/main" id="{FCE05848-6351-4764-9A0B-61C02999B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0660" y="2630895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6" name="Freeform 97">
            <a:extLst>
              <a:ext uri="{FF2B5EF4-FFF2-40B4-BE49-F238E27FC236}">
                <a16:creationId xmlns:a16="http://schemas.microsoft.com/office/drawing/2014/main" id="{03B6C766-C8E6-4A32-9B08-788E0D06F895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723596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7" name="Line 96">
            <a:extLst>
              <a:ext uri="{FF2B5EF4-FFF2-40B4-BE49-F238E27FC236}">
                <a16:creationId xmlns:a16="http://schemas.microsoft.com/office/drawing/2014/main" id="{DD4547FD-E6C1-4387-8FE8-FB63CCBA0C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6138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8" name="Line 95">
            <a:extLst>
              <a:ext uri="{FF2B5EF4-FFF2-40B4-BE49-F238E27FC236}">
                <a16:creationId xmlns:a16="http://schemas.microsoft.com/office/drawing/2014/main" id="{D6DED52D-E736-4A31-A6F8-16AEC3EF41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8043" y="2747089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9" name="Line 94">
            <a:extLst>
              <a:ext uri="{FF2B5EF4-FFF2-40B4-BE49-F238E27FC236}">
                <a16:creationId xmlns:a16="http://schemas.microsoft.com/office/drawing/2014/main" id="{2D74B2C9-95E1-4435-A5F0-739C1D0E0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60660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88873E18-6EEE-4EDB-AF30-E862D76212B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6138" y="2723596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1" name="WordArt 92">
            <a:extLst>
              <a:ext uri="{FF2B5EF4-FFF2-40B4-BE49-F238E27FC236}">
                <a16:creationId xmlns:a16="http://schemas.microsoft.com/office/drawing/2014/main" id="{1673923D-7186-4CB5-8EF0-7DE9FA228E4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91927" y="2312267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Connettore diritto 124">
            <a:extLst>
              <a:ext uri="{FF2B5EF4-FFF2-40B4-BE49-F238E27FC236}">
                <a16:creationId xmlns:a16="http://schemas.microsoft.com/office/drawing/2014/main" id="{E148E0A3-69F0-41DC-84B9-AE0E5BEAB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364675" y="3851854"/>
            <a:ext cx="2698" cy="8926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50">
            <a:extLst>
              <a:ext uri="{FF2B5EF4-FFF2-40B4-BE49-F238E27FC236}">
                <a16:creationId xmlns:a16="http://schemas.microsoft.com/office/drawing/2014/main" id="{B44F5ECC-4DB4-4747-B97B-FF6256A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499" y="43226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100.0.3.0/24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Text Box 21">
            <a:extLst>
              <a:ext uri="{FF2B5EF4-FFF2-40B4-BE49-F238E27FC236}">
                <a16:creationId xmlns:a16="http://schemas.microsoft.com/office/drawing/2014/main" id="{DF04A61D-9181-41C0-94D8-7999D375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860" y="3900177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B0E3F847-3E96-40D7-8649-27A26D4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930" y="4548353"/>
            <a:ext cx="205066" cy="146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.77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Text Box 32">
            <a:extLst>
              <a:ext uri="{FF2B5EF4-FFF2-40B4-BE49-F238E27FC236}">
                <a16:creationId xmlns:a16="http://schemas.microsoft.com/office/drawing/2014/main" id="{403B7971-A5E2-4985-AE44-ACE2F510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584" y="3913431"/>
            <a:ext cx="254013" cy="170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0:5</a:t>
            </a:r>
          </a:p>
        </p:txBody>
      </p:sp>
      <p:sp>
        <p:nvSpPr>
          <p:cNvPr id="127" name="Text Box 32">
            <a:extLst>
              <a:ext uri="{FF2B5EF4-FFF2-40B4-BE49-F238E27FC236}">
                <a16:creationId xmlns:a16="http://schemas.microsoft.com/office/drawing/2014/main" id="{EC2B0AD5-AC3F-4E43-BAE5-11379B04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66" y="4567994"/>
            <a:ext cx="301165" cy="1559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C:77</a:t>
            </a:r>
          </a:p>
        </p:txBody>
      </p:sp>
      <p:grpSp>
        <p:nvGrpSpPr>
          <p:cNvPr id="128" name="Group 115">
            <a:extLst>
              <a:ext uri="{FF2B5EF4-FFF2-40B4-BE49-F238E27FC236}">
                <a16:creationId xmlns:a16="http://schemas.microsoft.com/office/drawing/2014/main" id="{3123F421-48B4-44D7-80B1-B471D322E5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4312" y="4987666"/>
            <a:ext cx="462938" cy="224769"/>
            <a:chOff x="152" y="612"/>
            <a:chExt cx="879" cy="382"/>
          </a:xfrm>
        </p:grpSpPr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F8FC0728-D086-45AD-B26B-A2E6B4E96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2D5DDB6B-DB5C-448B-B9F9-D95A6853F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BC2BD499-0080-48A6-B974-B839E46AF9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2" name="Line 121">
              <a:extLst>
                <a:ext uri="{FF2B5EF4-FFF2-40B4-BE49-F238E27FC236}">
                  <a16:creationId xmlns:a16="http://schemas.microsoft.com/office/drawing/2014/main" id="{4B9DD73D-2406-416E-B76B-AD0123367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63547A03-6F97-4548-9BDA-C5897750FE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4" name="Line 119">
              <a:extLst>
                <a:ext uri="{FF2B5EF4-FFF2-40B4-BE49-F238E27FC236}">
                  <a16:creationId xmlns:a16="http://schemas.microsoft.com/office/drawing/2014/main" id="{19330309-516E-4B27-8DBD-7C2B9C6CE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5" name="Line 118">
              <a:extLst>
                <a:ext uri="{FF2B5EF4-FFF2-40B4-BE49-F238E27FC236}">
                  <a16:creationId xmlns:a16="http://schemas.microsoft.com/office/drawing/2014/main" id="{B120E27D-4148-45E7-A439-27FB53F91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8D206B6A-559F-4F08-BB97-D0DFB45A16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7" name="Line 116">
              <a:extLst>
                <a:ext uri="{FF2B5EF4-FFF2-40B4-BE49-F238E27FC236}">
                  <a16:creationId xmlns:a16="http://schemas.microsoft.com/office/drawing/2014/main" id="{7FF7532B-E4BA-4191-8E8D-4F73DCF225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id="{BB8535F2-FD49-4B19-A8E1-0AEA60776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8603" y="4740675"/>
            <a:ext cx="382289" cy="353661"/>
            <a:chOff x="217" y="193"/>
            <a:chExt cx="726" cy="600"/>
          </a:xfrm>
        </p:grpSpPr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D3BD7FD-621F-41EE-ADCA-0955D8BC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0" name="Line 113">
              <a:extLst>
                <a:ext uri="{FF2B5EF4-FFF2-40B4-BE49-F238E27FC236}">
                  <a16:creationId xmlns:a16="http://schemas.microsoft.com/office/drawing/2014/main" id="{017999B4-AD90-4464-81F3-6773369AD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CAF7EBF6-A3C8-449A-B59E-ECE57DF540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7AB8603A-0B01-484A-8623-8B95494BA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E5FD8B4D-DDB9-405B-BE2D-7267B7AE6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17DA87B2-C249-4F4A-9F27-BFF04DB47E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5" name="Line 108">
              <a:extLst>
                <a:ext uri="{FF2B5EF4-FFF2-40B4-BE49-F238E27FC236}">
                  <a16:creationId xmlns:a16="http://schemas.microsoft.com/office/drawing/2014/main" id="{D99DF706-51F0-484E-BC6A-389653EDD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73425E6A-2CD2-4378-84C7-03B5E6662D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7" name="Line 106">
              <a:extLst>
                <a:ext uri="{FF2B5EF4-FFF2-40B4-BE49-F238E27FC236}">
                  <a16:creationId xmlns:a16="http://schemas.microsoft.com/office/drawing/2014/main" id="{E61A6121-8CD5-4FE2-AFCD-AAF1654DC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48" name="Group 102">
            <a:extLst>
              <a:ext uri="{FF2B5EF4-FFF2-40B4-BE49-F238E27FC236}">
                <a16:creationId xmlns:a16="http://schemas.microsoft.com/office/drawing/2014/main" id="{99B9A94C-FA0D-4558-A2E2-A922E0748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545" y="4827026"/>
            <a:ext cx="267983" cy="233023"/>
            <a:chOff x="271" y="340"/>
            <a:chExt cx="509" cy="395"/>
          </a:xfrm>
        </p:grpSpPr>
        <p:sp>
          <p:nvSpPr>
            <p:cNvPr id="149" name="Rectangle 104">
              <a:extLst>
                <a:ext uri="{FF2B5EF4-FFF2-40B4-BE49-F238E27FC236}">
                  <a16:creationId xmlns:a16="http://schemas.microsoft.com/office/drawing/2014/main" id="{15DD85B3-229C-4CF1-A14E-B1E1563AB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50" name="Rectangle 103">
              <a:extLst>
                <a:ext uri="{FF2B5EF4-FFF2-40B4-BE49-F238E27FC236}">
                  <a16:creationId xmlns:a16="http://schemas.microsoft.com/office/drawing/2014/main" id="{62FF5680-49A8-436D-8EF1-2DFEFC484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51" name="Freeform 101">
            <a:extLst>
              <a:ext uri="{FF2B5EF4-FFF2-40B4-BE49-F238E27FC236}">
                <a16:creationId xmlns:a16="http://schemas.microsoft.com/office/drawing/2014/main" id="{ACA6C851-1962-4210-A6D4-E354BB99996D}"/>
              </a:ext>
            </a:extLst>
          </p:cNvPr>
          <p:cNvSpPr>
            <a:spLocks noChangeAspect="1"/>
          </p:cNvSpPr>
          <p:nvPr/>
        </p:nvSpPr>
        <p:spPr bwMode="auto">
          <a:xfrm>
            <a:off x="7554535" y="518513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F1198BDA-EF02-41DB-8E45-07497DFE61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440" y="520862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045E74BE-BBE1-4C9A-A066-B495BFA0C4EC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18513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4" name="Line 98">
            <a:extLst>
              <a:ext uri="{FF2B5EF4-FFF2-40B4-BE49-F238E27FC236}">
                <a16:creationId xmlns:a16="http://schemas.microsoft.com/office/drawing/2014/main" id="{B57098E8-E81A-4B56-81AD-442D0E2E507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4535" y="518513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8B5BE6B6-554C-443A-AD65-C0F26FCFDBDA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27783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6" name="Line 96">
            <a:extLst>
              <a:ext uri="{FF2B5EF4-FFF2-40B4-BE49-F238E27FC236}">
                <a16:creationId xmlns:a16="http://schemas.microsoft.com/office/drawing/2014/main" id="{1447D1F0-A179-476E-820B-2B04F1954C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0013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7" name="Line 95">
            <a:extLst>
              <a:ext uri="{FF2B5EF4-FFF2-40B4-BE49-F238E27FC236}">
                <a16:creationId xmlns:a16="http://schemas.microsoft.com/office/drawing/2014/main" id="{7FD42ADB-1612-428B-8A15-0C76615D4A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1918" y="530132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8" name="Line 94">
            <a:extLst>
              <a:ext uri="{FF2B5EF4-FFF2-40B4-BE49-F238E27FC236}">
                <a16:creationId xmlns:a16="http://schemas.microsoft.com/office/drawing/2014/main" id="{DC66F228-DF73-4717-9521-2E303C4425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54535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9" name="Line 93">
            <a:extLst>
              <a:ext uri="{FF2B5EF4-FFF2-40B4-BE49-F238E27FC236}">
                <a16:creationId xmlns:a16="http://schemas.microsoft.com/office/drawing/2014/main" id="{11F6A558-3B4F-4134-922E-0C794624EC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0013" y="527783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60" name="WordArt 92">
            <a:extLst>
              <a:ext uri="{FF2B5EF4-FFF2-40B4-BE49-F238E27FC236}">
                <a16:creationId xmlns:a16="http://schemas.microsoft.com/office/drawing/2014/main" id="{AA4E128A-6DC1-40DE-BF01-EDB90B7D23A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85802" y="4866504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AutoShape 293">
            <a:extLst>
              <a:ext uri="{FF2B5EF4-FFF2-40B4-BE49-F238E27FC236}">
                <a16:creationId xmlns:a16="http://schemas.microsoft.com/office/drawing/2014/main" id="{A4046D13-B834-49F8-8F3D-8F8F04589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9710" y="2734720"/>
            <a:ext cx="535615" cy="71255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162" name="Connettore diritto 205">
            <a:extLst>
              <a:ext uri="{FF2B5EF4-FFF2-40B4-BE49-F238E27FC236}">
                <a16:creationId xmlns:a16="http://schemas.microsoft.com/office/drawing/2014/main" id="{7026FC67-5CBB-4955-B2FD-C45FB75019CE}"/>
              </a:ext>
            </a:extLst>
          </p:cNvPr>
          <p:cNvCxnSpPr>
            <a:cxnSpLocks/>
          </p:cNvCxnSpPr>
          <p:nvPr/>
        </p:nvCxnSpPr>
        <p:spPr>
          <a:xfrm>
            <a:off x="5578034" y="2723548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50">
            <a:extLst>
              <a:ext uri="{FF2B5EF4-FFF2-40B4-BE49-F238E27FC236}">
                <a16:creationId xmlns:a16="http://schemas.microsoft.com/office/drawing/2014/main" id="{C2125BD1-B5D1-4A08-8707-38BDBBC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24" y="316927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100.0.0.0/24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Text Box 21">
            <a:extLst>
              <a:ext uri="{FF2B5EF4-FFF2-40B4-BE49-F238E27FC236}">
                <a16:creationId xmlns:a16="http://schemas.microsoft.com/office/drawing/2014/main" id="{1FDD5345-37EB-4E53-8F23-E94931D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813" y="2801590"/>
            <a:ext cx="238077" cy="1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.33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Text Box 21">
            <a:extLst>
              <a:ext uri="{FF2B5EF4-FFF2-40B4-BE49-F238E27FC236}">
                <a16:creationId xmlns:a16="http://schemas.microsoft.com/office/drawing/2014/main" id="{446C1BE9-6117-4AE4-BD62-3A813A1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180" y="3207368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Text Box 32">
            <a:extLst>
              <a:ext uri="{FF2B5EF4-FFF2-40B4-BE49-F238E27FC236}">
                <a16:creationId xmlns:a16="http://schemas.microsoft.com/office/drawing/2014/main" id="{C4E5EC75-5838-43ED-A870-15C953B2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9" y="2814630"/>
            <a:ext cx="310739" cy="162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C:33</a:t>
            </a:r>
          </a:p>
        </p:txBody>
      </p:sp>
      <p:sp>
        <p:nvSpPr>
          <p:cNvPr id="167" name="Text Box 32">
            <a:extLst>
              <a:ext uri="{FF2B5EF4-FFF2-40B4-BE49-F238E27FC236}">
                <a16:creationId xmlns:a16="http://schemas.microsoft.com/office/drawing/2014/main" id="{6203C9CE-BF29-4418-B3B2-C9EEF986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455" y="3225919"/>
            <a:ext cx="254013" cy="148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0:1</a:t>
            </a:r>
          </a:p>
        </p:txBody>
      </p:sp>
      <p:grpSp>
        <p:nvGrpSpPr>
          <p:cNvPr id="168" name="Group 115">
            <a:extLst>
              <a:ext uri="{FF2B5EF4-FFF2-40B4-BE49-F238E27FC236}">
                <a16:creationId xmlns:a16="http://schemas.microsoft.com/office/drawing/2014/main" id="{95FE4B68-D52C-457C-9CE3-AFD16F9B81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4834" y="2403426"/>
            <a:ext cx="462938" cy="224769"/>
            <a:chOff x="152" y="612"/>
            <a:chExt cx="879" cy="382"/>
          </a:xfrm>
        </p:grpSpPr>
        <p:sp>
          <p:nvSpPr>
            <p:cNvPr id="169" name="Freeform 124">
              <a:extLst>
                <a:ext uri="{FF2B5EF4-FFF2-40B4-BE49-F238E27FC236}">
                  <a16:creationId xmlns:a16="http://schemas.microsoft.com/office/drawing/2014/main" id="{370279CB-869A-44FF-BF24-859745996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0" name="Line 123">
              <a:extLst>
                <a:ext uri="{FF2B5EF4-FFF2-40B4-BE49-F238E27FC236}">
                  <a16:creationId xmlns:a16="http://schemas.microsoft.com/office/drawing/2014/main" id="{C9C35E7E-86C5-4026-BE5F-AFEFDDA508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1" name="Freeform 122">
              <a:extLst>
                <a:ext uri="{FF2B5EF4-FFF2-40B4-BE49-F238E27FC236}">
                  <a16:creationId xmlns:a16="http://schemas.microsoft.com/office/drawing/2014/main" id="{A8E4ECA3-E401-4065-90E4-D2D0FEFEF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2" name="Line 121">
              <a:extLst>
                <a:ext uri="{FF2B5EF4-FFF2-40B4-BE49-F238E27FC236}">
                  <a16:creationId xmlns:a16="http://schemas.microsoft.com/office/drawing/2014/main" id="{81F46A43-CE7D-4F36-9919-AD4440B5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3" name="Freeform 120">
              <a:extLst>
                <a:ext uri="{FF2B5EF4-FFF2-40B4-BE49-F238E27FC236}">
                  <a16:creationId xmlns:a16="http://schemas.microsoft.com/office/drawing/2014/main" id="{458896A0-9D26-495E-8936-B9EB3818B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4" name="Line 119">
              <a:extLst>
                <a:ext uri="{FF2B5EF4-FFF2-40B4-BE49-F238E27FC236}">
                  <a16:creationId xmlns:a16="http://schemas.microsoft.com/office/drawing/2014/main" id="{C4888D2D-740F-49BC-B1AA-C440D70304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5" name="Line 118">
              <a:extLst>
                <a:ext uri="{FF2B5EF4-FFF2-40B4-BE49-F238E27FC236}">
                  <a16:creationId xmlns:a16="http://schemas.microsoft.com/office/drawing/2014/main" id="{45D55AFE-3454-4504-A7B3-CAE09C0BC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6" name="Line 117">
              <a:extLst>
                <a:ext uri="{FF2B5EF4-FFF2-40B4-BE49-F238E27FC236}">
                  <a16:creationId xmlns:a16="http://schemas.microsoft.com/office/drawing/2014/main" id="{68492DF8-D06B-4038-8A79-763E50D56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7" name="Line 116">
              <a:extLst>
                <a:ext uri="{FF2B5EF4-FFF2-40B4-BE49-F238E27FC236}">
                  <a16:creationId xmlns:a16="http://schemas.microsoft.com/office/drawing/2014/main" id="{47B510CF-8C2A-41C2-8EF1-1CCB75B59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78" name="Group 105">
            <a:extLst>
              <a:ext uri="{FF2B5EF4-FFF2-40B4-BE49-F238E27FC236}">
                <a16:creationId xmlns:a16="http://schemas.microsoft.com/office/drawing/2014/main" id="{B6D540B5-4418-4380-850A-656F1828B9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9125" y="2156435"/>
            <a:ext cx="382289" cy="353661"/>
            <a:chOff x="217" y="193"/>
            <a:chExt cx="726" cy="600"/>
          </a:xfrm>
        </p:grpSpPr>
        <p:sp>
          <p:nvSpPr>
            <p:cNvPr id="179" name="Freeform 114">
              <a:extLst>
                <a:ext uri="{FF2B5EF4-FFF2-40B4-BE49-F238E27FC236}">
                  <a16:creationId xmlns:a16="http://schemas.microsoft.com/office/drawing/2014/main" id="{AAB7F73B-3896-4DC1-8941-07219C6ECE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2AE13895-BB7D-4C5F-991A-4B28B36539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1" name="Freeform 112">
              <a:extLst>
                <a:ext uri="{FF2B5EF4-FFF2-40B4-BE49-F238E27FC236}">
                  <a16:creationId xmlns:a16="http://schemas.microsoft.com/office/drawing/2014/main" id="{62763CD2-29ED-460F-A5B2-C5C95ABEE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374EF4F7-0084-4576-99B9-03885E8308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9C402AD6-103F-4A97-92E4-04E65AC575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4" name="Line 109">
              <a:extLst>
                <a:ext uri="{FF2B5EF4-FFF2-40B4-BE49-F238E27FC236}">
                  <a16:creationId xmlns:a16="http://schemas.microsoft.com/office/drawing/2014/main" id="{517EA2EF-345B-4060-96DC-799D9A41C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5" name="Line 108">
              <a:extLst>
                <a:ext uri="{FF2B5EF4-FFF2-40B4-BE49-F238E27FC236}">
                  <a16:creationId xmlns:a16="http://schemas.microsoft.com/office/drawing/2014/main" id="{C8CD3D69-AFC4-4C3C-A82A-F2475F1AFB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6" name="Line 107">
              <a:extLst>
                <a:ext uri="{FF2B5EF4-FFF2-40B4-BE49-F238E27FC236}">
                  <a16:creationId xmlns:a16="http://schemas.microsoft.com/office/drawing/2014/main" id="{E8DB6668-4235-4C32-9BE0-0C445191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7" name="Line 106">
              <a:extLst>
                <a:ext uri="{FF2B5EF4-FFF2-40B4-BE49-F238E27FC236}">
                  <a16:creationId xmlns:a16="http://schemas.microsoft.com/office/drawing/2014/main" id="{DF4B891C-5A77-4EBB-AD4B-990BB3D901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88" name="Group 102">
            <a:extLst>
              <a:ext uri="{FF2B5EF4-FFF2-40B4-BE49-F238E27FC236}">
                <a16:creationId xmlns:a16="http://schemas.microsoft.com/office/drawing/2014/main" id="{169FF425-1876-409F-BAF0-9C31763E90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067" y="2242786"/>
            <a:ext cx="267983" cy="233023"/>
            <a:chOff x="271" y="340"/>
            <a:chExt cx="509" cy="395"/>
          </a:xfrm>
        </p:grpSpPr>
        <p:sp>
          <p:nvSpPr>
            <p:cNvPr id="189" name="Rectangle 104">
              <a:extLst>
                <a:ext uri="{FF2B5EF4-FFF2-40B4-BE49-F238E27FC236}">
                  <a16:creationId xmlns:a16="http://schemas.microsoft.com/office/drawing/2014/main" id="{6A9B544A-605E-460C-A779-F39E98B1F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90" name="Rectangle 103">
              <a:extLst>
                <a:ext uri="{FF2B5EF4-FFF2-40B4-BE49-F238E27FC236}">
                  <a16:creationId xmlns:a16="http://schemas.microsoft.com/office/drawing/2014/main" id="{0D931FFD-7110-4A5F-B6D8-76229EA518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91" name="Freeform 101">
            <a:extLst>
              <a:ext uri="{FF2B5EF4-FFF2-40B4-BE49-F238E27FC236}">
                <a16:creationId xmlns:a16="http://schemas.microsoft.com/office/drawing/2014/main" id="{5AD46CFF-D459-4EC2-A694-D97161562629}"/>
              </a:ext>
            </a:extLst>
          </p:cNvPr>
          <p:cNvSpPr>
            <a:spLocks noChangeAspect="1"/>
          </p:cNvSpPr>
          <p:nvPr/>
        </p:nvSpPr>
        <p:spPr bwMode="auto">
          <a:xfrm>
            <a:off x="5785057" y="260089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2" name="Line 100">
            <a:extLst>
              <a:ext uri="{FF2B5EF4-FFF2-40B4-BE49-F238E27FC236}">
                <a16:creationId xmlns:a16="http://schemas.microsoft.com/office/drawing/2014/main" id="{2EB72D87-1B70-4C5A-BC6E-CF1E9DB220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6962" y="262438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3" name="Freeform 99">
            <a:extLst>
              <a:ext uri="{FF2B5EF4-FFF2-40B4-BE49-F238E27FC236}">
                <a16:creationId xmlns:a16="http://schemas.microsoft.com/office/drawing/2014/main" id="{5D1584C2-18E3-4D24-81F2-A28DA8E5EEF7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0089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4" name="Line 98">
            <a:extLst>
              <a:ext uri="{FF2B5EF4-FFF2-40B4-BE49-F238E27FC236}">
                <a16:creationId xmlns:a16="http://schemas.microsoft.com/office/drawing/2014/main" id="{2E12B367-F673-46F7-8E40-80C81F56C21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5057" y="260089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702DF52D-123D-4FBB-ADC6-F4DB1A74CB46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9359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6" name="Line 96">
            <a:extLst>
              <a:ext uri="{FF2B5EF4-FFF2-40B4-BE49-F238E27FC236}">
                <a16:creationId xmlns:a16="http://schemas.microsoft.com/office/drawing/2014/main" id="{F41BF7FB-C64B-41EE-B107-C27437389C1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535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7" name="Line 95">
            <a:extLst>
              <a:ext uri="{FF2B5EF4-FFF2-40B4-BE49-F238E27FC236}">
                <a16:creationId xmlns:a16="http://schemas.microsoft.com/office/drawing/2014/main" id="{61A0F3A8-1AEB-4466-A992-6EAE70AFE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2440" y="271708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8" name="Line 94">
            <a:extLst>
              <a:ext uri="{FF2B5EF4-FFF2-40B4-BE49-F238E27FC236}">
                <a16:creationId xmlns:a16="http://schemas.microsoft.com/office/drawing/2014/main" id="{B13BA036-3C2B-43AA-B0E4-64ED7C57605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85057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9" name="Line 93">
            <a:extLst>
              <a:ext uri="{FF2B5EF4-FFF2-40B4-BE49-F238E27FC236}">
                <a16:creationId xmlns:a16="http://schemas.microsoft.com/office/drawing/2014/main" id="{E94682D4-43F5-4994-91B4-BF531C53DD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40535" y="269359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0" name="WordArt 92">
            <a:extLst>
              <a:ext uri="{FF2B5EF4-FFF2-40B4-BE49-F238E27FC236}">
                <a16:creationId xmlns:a16="http://schemas.microsoft.com/office/drawing/2014/main" id="{649A1955-C764-4576-B290-18B0A24352C3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516324" y="2282264"/>
            <a:ext cx="189626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AutoShape 293">
            <a:extLst>
              <a:ext uri="{FF2B5EF4-FFF2-40B4-BE49-F238E27FC236}">
                <a16:creationId xmlns:a16="http://schemas.microsoft.com/office/drawing/2014/main" id="{30975099-8576-44B4-8952-E71269B1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17" y="3086407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2" name="AutoShape 293">
            <a:extLst>
              <a:ext uri="{FF2B5EF4-FFF2-40B4-BE49-F238E27FC236}">
                <a16:creationId xmlns:a16="http://schemas.microsoft.com/office/drawing/2014/main" id="{40BD843F-E0A4-49E9-8DA1-AE9674F6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4318" y="3665945"/>
            <a:ext cx="1127600" cy="67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203" name="Connettore diritto 251">
            <a:extLst>
              <a:ext uri="{FF2B5EF4-FFF2-40B4-BE49-F238E27FC236}">
                <a16:creationId xmlns:a16="http://schemas.microsoft.com/office/drawing/2014/main" id="{35A0FF07-6317-45AE-88EE-0A9DB901E60A}"/>
              </a:ext>
            </a:extLst>
          </p:cNvPr>
          <p:cNvCxnSpPr>
            <a:cxnSpLocks/>
          </p:cNvCxnSpPr>
          <p:nvPr/>
        </p:nvCxnSpPr>
        <p:spPr>
          <a:xfrm>
            <a:off x="5587535" y="3811989"/>
            <a:ext cx="4766" cy="9625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50">
            <a:extLst>
              <a:ext uri="{FF2B5EF4-FFF2-40B4-BE49-F238E27FC236}">
                <a16:creationId xmlns:a16="http://schemas.microsoft.com/office/drawing/2014/main" id="{80F20CA1-5F02-4576-B4C0-02EAC18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70" y="3940947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100.0.1.0/24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Text Box 21">
            <a:extLst>
              <a:ext uri="{FF2B5EF4-FFF2-40B4-BE49-F238E27FC236}">
                <a16:creationId xmlns:a16="http://schemas.microsoft.com/office/drawing/2014/main" id="{03E32879-56DC-4338-A4D4-5686A027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53" y="3870459"/>
            <a:ext cx="159393" cy="1354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Text Box 21">
            <a:extLst>
              <a:ext uri="{FF2B5EF4-FFF2-40B4-BE49-F238E27FC236}">
                <a16:creationId xmlns:a16="http://schemas.microsoft.com/office/drawing/2014/main" id="{3B620FEF-B7F9-45A6-9B34-FB689835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24" y="4517343"/>
            <a:ext cx="203320" cy="134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Text Box 32">
            <a:extLst>
              <a:ext uri="{FF2B5EF4-FFF2-40B4-BE49-F238E27FC236}">
                <a16:creationId xmlns:a16="http://schemas.microsoft.com/office/drawing/2014/main" id="{42C94D8A-E80E-4D54-8818-F3222B8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137" y="3877805"/>
            <a:ext cx="254013" cy="159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0:2</a:t>
            </a:r>
          </a:p>
        </p:txBody>
      </p:sp>
      <p:sp>
        <p:nvSpPr>
          <p:cNvPr id="208" name="Text Box 32">
            <a:extLst>
              <a:ext uri="{FF2B5EF4-FFF2-40B4-BE49-F238E27FC236}">
                <a16:creationId xmlns:a16="http://schemas.microsoft.com/office/drawing/2014/main" id="{9EC6C6B6-D8D1-4F1C-AF25-34BCF189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272" y="4517575"/>
            <a:ext cx="306108" cy="167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C:22</a:t>
            </a:r>
          </a:p>
        </p:txBody>
      </p:sp>
      <p:sp>
        <p:nvSpPr>
          <p:cNvPr id="209" name="AutoShape 293">
            <a:extLst>
              <a:ext uri="{FF2B5EF4-FFF2-40B4-BE49-F238E27FC236}">
                <a16:creationId xmlns:a16="http://schemas.microsoft.com/office/drawing/2014/main" id="{87E1DA3F-5151-4693-8BF2-268614740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342" y="4174848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grpSp>
        <p:nvGrpSpPr>
          <p:cNvPr id="210" name="Group 115">
            <a:extLst>
              <a:ext uri="{FF2B5EF4-FFF2-40B4-BE49-F238E27FC236}">
                <a16:creationId xmlns:a16="http://schemas.microsoft.com/office/drawing/2014/main" id="{6EF2041E-105D-4304-82BB-A63C244FB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9921" y="4991487"/>
            <a:ext cx="462938" cy="224769"/>
            <a:chOff x="152" y="612"/>
            <a:chExt cx="879" cy="382"/>
          </a:xfrm>
        </p:grpSpPr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38F110D3-996D-41FE-98DD-A9BC5266FC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1EBEF1A4-0454-48F0-A336-4F573A32C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3" name="Freeform 122">
              <a:extLst>
                <a:ext uri="{FF2B5EF4-FFF2-40B4-BE49-F238E27FC236}">
                  <a16:creationId xmlns:a16="http://schemas.microsoft.com/office/drawing/2014/main" id="{91CC4C32-C523-42C6-AE23-C45050F5A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4" name="Line 121">
              <a:extLst>
                <a:ext uri="{FF2B5EF4-FFF2-40B4-BE49-F238E27FC236}">
                  <a16:creationId xmlns:a16="http://schemas.microsoft.com/office/drawing/2014/main" id="{3B698203-97F1-42A4-BFE4-C5787ADF3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5" name="Freeform 120">
              <a:extLst>
                <a:ext uri="{FF2B5EF4-FFF2-40B4-BE49-F238E27FC236}">
                  <a16:creationId xmlns:a16="http://schemas.microsoft.com/office/drawing/2014/main" id="{04D0A563-8FE1-4A2D-A0A5-77BA039B90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6" name="Line 119">
              <a:extLst>
                <a:ext uri="{FF2B5EF4-FFF2-40B4-BE49-F238E27FC236}">
                  <a16:creationId xmlns:a16="http://schemas.microsoft.com/office/drawing/2014/main" id="{B35BCF6F-520D-4743-A259-2AA4A1187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7" name="Line 118">
              <a:extLst>
                <a:ext uri="{FF2B5EF4-FFF2-40B4-BE49-F238E27FC236}">
                  <a16:creationId xmlns:a16="http://schemas.microsoft.com/office/drawing/2014/main" id="{F331E0AC-CEC3-4021-80A9-86A7950D5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8" name="Line 117">
              <a:extLst>
                <a:ext uri="{FF2B5EF4-FFF2-40B4-BE49-F238E27FC236}">
                  <a16:creationId xmlns:a16="http://schemas.microsoft.com/office/drawing/2014/main" id="{DFBCC3E7-1BEE-47CD-8116-BA76754E20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9" name="Line 116">
              <a:extLst>
                <a:ext uri="{FF2B5EF4-FFF2-40B4-BE49-F238E27FC236}">
                  <a16:creationId xmlns:a16="http://schemas.microsoft.com/office/drawing/2014/main" id="{B6C2BCDE-A360-4942-97D2-5C90B9CE8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20" name="Group 105">
            <a:extLst>
              <a:ext uri="{FF2B5EF4-FFF2-40B4-BE49-F238E27FC236}">
                <a16:creationId xmlns:a16="http://schemas.microsoft.com/office/drawing/2014/main" id="{A9997415-EB5D-4B88-9B94-6CD0DAFB5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4212" y="4744496"/>
            <a:ext cx="382289" cy="353661"/>
            <a:chOff x="217" y="193"/>
            <a:chExt cx="726" cy="600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2D9699B6-E82D-49B3-AB3B-050199F80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2" name="Line 113">
              <a:extLst>
                <a:ext uri="{FF2B5EF4-FFF2-40B4-BE49-F238E27FC236}">
                  <a16:creationId xmlns:a16="http://schemas.microsoft.com/office/drawing/2014/main" id="{0DE020F5-C309-4B5A-8111-CCF4A078D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76275CCA-2401-45B1-8371-AAAD912D5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4" name="Line 111">
              <a:extLst>
                <a:ext uri="{FF2B5EF4-FFF2-40B4-BE49-F238E27FC236}">
                  <a16:creationId xmlns:a16="http://schemas.microsoft.com/office/drawing/2014/main" id="{24FF4BD0-0970-4BD4-BF8B-068526BDB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8F46399E-C203-409E-9ABE-63A09D7AE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6" name="Line 109">
              <a:extLst>
                <a:ext uri="{FF2B5EF4-FFF2-40B4-BE49-F238E27FC236}">
                  <a16:creationId xmlns:a16="http://schemas.microsoft.com/office/drawing/2014/main" id="{72D56B9D-8429-4BF8-ABD5-964DA3F83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7" name="Line 108">
              <a:extLst>
                <a:ext uri="{FF2B5EF4-FFF2-40B4-BE49-F238E27FC236}">
                  <a16:creationId xmlns:a16="http://schemas.microsoft.com/office/drawing/2014/main" id="{DEA61C10-8515-4FDA-AA2D-9257413E70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8" name="Line 107">
              <a:extLst>
                <a:ext uri="{FF2B5EF4-FFF2-40B4-BE49-F238E27FC236}">
                  <a16:creationId xmlns:a16="http://schemas.microsoft.com/office/drawing/2014/main" id="{A3407139-AE3F-4889-813C-09AFA8D53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8BE739B7-F2EF-4A7B-BC20-85A3FA651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30" name="Group 102">
            <a:extLst>
              <a:ext uri="{FF2B5EF4-FFF2-40B4-BE49-F238E27FC236}">
                <a16:creationId xmlns:a16="http://schemas.microsoft.com/office/drawing/2014/main" id="{FF6A097D-A70E-4637-9A67-5F03B5510F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2154" y="4830847"/>
            <a:ext cx="267983" cy="233023"/>
            <a:chOff x="271" y="340"/>
            <a:chExt cx="509" cy="395"/>
          </a:xfrm>
        </p:grpSpPr>
        <p:sp>
          <p:nvSpPr>
            <p:cNvPr id="231" name="Rectangle 104">
              <a:extLst>
                <a:ext uri="{FF2B5EF4-FFF2-40B4-BE49-F238E27FC236}">
                  <a16:creationId xmlns:a16="http://schemas.microsoft.com/office/drawing/2014/main" id="{28896156-7E5F-4B32-B21B-B251E9C39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32" name="Rectangle 103">
              <a:extLst>
                <a:ext uri="{FF2B5EF4-FFF2-40B4-BE49-F238E27FC236}">
                  <a16:creationId xmlns:a16="http://schemas.microsoft.com/office/drawing/2014/main" id="{F2055EEC-C853-4BA2-8D33-012F9D70CC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33" name="Freeform 101">
            <a:extLst>
              <a:ext uri="{FF2B5EF4-FFF2-40B4-BE49-F238E27FC236}">
                <a16:creationId xmlns:a16="http://schemas.microsoft.com/office/drawing/2014/main" id="{905C1220-D900-4840-AF68-6D4D28D54C31}"/>
              </a:ext>
            </a:extLst>
          </p:cNvPr>
          <p:cNvSpPr>
            <a:spLocks noChangeAspect="1"/>
          </p:cNvSpPr>
          <p:nvPr/>
        </p:nvSpPr>
        <p:spPr bwMode="auto">
          <a:xfrm>
            <a:off x="5710144" y="5188953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4" name="Line 100">
            <a:extLst>
              <a:ext uri="{FF2B5EF4-FFF2-40B4-BE49-F238E27FC236}">
                <a16:creationId xmlns:a16="http://schemas.microsoft.com/office/drawing/2014/main" id="{68AD9060-779A-4246-891B-A124E193C9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2049" y="5212446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5" name="Freeform 99">
            <a:extLst>
              <a:ext uri="{FF2B5EF4-FFF2-40B4-BE49-F238E27FC236}">
                <a16:creationId xmlns:a16="http://schemas.microsoft.com/office/drawing/2014/main" id="{E287D3A5-B464-4348-865E-8A943A74B40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188953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6" name="Line 98">
            <a:extLst>
              <a:ext uri="{FF2B5EF4-FFF2-40B4-BE49-F238E27FC236}">
                <a16:creationId xmlns:a16="http://schemas.microsoft.com/office/drawing/2014/main" id="{4FC1663C-270D-4FC8-8E75-4606F8782FE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0144" y="5188953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7" name="Freeform 97">
            <a:extLst>
              <a:ext uri="{FF2B5EF4-FFF2-40B4-BE49-F238E27FC236}">
                <a16:creationId xmlns:a16="http://schemas.microsoft.com/office/drawing/2014/main" id="{29AD18BB-8B11-4B87-8022-B61DEE33D2C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281654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8" name="Line 96">
            <a:extLst>
              <a:ext uri="{FF2B5EF4-FFF2-40B4-BE49-F238E27FC236}">
                <a16:creationId xmlns:a16="http://schemas.microsoft.com/office/drawing/2014/main" id="{BC651E09-1640-4EC6-93F2-4126355327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622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9" name="Line 95">
            <a:extLst>
              <a:ext uri="{FF2B5EF4-FFF2-40B4-BE49-F238E27FC236}">
                <a16:creationId xmlns:a16="http://schemas.microsoft.com/office/drawing/2014/main" id="{60253BD2-A3D4-42DC-8C57-CB5C3D936BE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7527" y="5305147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0" name="Line 94">
            <a:extLst>
              <a:ext uri="{FF2B5EF4-FFF2-40B4-BE49-F238E27FC236}">
                <a16:creationId xmlns:a16="http://schemas.microsoft.com/office/drawing/2014/main" id="{32565904-94D5-4639-98FD-44845B737BD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10144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1" name="Line 93">
            <a:extLst>
              <a:ext uri="{FF2B5EF4-FFF2-40B4-BE49-F238E27FC236}">
                <a16:creationId xmlns:a16="http://schemas.microsoft.com/office/drawing/2014/main" id="{69CB65A3-E368-4AB2-8704-72F13C31B50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65622" y="5281654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2" name="WordArt 92">
            <a:extLst>
              <a:ext uri="{FF2B5EF4-FFF2-40B4-BE49-F238E27FC236}">
                <a16:creationId xmlns:a16="http://schemas.microsoft.com/office/drawing/2014/main" id="{93D1D065-4292-4112-99D9-2CF802AE1546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441411" y="4870325"/>
            <a:ext cx="199973" cy="1790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 Box 21">
            <a:extLst>
              <a:ext uri="{FF2B5EF4-FFF2-40B4-BE49-F238E27FC236}">
                <a16:creationId xmlns:a16="http://schemas.microsoft.com/office/drawing/2014/main" id="{541FD4CA-E030-40CC-8AE9-19C19ACA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326" y="4503415"/>
            <a:ext cx="211577" cy="1514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32">
            <a:extLst>
              <a:ext uri="{FF2B5EF4-FFF2-40B4-BE49-F238E27FC236}">
                <a16:creationId xmlns:a16="http://schemas.microsoft.com/office/drawing/2014/main" id="{07C9E09E-83E6-40C7-B2D4-1EC6B60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208" y="4509956"/>
            <a:ext cx="332265" cy="1684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C:11</a:t>
            </a:r>
          </a:p>
        </p:txBody>
      </p:sp>
      <p:grpSp>
        <p:nvGrpSpPr>
          <p:cNvPr id="245" name="Group 115">
            <a:extLst>
              <a:ext uri="{FF2B5EF4-FFF2-40B4-BE49-F238E27FC236}">
                <a16:creationId xmlns:a16="http://schemas.microsoft.com/office/drawing/2014/main" id="{393F6283-997F-4A48-A87E-7140282A3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3900" y="4976984"/>
            <a:ext cx="462938" cy="224769"/>
            <a:chOff x="152" y="612"/>
            <a:chExt cx="879" cy="382"/>
          </a:xfrm>
        </p:grpSpPr>
        <p:sp>
          <p:nvSpPr>
            <p:cNvPr id="246" name="Freeform 124">
              <a:extLst>
                <a:ext uri="{FF2B5EF4-FFF2-40B4-BE49-F238E27FC236}">
                  <a16:creationId xmlns:a16="http://schemas.microsoft.com/office/drawing/2014/main" id="{7DAFC9CD-D62E-467B-9554-F52E2253C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7" name="Line 123">
              <a:extLst>
                <a:ext uri="{FF2B5EF4-FFF2-40B4-BE49-F238E27FC236}">
                  <a16:creationId xmlns:a16="http://schemas.microsoft.com/office/drawing/2014/main" id="{687A643A-FC73-4AC9-ACDA-78D3458F7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A96E350B-D661-4D75-AB59-C3855A0FF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FD87614-B201-4A0D-AFD9-02FAD3CD2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7E5F6327-A480-4AF7-85E8-2806951994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1" name="Line 119">
              <a:extLst>
                <a:ext uri="{FF2B5EF4-FFF2-40B4-BE49-F238E27FC236}">
                  <a16:creationId xmlns:a16="http://schemas.microsoft.com/office/drawing/2014/main" id="{2E565EB1-C88C-4AFC-ADEB-42F1ED3A0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2" name="Line 118">
              <a:extLst>
                <a:ext uri="{FF2B5EF4-FFF2-40B4-BE49-F238E27FC236}">
                  <a16:creationId xmlns:a16="http://schemas.microsoft.com/office/drawing/2014/main" id="{62DFFA9D-C639-40AD-A34D-AB434103E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3" name="Line 117">
              <a:extLst>
                <a:ext uri="{FF2B5EF4-FFF2-40B4-BE49-F238E27FC236}">
                  <a16:creationId xmlns:a16="http://schemas.microsoft.com/office/drawing/2014/main" id="{498B8AAB-65EA-49A1-BFC8-81197F4835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4" name="Line 116">
              <a:extLst>
                <a:ext uri="{FF2B5EF4-FFF2-40B4-BE49-F238E27FC236}">
                  <a16:creationId xmlns:a16="http://schemas.microsoft.com/office/drawing/2014/main" id="{518E74A0-1A01-40C9-A002-F5CBE1CE91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55" name="Group 105">
            <a:extLst>
              <a:ext uri="{FF2B5EF4-FFF2-40B4-BE49-F238E27FC236}">
                <a16:creationId xmlns:a16="http://schemas.microsoft.com/office/drawing/2014/main" id="{4379A0EE-EFF6-44A8-8B37-25BB16F79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191" y="4729993"/>
            <a:ext cx="382289" cy="353661"/>
            <a:chOff x="217" y="193"/>
            <a:chExt cx="726" cy="600"/>
          </a:xfrm>
        </p:grpSpPr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EBBFA73E-73CD-4DB5-80BB-2A9F20FEC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7" name="Line 113">
              <a:extLst>
                <a:ext uri="{FF2B5EF4-FFF2-40B4-BE49-F238E27FC236}">
                  <a16:creationId xmlns:a16="http://schemas.microsoft.com/office/drawing/2014/main" id="{6F39FBFB-418B-4D18-A8C3-CC141C4056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B0DD6131-FD86-4E60-B6B5-26B3B0EBE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9" name="Line 111">
              <a:extLst>
                <a:ext uri="{FF2B5EF4-FFF2-40B4-BE49-F238E27FC236}">
                  <a16:creationId xmlns:a16="http://schemas.microsoft.com/office/drawing/2014/main" id="{EE021410-0E36-4587-B289-BA1BF0AB4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FC3134B6-7226-4822-A2FD-94BCC15B40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1" name="Line 109">
              <a:extLst>
                <a:ext uri="{FF2B5EF4-FFF2-40B4-BE49-F238E27FC236}">
                  <a16:creationId xmlns:a16="http://schemas.microsoft.com/office/drawing/2014/main" id="{6E7C5A35-A536-487C-A586-E9151C1757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2" name="Line 108">
              <a:extLst>
                <a:ext uri="{FF2B5EF4-FFF2-40B4-BE49-F238E27FC236}">
                  <a16:creationId xmlns:a16="http://schemas.microsoft.com/office/drawing/2014/main" id="{76E83B96-FE15-4734-A011-31557605D6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3" name="Line 107">
              <a:extLst>
                <a:ext uri="{FF2B5EF4-FFF2-40B4-BE49-F238E27FC236}">
                  <a16:creationId xmlns:a16="http://schemas.microsoft.com/office/drawing/2014/main" id="{AA1FE333-3FAD-4BC0-AC3C-E86BFF6829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4" name="Line 106">
              <a:extLst>
                <a:ext uri="{FF2B5EF4-FFF2-40B4-BE49-F238E27FC236}">
                  <a16:creationId xmlns:a16="http://schemas.microsoft.com/office/drawing/2014/main" id="{19E5FD3E-D2EB-4198-8DAE-087B121F1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65" name="Group 102">
            <a:extLst>
              <a:ext uri="{FF2B5EF4-FFF2-40B4-BE49-F238E27FC236}">
                <a16:creationId xmlns:a16="http://schemas.microsoft.com/office/drawing/2014/main" id="{B9A32E64-C7B7-42BD-8262-EFE46FDBC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6133" y="4816344"/>
            <a:ext cx="267983" cy="233023"/>
            <a:chOff x="271" y="340"/>
            <a:chExt cx="509" cy="395"/>
          </a:xfrm>
        </p:grpSpPr>
        <p:sp>
          <p:nvSpPr>
            <p:cNvPr id="266" name="Rectangle 104">
              <a:extLst>
                <a:ext uri="{FF2B5EF4-FFF2-40B4-BE49-F238E27FC236}">
                  <a16:creationId xmlns:a16="http://schemas.microsoft.com/office/drawing/2014/main" id="{08A43975-9263-43AF-BB21-17E945D76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7" name="Rectangle 103">
              <a:extLst>
                <a:ext uri="{FF2B5EF4-FFF2-40B4-BE49-F238E27FC236}">
                  <a16:creationId xmlns:a16="http://schemas.microsoft.com/office/drawing/2014/main" id="{4BED35EC-81C2-47C2-97D6-D3081B3D9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68" name="Freeform 101">
            <a:extLst>
              <a:ext uri="{FF2B5EF4-FFF2-40B4-BE49-F238E27FC236}">
                <a16:creationId xmlns:a16="http://schemas.microsoft.com/office/drawing/2014/main" id="{269A4B26-3E02-4085-BB05-9BB0B75AEFF7}"/>
              </a:ext>
            </a:extLst>
          </p:cNvPr>
          <p:cNvSpPr>
            <a:spLocks noChangeAspect="1"/>
          </p:cNvSpPr>
          <p:nvPr/>
        </p:nvSpPr>
        <p:spPr bwMode="auto">
          <a:xfrm>
            <a:off x="4334123" y="5174450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21BA8C2F-23D1-4A8F-BA2B-BA3096207A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6028" y="5197943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0" name="Freeform 99">
            <a:extLst>
              <a:ext uri="{FF2B5EF4-FFF2-40B4-BE49-F238E27FC236}">
                <a16:creationId xmlns:a16="http://schemas.microsoft.com/office/drawing/2014/main" id="{95209497-54DF-4E89-8AAD-868D3AB76F40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174450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1" name="Line 98">
            <a:extLst>
              <a:ext uri="{FF2B5EF4-FFF2-40B4-BE49-F238E27FC236}">
                <a16:creationId xmlns:a16="http://schemas.microsoft.com/office/drawing/2014/main" id="{1DF25614-35FF-4045-B596-0B96085ADDA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4123" y="5174450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2" name="Freeform 97">
            <a:extLst>
              <a:ext uri="{FF2B5EF4-FFF2-40B4-BE49-F238E27FC236}">
                <a16:creationId xmlns:a16="http://schemas.microsoft.com/office/drawing/2014/main" id="{B1FE477D-59A6-48FD-8FDB-31AF297FFA4F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267151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3" name="Line 96">
            <a:extLst>
              <a:ext uri="{FF2B5EF4-FFF2-40B4-BE49-F238E27FC236}">
                <a16:creationId xmlns:a16="http://schemas.microsoft.com/office/drawing/2014/main" id="{1C9D3607-E113-4116-BD24-BB15AE0F9F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9601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150DE63A-51F1-4C2B-B5E1-4F3AE9EDBF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91506" y="5290644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5" name="Line 94">
            <a:extLst>
              <a:ext uri="{FF2B5EF4-FFF2-40B4-BE49-F238E27FC236}">
                <a16:creationId xmlns:a16="http://schemas.microsoft.com/office/drawing/2014/main" id="{2A1B8550-7AA0-4C3B-9C64-ED6B8A90EAE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334123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6" name="Line 93">
            <a:extLst>
              <a:ext uri="{FF2B5EF4-FFF2-40B4-BE49-F238E27FC236}">
                <a16:creationId xmlns:a16="http://schemas.microsoft.com/office/drawing/2014/main" id="{1E9E6B42-C4B1-4166-94E6-F8E9CAA594B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889601" y="5267151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7" name="WordArt 92">
            <a:extLst>
              <a:ext uri="{FF2B5EF4-FFF2-40B4-BE49-F238E27FC236}">
                <a16:creationId xmlns:a16="http://schemas.microsoft.com/office/drawing/2014/main" id="{E3EEC887-6CF5-4454-A25A-766FF9A3FA6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065118" y="4828725"/>
            <a:ext cx="207697" cy="2022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numCol="1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</a:t>
            </a:r>
          </a:p>
        </p:txBody>
      </p:sp>
      <p:cxnSp>
        <p:nvCxnSpPr>
          <p:cNvPr id="278" name="Connettore diritto 329">
            <a:extLst>
              <a:ext uri="{FF2B5EF4-FFF2-40B4-BE49-F238E27FC236}">
                <a16:creationId xmlns:a16="http://schemas.microsoft.com/office/drawing/2014/main" id="{C60E008F-D266-446E-8A6A-1D6E613D7284}"/>
              </a:ext>
            </a:extLst>
          </p:cNvPr>
          <p:cNvCxnSpPr>
            <a:cxnSpLocks/>
          </p:cNvCxnSpPr>
          <p:nvPr/>
        </p:nvCxnSpPr>
        <p:spPr>
          <a:xfrm flipH="1">
            <a:off x="4190611" y="4174848"/>
            <a:ext cx="4304" cy="5611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115">
            <a:extLst>
              <a:ext uri="{FF2B5EF4-FFF2-40B4-BE49-F238E27FC236}">
                <a16:creationId xmlns:a16="http://schemas.microsoft.com/office/drawing/2014/main" id="{28F2ED90-BB37-4644-BA8E-B4AE98CF1C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0606" y="2411658"/>
            <a:ext cx="462938" cy="224769"/>
            <a:chOff x="152" y="612"/>
            <a:chExt cx="879" cy="382"/>
          </a:xfrm>
        </p:grpSpPr>
        <p:sp>
          <p:nvSpPr>
            <p:cNvPr id="282" name="Freeform 124">
              <a:extLst>
                <a:ext uri="{FF2B5EF4-FFF2-40B4-BE49-F238E27FC236}">
                  <a16:creationId xmlns:a16="http://schemas.microsoft.com/office/drawing/2014/main" id="{BE7D7916-AD9F-49BB-9C4B-C9058C6554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3" name="Line 123">
              <a:extLst>
                <a:ext uri="{FF2B5EF4-FFF2-40B4-BE49-F238E27FC236}">
                  <a16:creationId xmlns:a16="http://schemas.microsoft.com/office/drawing/2014/main" id="{49410BBC-E470-4FFE-84F3-AAD2B3B05A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4" name="Freeform 122">
              <a:extLst>
                <a:ext uri="{FF2B5EF4-FFF2-40B4-BE49-F238E27FC236}">
                  <a16:creationId xmlns:a16="http://schemas.microsoft.com/office/drawing/2014/main" id="{076A3662-DFCF-4CEF-BE2D-8FCBBE96B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5" name="Line 121">
              <a:extLst>
                <a:ext uri="{FF2B5EF4-FFF2-40B4-BE49-F238E27FC236}">
                  <a16:creationId xmlns:a16="http://schemas.microsoft.com/office/drawing/2014/main" id="{81787D52-8761-410F-BEFC-631CDC55FA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6" name="Freeform 120">
              <a:extLst>
                <a:ext uri="{FF2B5EF4-FFF2-40B4-BE49-F238E27FC236}">
                  <a16:creationId xmlns:a16="http://schemas.microsoft.com/office/drawing/2014/main" id="{FA7AD296-5086-4590-9492-32916AFF11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7" name="Line 119">
              <a:extLst>
                <a:ext uri="{FF2B5EF4-FFF2-40B4-BE49-F238E27FC236}">
                  <a16:creationId xmlns:a16="http://schemas.microsoft.com/office/drawing/2014/main" id="{41B1B316-3ED7-4D57-897E-4518DB0EBD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8" name="Line 118">
              <a:extLst>
                <a:ext uri="{FF2B5EF4-FFF2-40B4-BE49-F238E27FC236}">
                  <a16:creationId xmlns:a16="http://schemas.microsoft.com/office/drawing/2014/main" id="{F2830385-24BC-46D2-B535-EFA9E7B157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9" name="Line 117">
              <a:extLst>
                <a:ext uri="{FF2B5EF4-FFF2-40B4-BE49-F238E27FC236}">
                  <a16:creationId xmlns:a16="http://schemas.microsoft.com/office/drawing/2014/main" id="{5CA6524D-6226-4E8F-A657-E418F50D68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0" name="Line 116">
              <a:extLst>
                <a:ext uri="{FF2B5EF4-FFF2-40B4-BE49-F238E27FC236}">
                  <a16:creationId xmlns:a16="http://schemas.microsoft.com/office/drawing/2014/main" id="{AD0129C6-0F8D-4A9E-89FB-245E19DB1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91" name="Group 105">
            <a:extLst>
              <a:ext uri="{FF2B5EF4-FFF2-40B4-BE49-F238E27FC236}">
                <a16:creationId xmlns:a16="http://schemas.microsoft.com/office/drawing/2014/main" id="{FD168D13-2F7E-47A3-9D9C-849BEDEB2C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4897" y="2164667"/>
            <a:ext cx="382289" cy="353661"/>
            <a:chOff x="217" y="193"/>
            <a:chExt cx="726" cy="600"/>
          </a:xfrm>
        </p:grpSpPr>
        <p:sp>
          <p:nvSpPr>
            <p:cNvPr id="292" name="Freeform 114">
              <a:extLst>
                <a:ext uri="{FF2B5EF4-FFF2-40B4-BE49-F238E27FC236}">
                  <a16:creationId xmlns:a16="http://schemas.microsoft.com/office/drawing/2014/main" id="{C3CD07BF-B306-41BD-A653-D684FFAAD8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3" name="Line 113">
              <a:extLst>
                <a:ext uri="{FF2B5EF4-FFF2-40B4-BE49-F238E27FC236}">
                  <a16:creationId xmlns:a16="http://schemas.microsoft.com/office/drawing/2014/main" id="{7BAA7957-932C-4649-BCEA-3DB81023EB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4" name="Freeform 112">
              <a:extLst>
                <a:ext uri="{FF2B5EF4-FFF2-40B4-BE49-F238E27FC236}">
                  <a16:creationId xmlns:a16="http://schemas.microsoft.com/office/drawing/2014/main" id="{E261D673-4DDC-402F-B1C4-150EF9E7DE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5" name="Line 111">
              <a:extLst>
                <a:ext uri="{FF2B5EF4-FFF2-40B4-BE49-F238E27FC236}">
                  <a16:creationId xmlns:a16="http://schemas.microsoft.com/office/drawing/2014/main" id="{8CED5DD4-2F2D-4197-9340-E1EB49CCF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6" name="Freeform 110">
              <a:extLst>
                <a:ext uri="{FF2B5EF4-FFF2-40B4-BE49-F238E27FC236}">
                  <a16:creationId xmlns:a16="http://schemas.microsoft.com/office/drawing/2014/main" id="{8C248BA2-A25C-43B2-8A67-0D9B22943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7" name="Line 109">
              <a:extLst>
                <a:ext uri="{FF2B5EF4-FFF2-40B4-BE49-F238E27FC236}">
                  <a16:creationId xmlns:a16="http://schemas.microsoft.com/office/drawing/2014/main" id="{F05A0044-F653-433B-B3A0-5E96871F8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5CA6C9F6-8E68-4BF8-9E86-D36044ACBD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9" name="Line 107">
              <a:extLst>
                <a:ext uri="{FF2B5EF4-FFF2-40B4-BE49-F238E27FC236}">
                  <a16:creationId xmlns:a16="http://schemas.microsoft.com/office/drawing/2014/main" id="{90066FF2-9AF6-4E37-953A-3DE196125B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0" name="Line 106">
              <a:extLst>
                <a:ext uri="{FF2B5EF4-FFF2-40B4-BE49-F238E27FC236}">
                  <a16:creationId xmlns:a16="http://schemas.microsoft.com/office/drawing/2014/main" id="{4DCAB708-F92D-487B-B118-3E4D97619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301" name="Group 102">
            <a:extLst>
              <a:ext uri="{FF2B5EF4-FFF2-40B4-BE49-F238E27FC236}">
                <a16:creationId xmlns:a16="http://schemas.microsoft.com/office/drawing/2014/main" id="{E1935299-A8B5-4E8B-B27B-A05FC4638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2839" y="2251018"/>
            <a:ext cx="267983" cy="233023"/>
            <a:chOff x="271" y="340"/>
            <a:chExt cx="509" cy="395"/>
          </a:xfrm>
        </p:grpSpPr>
        <p:sp>
          <p:nvSpPr>
            <p:cNvPr id="302" name="Rectangle 104">
              <a:extLst>
                <a:ext uri="{FF2B5EF4-FFF2-40B4-BE49-F238E27FC236}">
                  <a16:creationId xmlns:a16="http://schemas.microsoft.com/office/drawing/2014/main" id="{71FFF5D9-C95F-4E8F-AEF2-99BA6160B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3" name="Rectangle 103">
              <a:extLst>
                <a:ext uri="{FF2B5EF4-FFF2-40B4-BE49-F238E27FC236}">
                  <a16:creationId xmlns:a16="http://schemas.microsoft.com/office/drawing/2014/main" id="{6C7671CD-C9B8-43A8-B253-C3C342718B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304" name="Freeform 101">
            <a:extLst>
              <a:ext uri="{FF2B5EF4-FFF2-40B4-BE49-F238E27FC236}">
                <a16:creationId xmlns:a16="http://schemas.microsoft.com/office/drawing/2014/main" id="{667D3A6F-E403-46AD-BEC4-350C3CD0A165}"/>
              </a:ext>
            </a:extLst>
          </p:cNvPr>
          <p:cNvSpPr>
            <a:spLocks noChangeAspect="1"/>
          </p:cNvSpPr>
          <p:nvPr/>
        </p:nvSpPr>
        <p:spPr bwMode="auto">
          <a:xfrm>
            <a:off x="4460829" y="2609124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5" name="Line 100">
            <a:extLst>
              <a:ext uri="{FF2B5EF4-FFF2-40B4-BE49-F238E27FC236}">
                <a16:creationId xmlns:a16="http://schemas.microsoft.com/office/drawing/2014/main" id="{7603EB4D-B149-4947-A4B2-B9E9F1254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2734" y="2632617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6" name="Freeform 99">
            <a:extLst>
              <a:ext uri="{FF2B5EF4-FFF2-40B4-BE49-F238E27FC236}">
                <a16:creationId xmlns:a16="http://schemas.microsoft.com/office/drawing/2014/main" id="{DB5590E2-AC40-4F62-A692-D4C1931A3C68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609124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7" name="Line 98">
            <a:extLst>
              <a:ext uri="{FF2B5EF4-FFF2-40B4-BE49-F238E27FC236}">
                <a16:creationId xmlns:a16="http://schemas.microsoft.com/office/drawing/2014/main" id="{36A7E296-9002-430B-80B1-51670560C82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0829" y="2609124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8" name="Freeform 97">
            <a:extLst>
              <a:ext uri="{FF2B5EF4-FFF2-40B4-BE49-F238E27FC236}">
                <a16:creationId xmlns:a16="http://schemas.microsoft.com/office/drawing/2014/main" id="{D5E74EB8-5953-4937-881D-47934657A2A6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701825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9" name="Line 96">
            <a:extLst>
              <a:ext uri="{FF2B5EF4-FFF2-40B4-BE49-F238E27FC236}">
                <a16:creationId xmlns:a16="http://schemas.microsoft.com/office/drawing/2014/main" id="{F15A26B5-E8A3-4F91-88AF-A0AAF15407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6307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0" name="Line 95">
            <a:extLst>
              <a:ext uri="{FF2B5EF4-FFF2-40B4-BE49-F238E27FC236}">
                <a16:creationId xmlns:a16="http://schemas.microsoft.com/office/drawing/2014/main" id="{54539152-A3DC-4EB1-9201-D41588A6CB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8212" y="2725318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1" name="Line 94">
            <a:extLst>
              <a:ext uri="{FF2B5EF4-FFF2-40B4-BE49-F238E27FC236}">
                <a16:creationId xmlns:a16="http://schemas.microsoft.com/office/drawing/2014/main" id="{F192B6DB-5549-474D-AD79-841BA81CC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460829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2" name="Line 93">
            <a:extLst>
              <a:ext uri="{FF2B5EF4-FFF2-40B4-BE49-F238E27FC236}">
                <a16:creationId xmlns:a16="http://schemas.microsoft.com/office/drawing/2014/main" id="{00E0951B-D0A8-4913-8D17-58E0F11623A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016307" y="2701825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3" name="WordArt 92">
            <a:extLst>
              <a:ext uri="{FF2B5EF4-FFF2-40B4-BE49-F238E27FC236}">
                <a16:creationId xmlns:a16="http://schemas.microsoft.com/office/drawing/2014/main" id="{91F89BF0-89D6-43FB-89A2-169E43B4141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192096" y="2276195"/>
            <a:ext cx="197894" cy="19259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endParaRPr lang="it-IT" sz="4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4" name="Connettore diritto 367">
            <a:extLst>
              <a:ext uri="{FF2B5EF4-FFF2-40B4-BE49-F238E27FC236}">
                <a16:creationId xmlns:a16="http://schemas.microsoft.com/office/drawing/2014/main" id="{64369317-D569-4FAD-82BD-F8D73AD3060B}"/>
              </a:ext>
            </a:extLst>
          </p:cNvPr>
          <p:cNvCxnSpPr>
            <a:cxnSpLocks/>
          </p:cNvCxnSpPr>
          <p:nvPr/>
        </p:nvCxnSpPr>
        <p:spPr>
          <a:xfrm flipH="1">
            <a:off x="4272815" y="2716884"/>
            <a:ext cx="45" cy="3670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 Box 32">
            <a:extLst>
              <a:ext uri="{FF2B5EF4-FFF2-40B4-BE49-F238E27FC236}">
                <a16:creationId xmlns:a16="http://schemas.microsoft.com/office/drawing/2014/main" id="{2F228F16-894C-4FB1-97B5-9485F5E5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6" y="2816062"/>
            <a:ext cx="254013" cy="164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A:2</a:t>
            </a:r>
          </a:p>
        </p:txBody>
      </p:sp>
      <p:sp>
        <p:nvSpPr>
          <p:cNvPr id="316" name="Text Box 21">
            <a:extLst>
              <a:ext uri="{FF2B5EF4-FFF2-40B4-BE49-F238E27FC236}">
                <a16:creationId xmlns:a16="http://schemas.microsoft.com/office/drawing/2014/main" id="{FC3BCCD0-7AE4-4B70-8811-59D3BC4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865" y="2806084"/>
            <a:ext cx="235724" cy="139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.44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0">
            <a:extLst>
              <a:ext uri="{FF2B5EF4-FFF2-40B4-BE49-F238E27FC236}">
                <a16:creationId xmlns:a16="http://schemas.microsoft.com/office/drawing/2014/main" id="{7E441832-E462-4558-B2E5-8AE7BBFC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988" y="2734508"/>
            <a:ext cx="821543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A live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2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776</TotalTime>
  <Words>1881</Words>
  <Application>Microsoft Macintosh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2_slides-template</vt:lpstr>
      <vt:lpstr>Kathará</vt:lpstr>
      <vt:lpstr>Copyright notice</vt:lpstr>
      <vt:lpstr>About computer networks</vt:lpstr>
      <vt:lpstr>Example of a computer network</vt:lpstr>
      <vt:lpstr>How to perform experiments?</vt:lpstr>
      <vt:lpstr>Simulation vs. emulation</vt:lpstr>
      <vt:lpstr>Kathará</vt:lpstr>
      <vt:lpstr>Emulating a network</vt:lpstr>
      <vt:lpstr>Docker and containers</vt:lpstr>
      <vt:lpstr>Kathará</vt:lpstr>
      <vt:lpstr>Emulated network devices</vt:lpstr>
      <vt:lpstr>PowerPoint Presentation</vt:lpstr>
      <vt:lpstr>Setting up Kathará</vt:lpstr>
      <vt:lpstr>Installing Kathará</vt:lpstr>
      <vt:lpstr>Changing the default Docker Image</vt:lpstr>
      <vt:lpstr>Using Kathará</vt:lpstr>
      <vt:lpstr>Kathará commands</vt:lpstr>
      <vt:lpstr>Kathará v-commands</vt:lpstr>
      <vt:lpstr>Kathará l-commands</vt:lpstr>
      <vt:lpstr>Kathará global commands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Share files between the host and the devices</vt:lpstr>
      <vt:lpstr>Share files mirrored to the device</vt:lpstr>
      <vt:lpstr>Share files copied to the device</vt:lpstr>
      <vt:lpstr>.startup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113</cp:revision>
  <cp:lastPrinted>2001-12-19T21:14:42Z</cp:lastPrinted>
  <dcterms:created xsi:type="dcterms:W3CDTF">2019-10-26T13:47:43Z</dcterms:created>
  <dcterms:modified xsi:type="dcterms:W3CDTF">2023-10-13T15:41:19Z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