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54" r:id="rId1"/>
  </p:sldMasterIdLst>
  <p:notesMasterIdLst>
    <p:notesMasterId r:id="rId34"/>
  </p:notesMasterIdLst>
  <p:handoutMasterIdLst>
    <p:handoutMasterId r:id="rId35"/>
  </p:handoutMasterIdLst>
  <p:sldIdLst>
    <p:sldId id="256" r:id="rId2"/>
    <p:sldId id="257" r:id="rId3"/>
    <p:sldId id="258" r:id="rId4"/>
    <p:sldId id="286" r:id="rId5"/>
    <p:sldId id="259" r:id="rId6"/>
    <p:sldId id="260" r:id="rId7"/>
    <p:sldId id="261" r:id="rId8"/>
    <p:sldId id="264" r:id="rId9"/>
    <p:sldId id="277" r:id="rId10"/>
    <p:sldId id="262" r:id="rId11"/>
    <p:sldId id="263" r:id="rId12"/>
    <p:sldId id="265" r:id="rId13"/>
    <p:sldId id="267" r:id="rId14"/>
    <p:sldId id="268" r:id="rId15"/>
    <p:sldId id="287" r:id="rId16"/>
    <p:sldId id="269" r:id="rId17"/>
    <p:sldId id="270" r:id="rId18"/>
    <p:sldId id="271" r:id="rId19"/>
    <p:sldId id="272" r:id="rId20"/>
    <p:sldId id="273" r:id="rId21"/>
    <p:sldId id="275" r:id="rId22"/>
    <p:sldId id="276" r:id="rId23"/>
    <p:sldId id="278" r:id="rId24"/>
    <p:sldId id="279" r:id="rId25"/>
    <p:sldId id="280" r:id="rId26"/>
    <p:sldId id="281" r:id="rId27"/>
    <p:sldId id="274" r:id="rId28"/>
    <p:sldId id="288" r:id="rId29"/>
    <p:sldId id="282" r:id="rId30"/>
    <p:sldId id="283" r:id="rId31"/>
    <p:sldId id="284" r:id="rId32"/>
    <p:sldId id="285" r:id="rId33"/>
  </p:sldIdLst>
  <p:sldSz cx="12192000" cy="6858000"/>
  <p:notesSz cx="6743700" cy="97536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928CC9A-0EBB-44D1-A124-B48258071806}">
          <p14:sldIdLst>
            <p14:sldId id="256"/>
            <p14:sldId id="257"/>
            <p14:sldId id="258"/>
            <p14:sldId id="286"/>
            <p14:sldId id="259"/>
            <p14:sldId id="260"/>
            <p14:sldId id="261"/>
            <p14:sldId id="264"/>
            <p14:sldId id="277"/>
            <p14:sldId id="262"/>
            <p14:sldId id="263"/>
            <p14:sldId id="265"/>
            <p14:sldId id="267"/>
            <p14:sldId id="268"/>
            <p14:sldId id="287"/>
            <p14:sldId id="269"/>
            <p14:sldId id="270"/>
            <p14:sldId id="271"/>
            <p14:sldId id="272"/>
            <p14:sldId id="273"/>
            <p14:sldId id="275"/>
            <p14:sldId id="276"/>
            <p14:sldId id="278"/>
            <p14:sldId id="279"/>
            <p14:sldId id="280"/>
            <p14:sldId id="281"/>
            <p14:sldId id="274"/>
            <p14:sldId id="288"/>
            <p14:sldId id="282"/>
            <p14:sldId id="283"/>
            <p14:sldId id="284"/>
            <p14:sldId id="28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3654"/>
    <a:srgbClr val="72829E"/>
    <a:srgbClr val="5B7BB5"/>
    <a:srgbClr val="0095B8"/>
    <a:srgbClr val="00C1EE"/>
    <a:srgbClr val="00CCFF"/>
    <a:srgbClr val="4D4D4D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378" autoAdjust="0"/>
    <p:restoredTop sz="94660"/>
  </p:normalViewPr>
  <p:slideViewPr>
    <p:cSldViewPr snapToObjects="1">
      <p:cViewPr varScale="1">
        <p:scale>
          <a:sx n="152" d="100"/>
          <a:sy n="152" d="100"/>
        </p:scale>
        <p:origin x="2536" y="19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269A1CBB-2A92-4036-8322-18864D38D42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2588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t" anchorCtr="0" compatLnSpc="1">
            <a:prstTxWarp prst="textNoShape">
              <a:avLst/>
            </a:prstTxWarp>
          </a:bodyPr>
          <a:lstStyle>
            <a:lvl1pPr defTabSz="942975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8C8A8A07-F037-4B9D-9149-4193829B96F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21113" y="0"/>
            <a:ext cx="2922587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t" anchorCtr="0" compatLnSpc="1">
            <a:prstTxWarp prst="textNoShape">
              <a:avLst/>
            </a:prstTxWarp>
          </a:bodyPr>
          <a:lstStyle>
            <a:lvl1pPr algn="r" defTabSz="942975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64" name="Rectangle 4">
            <a:extLst>
              <a:ext uri="{FF2B5EF4-FFF2-40B4-BE49-F238E27FC236}">
                <a16:creationId xmlns:a16="http://schemas.microsoft.com/office/drawing/2014/main" id="{E1185B6D-E566-4ABB-924D-5338EDFAAEAA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66238"/>
            <a:ext cx="2922588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b" anchorCtr="0" compatLnSpc="1">
            <a:prstTxWarp prst="textNoShape">
              <a:avLst/>
            </a:prstTxWarp>
          </a:bodyPr>
          <a:lstStyle>
            <a:lvl1pPr defTabSz="942975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65" name="Rectangle 5">
            <a:extLst>
              <a:ext uri="{FF2B5EF4-FFF2-40B4-BE49-F238E27FC236}">
                <a16:creationId xmlns:a16="http://schemas.microsoft.com/office/drawing/2014/main" id="{6865947A-E2EF-4526-AF20-7EBCC10A6585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21113" y="9266238"/>
            <a:ext cx="2922587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b" anchorCtr="0" compatLnSpc="1">
            <a:prstTxWarp prst="textNoShape">
              <a:avLst/>
            </a:prstTxWarp>
          </a:bodyPr>
          <a:lstStyle>
            <a:lvl1pPr algn="r" defTabSz="942975" eaLnBrk="0" hangingPunct="0">
              <a:defRPr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153C1F5A-F83F-493A-8176-BDB1D63C5186}" type="slidenum">
              <a:rPr lang="en-US" altLang="it-IT"/>
              <a:pPr>
                <a:defRPr/>
              </a:pPr>
              <a:t>‹#›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>
            <a:extLst>
              <a:ext uri="{FF2B5EF4-FFF2-40B4-BE49-F238E27FC236}">
                <a16:creationId xmlns:a16="http://schemas.microsoft.com/office/drawing/2014/main" id="{CDEED69C-BDFE-452C-BC11-9BC5C5F6F7A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2588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44387" name="Rectangle 3">
            <a:extLst>
              <a:ext uri="{FF2B5EF4-FFF2-40B4-BE49-F238E27FC236}">
                <a16:creationId xmlns:a16="http://schemas.microsoft.com/office/drawing/2014/main" id="{66662D99-F973-48A9-85CF-1E7A215C8C34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19525" y="0"/>
            <a:ext cx="2922588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EAF78272-DBC8-4299-983E-CF13302E8A5F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0650" y="731838"/>
            <a:ext cx="65024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4389" name="Rectangle 5">
            <a:extLst>
              <a:ext uri="{FF2B5EF4-FFF2-40B4-BE49-F238E27FC236}">
                <a16:creationId xmlns:a16="http://schemas.microsoft.com/office/drawing/2014/main" id="{2CEA0DBC-1BF5-4C64-99EE-3D08A318A14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4688" y="4632325"/>
            <a:ext cx="5394325" cy="438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noProof="0"/>
              <a:t>Fare clic per modificare gli stili del testo dello schema</a:t>
            </a:r>
          </a:p>
          <a:p>
            <a:pPr lvl="1"/>
            <a:r>
              <a:rPr lang="it-IT" noProof="0"/>
              <a:t>Secondo livello</a:t>
            </a:r>
          </a:p>
          <a:p>
            <a:pPr lvl="2"/>
            <a:r>
              <a:rPr lang="it-IT" noProof="0"/>
              <a:t>Terzo livello</a:t>
            </a:r>
          </a:p>
          <a:p>
            <a:pPr lvl="3"/>
            <a:r>
              <a:rPr lang="it-IT" noProof="0"/>
              <a:t>Quarto livello</a:t>
            </a:r>
          </a:p>
          <a:p>
            <a:pPr lvl="4"/>
            <a:r>
              <a:rPr lang="it-IT" noProof="0"/>
              <a:t>Quinto livello</a:t>
            </a:r>
          </a:p>
        </p:txBody>
      </p:sp>
      <p:sp>
        <p:nvSpPr>
          <p:cNvPr id="144390" name="Rectangle 6">
            <a:extLst>
              <a:ext uri="{FF2B5EF4-FFF2-40B4-BE49-F238E27FC236}">
                <a16:creationId xmlns:a16="http://schemas.microsoft.com/office/drawing/2014/main" id="{6F8E3BE2-BADB-4629-9100-8315188318C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64650"/>
            <a:ext cx="2922588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44391" name="Rectangle 7">
            <a:extLst>
              <a:ext uri="{FF2B5EF4-FFF2-40B4-BE49-F238E27FC236}">
                <a16:creationId xmlns:a16="http://schemas.microsoft.com/office/drawing/2014/main" id="{51069852-C094-468C-A42E-5703E32297C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9525" y="9264650"/>
            <a:ext cx="2922588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259163BC-F645-4E16-A68F-F977CB7F7828}" type="slidenum">
              <a:rPr lang="it-IT" altLang="it-IT"/>
              <a:pPr>
                <a:defRPr/>
              </a:pPr>
              <a:t>‹#›</a:t>
            </a:fld>
            <a:endParaRPr lang="it-IT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 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988840"/>
            <a:ext cx="10363200" cy="866775"/>
          </a:xfrm>
        </p:spPr>
        <p:txBody>
          <a:bodyPr/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it-IT" dirty="0"/>
          </a:p>
        </p:txBody>
      </p:sp>
      <p:sp>
        <p:nvSpPr>
          <p:cNvPr id="3041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2996952"/>
            <a:ext cx="8534400" cy="69532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400"/>
            </a:lvl1pPr>
          </a:lstStyle>
          <a:p>
            <a:r>
              <a:rPr lang="en-GB"/>
              <a:t>Click to edit Master subtitle style</a:t>
            </a:r>
            <a:endParaRPr lang="it-IT" dirty="0"/>
          </a:p>
        </p:txBody>
      </p:sp>
      <p:pic>
        <p:nvPicPr>
          <p:cNvPr id="7" name="Picture 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B150B1F-FA08-F63A-3429-F7F8A760DB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88" y="150788"/>
            <a:ext cx="4234565" cy="945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372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2160" userDrawn="1">
          <p15:clr>
            <a:srgbClr val="FBAE40"/>
          </p15:clr>
        </p15:guide>
        <p15:guide id="4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486F16B-0B58-45B6-9061-CA60B6CB76B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last update: Oct 2023</a:t>
            </a:r>
            <a:endParaRPr lang="it-IT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D754CCF-D619-4891-8E0C-E8A44AB624B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Kathará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2108050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09601" y="274641"/>
            <a:ext cx="8042031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6ABEC1F-57AF-4AF1-B41E-3F8C5810604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last update: Oct 2023</a:t>
            </a:r>
            <a:endParaRPr lang="it-IT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AC44205-C96E-4D3D-B0E4-CEBDE5B2D64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Kathará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354501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pyrigh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59400-AFF6-4FC9-8E2F-F363C6F660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it-IT" dirty="0"/>
              <a:t>copyright </a:t>
            </a:r>
            <a:r>
              <a:rPr lang="it-IT" altLang="it-IT" dirty="0" err="1"/>
              <a:t>notice</a:t>
            </a:r>
            <a:endParaRPr lang="it-IT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95E1F6-EE88-4027-874C-C2A60CB40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last update: Oct 2023</a:t>
            </a:r>
            <a:endParaRPr lang="it-I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4B42B5-5FDC-4B42-887A-B68A97D00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Kathará - Introduction</a:t>
            </a:r>
            <a:endParaRPr lang="it-IT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9C412A2-966A-4BF2-921A-CFBA729795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412876"/>
            <a:ext cx="10972800" cy="4713288"/>
          </a:xfrm>
        </p:spPr>
        <p:txBody>
          <a:bodyPr/>
          <a:lstStyle/>
          <a:p>
            <a:pPr lvl="0" eaLnBrk="1" hangingPunct="1">
              <a:lnSpc>
                <a:spcPct val="80000"/>
              </a:lnSpc>
            </a:pPr>
            <a:r>
              <a:rPr lang="en-GB" altLang="it-IT" sz="1800"/>
              <a:t>Click to edit Master text styles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it-IT" sz="1800"/>
              <a:t>Second level</a:t>
            </a:r>
          </a:p>
          <a:p>
            <a:pPr lvl="2" eaLnBrk="1" hangingPunct="1">
              <a:lnSpc>
                <a:spcPct val="80000"/>
              </a:lnSpc>
            </a:pPr>
            <a:r>
              <a:rPr lang="en-GB" altLang="it-IT" sz="1800"/>
              <a:t>Third level</a:t>
            </a:r>
          </a:p>
          <a:p>
            <a:pPr lvl="3" eaLnBrk="1" hangingPunct="1">
              <a:lnSpc>
                <a:spcPct val="80000"/>
              </a:lnSpc>
            </a:pPr>
            <a:r>
              <a:rPr lang="en-GB" altLang="it-IT" sz="1800"/>
              <a:t>Fourth level</a:t>
            </a:r>
          </a:p>
          <a:p>
            <a:pPr lvl="4" eaLnBrk="1" hangingPunct="1">
              <a:lnSpc>
                <a:spcPct val="80000"/>
              </a:lnSpc>
            </a:pPr>
            <a:r>
              <a:rPr lang="en-GB" altLang="it-IT" sz="1800"/>
              <a:t>Fifth level</a:t>
            </a:r>
            <a:endParaRPr lang="it-IT" altLang="it-IT" sz="1800" dirty="0"/>
          </a:p>
        </p:txBody>
      </p:sp>
    </p:spTree>
    <p:extLst>
      <p:ext uri="{BB962C8B-B14F-4D97-AF65-F5344CB8AC3E}">
        <p14:creationId xmlns:p14="http://schemas.microsoft.com/office/powerpoint/2010/main" val="21026573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2C402-67A5-4652-B395-80C3CFCC7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0"/>
            <a:ext cx="10972800" cy="1143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it-IT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2A33B8-9C12-4DD4-B7A2-462DBDF9F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last update: Oct 2023</a:t>
            </a:r>
            <a:endParaRPr lang="it-I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054AC4-794D-4989-9E00-3CA5380BB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Kathará - Introduction</a:t>
            </a:r>
            <a:endParaRPr lang="it-IT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BE93C49-2746-445A-8FEE-BFD8EDF009A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828800" y="3645024"/>
            <a:ext cx="8534400" cy="69532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GB"/>
              <a:t>Click to edit Master subtitle style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10862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1B5F34A-3762-4DC4-8521-3CCFBDBBB55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last update: Oct 2023</a:t>
            </a:r>
            <a:endParaRPr lang="it-IT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AD2D072-E423-4081-B786-4B5AABE6E90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Kathará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1985964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09600" y="1412875"/>
            <a:ext cx="5392615" cy="471329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89786" y="1412875"/>
            <a:ext cx="5392615" cy="471329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D3FD9D-035D-4317-87B9-2E07DC513C5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last update: Oct 2023</a:t>
            </a:r>
            <a:endParaRPr lang="it-IT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56CC62-4927-46CE-8071-12D4280A824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Kathará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4268993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09E61840-3800-42E1-8104-908EC2290A8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last update: Oct 2023</a:t>
            </a:r>
            <a:endParaRPr lang="it-IT" dirty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BDBC235-FCC8-44F7-AF2D-D19BB003DF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Kathará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1314559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8210B621-DDDB-4969-8052-9E481273EFD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last update: Oct 2023</a:t>
            </a:r>
            <a:endParaRPr lang="it-IT" dirty="0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DF427022-EF7C-4DDD-9245-E8A971AB8D5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Kathará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3558663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247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67386" y="273053"/>
            <a:ext cx="681501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1" y="1435103"/>
            <a:ext cx="4011247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12" indent="0">
              <a:buNone/>
              <a:defRPr sz="1200"/>
            </a:lvl2pPr>
            <a:lvl3pPr marL="914423" indent="0">
              <a:buNone/>
              <a:defRPr sz="1000"/>
            </a:lvl3pPr>
            <a:lvl4pPr marL="1371634" indent="0">
              <a:buNone/>
              <a:defRPr sz="900"/>
            </a:lvl4pPr>
            <a:lvl5pPr marL="1828846" indent="0">
              <a:buNone/>
              <a:defRPr sz="900"/>
            </a:lvl5pPr>
            <a:lvl6pPr marL="2286057" indent="0">
              <a:buNone/>
              <a:defRPr sz="900"/>
            </a:lvl6pPr>
            <a:lvl7pPr marL="2743269" indent="0">
              <a:buNone/>
              <a:defRPr sz="900"/>
            </a:lvl7pPr>
            <a:lvl8pPr marL="3200480" indent="0">
              <a:buNone/>
              <a:defRPr sz="900"/>
            </a:lvl8pPr>
            <a:lvl9pPr marL="3657691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B7462A-E94B-4E5C-AF83-8E8FA72FC5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last update: Oct 2023</a:t>
            </a:r>
            <a:endParaRPr lang="it-IT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CA9AC3-825F-4AAC-8B76-9EC322D8ACC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Kathará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3722499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12" indent="0">
              <a:buNone/>
              <a:defRPr sz="2800"/>
            </a:lvl2pPr>
            <a:lvl3pPr marL="914423" indent="0">
              <a:buNone/>
              <a:defRPr sz="2400"/>
            </a:lvl3pPr>
            <a:lvl4pPr marL="1371634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9" indent="0">
              <a:buNone/>
              <a:defRPr sz="2000"/>
            </a:lvl7pPr>
            <a:lvl8pPr marL="3200480" indent="0">
              <a:buNone/>
              <a:defRPr sz="2000"/>
            </a:lvl8pPr>
            <a:lvl9pPr marL="3657691" indent="0">
              <a:buNone/>
              <a:defRPr sz="2000"/>
            </a:lvl9pPr>
          </a:lstStyle>
          <a:p>
            <a:pPr lvl="0"/>
            <a:r>
              <a:rPr lang="en-GB" noProof="0"/>
              <a:t>Click icon to add picture</a:t>
            </a:r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12" indent="0">
              <a:buNone/>
              <a:defRPr sz="1200"/>
            </a:lvl2pPr>
            <a:lvl3pPr marL="914423" indent="0">
              <a:buNone/>
              <a:defRPr sz="1000"/>
            </a:lvl3pPr>
            <a:lvl4pPr marL="1371634" indent="0">
              <a:buNone/>
              <a:defRPr sz="900"/>
            </a:lvl4pPr>
            <a:lvl5pPr marL="1828846" indent="0">
              <a:buNone/>
              <a:defRPr sz="900"/>
            </a:lvl5pPr>
            <a:lvl6pPr marL="2286057" indent="0">
              <a:buNone/>
              <a:defRPr sz="900"/>
            </a:lvl6pPr>
            <a:lvl7pPr marL="2743269" indent="0">
              <a:buNone/>
              <a:defRPr sz="900"/>
            </a:lvl7pPr>
            <a:lvl8pPr marL="3200480" indent="0">
              <a:buNone/>
              <a:defRPr sz="900"/>
            </a:lvl8pPr>
            <a:lvl9pPr marL="3657691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58AB6D-2A9D-4F16-A910-0B79968AB2D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last update: Oct 2023</a:t>
            </a:r>
            <a:endParaRPr lang="it-IT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A098BE-69C9-4538-89C8-C00B289910E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Kathará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2633247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C44DAC59-5E6E-45D0-8524-3E061722C9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16632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 dirty="0"/>
              <a:t>Fare clic per modificare lo stile del titolo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7F11B519-1465-43CA-9B06-0B1C84B88C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412777"/>
            <a:ext cx="10972800" cy="4713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 dirty="0"/>
              <a:t>Fare clic per modificare gli stili del testo dello schema</a:t>
            </a:r>
          </a:p>
          <a:p>
            <a:pPr lvl="1"/>
            <a:r>
              <a:rPr lang="it-IT" altLang="it-IT" dirty="0"/>
              <a:t>Secondo livello</a:t>
            </a:r>
          </a:p>
          <a:p>
            <a:pPr lvl="2"/>
            <a:r>
              <a:rPr lang="it-IT" altLang="it-IT" dirty="0"/>
              <a:t>Terzo livello</a:t>
            </a:r>
          </a:p>
          <a:p>
            <a:pPr lvl="3"/>
            <a:r>
              <a:rPr lang="it-IT" altLang="it-IT" dirty="0"/>
              <a:t>Quarto livello</a:t>
            </a:r>
          </a:p>
          <a:p>
            <a:pPr lvl="4"/>
            <a:r>
              <a:rPr lang="it-IT" altLang="it-IT" dirty="0"/>
              <a:t>Quinto livello</a:t>
            </a:r>
          </a:p>
        </p:txBody>
      </p:sp>
      <p:sp>
        <p:nvSpPr>
          <p:cNvPr id="303108" name="Rectangle 4">
            <a:extLst>
              <a:ext uri="{FF2B5EF4-FFF2-40B4-BE49-F238E27FC236}">
                <a16:creationId xmlns:a16="http://schemas.microsoft.com/office/drawing/2014/main" id="{9F6A8ACC-B973-483A-9EBB-30DD75AA7EB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265138" y="6453191"/>
            <a:ext cx="2782277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dirty="0">
                <a:latin typeface="+mn-lt"/>
              </a:defRPr>
            </a:lvl1pPr>
          </a:lstStyle>
          <a:p>
            <a:pPr>
              <a:defRPr/>
            </a:pPr>
            <a:r>
              <a:rPr lang="it-IT"/>
              <a:t>last update: Oct 2023</a:t>
            </a:r>
            <a:endParaRPr lang="it-IT" dirty="0"/>
          </a:p>
        </p:txBody>
      </p:sp>
      <p:sp>
        <p:nvSpPr>
          <p:cNvPr id="303109" name="Rectangle 5">
            <a:extLst>
              <a:ext uri="{FF2B5EF4-FFF2-40B4-BE49-F238E27FC236}">
                <a16:creationId xmlns:a16="http://schemas.microsoft.com/office/drawing/2014/main" id="{6276769E-8AF7-4AB3-B25A-CA8C5C6A001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0295" y="6453191"/>
            <a:ext cx="595141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dirty="0" err="1">
                <a:latin typeface="+mn-lt"/>
              </a:defRPr>
            </a:lvl1pPr>
          </a:lstStyle>
          <a:p>
            <a:pPr>
              <a:defRPr/>
            </a:pPr>
            <a:r>
              <a:rPr lang="it-IT"/>
              <a:t>Kathará - Introduction</a:t>
            </a:r>
            <a:endParaRPr lang="it-IT" dirty="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053844C4-97BD-413F-90CB-BB662D34AA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584" y="6453191"/>
            <a:ext cx="227900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it-IT" sz="900" dirty="0">
                <a:solidFill>
                  <a:schemeClr val="bg2"/>
                </a:solidFill>
                <a:cs typeface="Arial" panose="020B0604020202020204" pitchFamily="34" charset="0"/>
              </a:rPr>
              <a:t>© Computer Networks Research Group Roma Tre</a:t>
            </a:r>
          </a:p>
        </p:txBody>
      </p:sp>
      <p:pic>
        <p:nvPicPr>
          <p:cNvPr id="3" name="Picture 2" descr="A group of cubes with different colors&#10;&#10;Description automatically generated">
            <a:extLst>
              <a:ext uri="{FF2B5EF4-FFF2-40B4-BE49-F238E27FC236}">
                <a16:creationId xmlns:a16="http://schemas.microsoft.com/office/drawing/2014/main" id="{04BC26E2-2780-755F-DAB8-E568CC768E7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458" y="200174"/>
            <a:ext cx="1264030" cy="852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635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</p:sldLayoutIdLst>
  <p:hf sldNum="0"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5pPr>
      <a:lvl6pPr marL="457212"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6pPr>
      <a:lvl7pPr marL="914423"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7pPr>
      <a:lvl8pPr marL="1371634"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8pPr>
      <a:lvl9pPr marL="1828846"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9pPr>
    </p:titleStyle>
    <p:bodyStyle>
      <a:lvl1pPr marL="342908" indent="-342908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69" indent="-285757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28" indent="-228606" algn="l" rtl="0" eaLnBrk="1" fontAlgn="base" hangingPunct="1">
        <a:spcBef>
          <a:spcPct val="20000"/>
        </a:spcBef>
        <a:spcAft>
          <a:spcPct val="0"/>
        </a:spcAft>
        <a:buClr>
          <a:srgbClr val="66CC00"/>
        </a:buClr>
        <a:buSzPct val="7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40" indent="-228606" algn="l" rtl="0" eaLnBrk="1" fontAlgn="base" hangingPunct="1">
        <a:spcBef>
          <a:spcPct val="20000"/>
        </a:spcBef>
        <a:spcAft>
          <a:spcPct val="0"/>
        </a:spcAft>
        <a:buSzPct val="7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52" indent="-228606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</a:defRPr>
      </a:lvl5pPr>
      <a:lvl6pPr marL="2514663" indent="-228606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6pPr>
      <a:lvl7pPr marL="2971874" indent="-228606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7pPr>
      <a:lvl8pPr marL="3429086" indent="-228606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8pPr>
      <a:lvl9pPr marL="3886297" indent="-228606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it-IT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1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89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thara.org/" TargetMode="Externa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thara.org/man-pages/kathara.1.html" TargetMode="External"/><Relationship Id="rId2" Type="http://schemas.openxmlformats.org/officeDocument/2006/relationships/hyperlink" Target="http://www.kathara.org/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docker.com/resources/what-containe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7A8AF-50D6-497C-A0CF-8D1CFAE915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Kathar</a:t>
            </a:r>
            <a:r>
              <a:rPr lang="en-US" altLang="it-IT" dirty="0"/>
              <a:t>á</a:t>
            </a:r>
            <a:endParaRPr lang="it-IT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A9F549-590D-40B1-B225-1B4E2155AC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it-IT" dirty="0"/>
              <a:t>A container-based framework for experimenting computer networking</a:t>
            </a:r>
            <a:endParaRPr lang="it-IT" altLang="it-IT" dirty="0"/>
          </a:p>
          <a:p>
            <a:endParaRPr lang="it-IT" dirty="0"/>
          </a:p>
        </p:txBody>
      </p:sp>
      <p:graphicFrame>
        <p:nvGraphicFramePr>
          <p:cNvPr id="4" name="Group 28">
            <a:extLst>
              <a:ext uri="{FF2B5EF4-FFF2-40B4-BE49-F238E27FC236}">
                <a16:creationId xmlns:a16="http://schemas.microsoft.com/office/drawing/2014/main" id="{24CF9818-43D3-4110-A422-520E5D2D61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3473530"/>
              </p:ext>
            </p:extLst>
          </p:nvPr>
        </p:nvGraphicFramePr>
        <p:xfrm>
          <a:off x="2429668" y="3872884"/>
          <a:ext cx="7332663" cy="2508256"/>
        </p:xfrm>
        <a:graphic>
          <a:graphicData uri="http://schemas.openxmlformats.org/drawingml/2006/table">
            <a:tbl>
              <a:tblPr/>
              <a:tblGrid>
                <a:gridCol w="20238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087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73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Version</a:t>
                      </a:r>
                    </a:p>
                  </a:txBody>
                  <a:tcPr marL="89992" marR="89992" marT="46769" marB="467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2.1</a:t>
                      </a:r>
                    </a:p>
                  </a:txBody>
                  <a:tcPr marL="89992" marR="89992" marT="46769" marB="467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10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Author(s)</a:t>
                      </a:r>
                    </a:p>
                  </a:txBody>
                  <a:tcPr marL="89992" marR="89992" marT="46769" marB="467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L. Ariemma, G.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Bonofiglio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, G. Di Battista, V.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Iovinella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, G.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Lospoto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, M.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Patrignani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, M.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Pizzonia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, M.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Rimondini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89992" marR="89992" marT="46769" marB="467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3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E-mail</a:t>
                      </a:r>
                    </a:p>
                  </a:txBody>
                  <a:tcPr marL="89992" marR="89992" marT="46769" marB="467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contact@kathara.org</a:t>
                      </a:r>
                    </a:p>
                  </a:txBody>
                  <a:tcPr marL="89992" marR="89992" marT="46769" marB="467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73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Web</a:t>
                      </a:r>
                    </a:p>
                  </a:txBody>
                  <a:tcPr marL="89992" marR="89992" marT="46769" marB="467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https://www.kathara.org/</a:t>
                      </a:r>
                    </a:p>
                  </a:txBody>
                  <a:tcPr marL="89992" marR="89992" marT="46769" marB="467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0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Description</a:t>
                      </a:r>
                    </a:p>
                  </a:txBody>
                  <a:tcPr marL="89992" marR="89992" marT="46769" marB="467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An </a:t>
                      </a:r>
                      <a:r>
                        <a:rPr kumimoji="0" lang="it-IT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introduction</a:t>
                      </a:r>
                      <a:r>
                        <a:rPr kumimoji="0" 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to the </a:t>
                      </a:r>
                      <a:r>
                        <a:rPr kumimoji="0" lang="it-IT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architecture</a:t>
                      </a:r>
                      <a:r>
                        <a:rPr kumimoji="0" 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, setup and </a:t>
                      </a:r>
                      <a:r>
                        <a:rPr kumimoji="0" lang="it-IT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usage</a:t>
                      </a:r>
                      <a:r>
                        <a:rPr kumimoji="0" 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of Kathará – </a:t>
                      </a:r>
                      <a:r>
                        <a:rPr kumimoji="0" lang="it-IT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based</a:t>
                      </a:r>
                      <a:r>
                        <a:rPr kumimoji="0" 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on a </a:t>
                      </a:r>
                      <a:r>
                        <a:rPr kumimoji="0" lang="it-IT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similar</a:t>
                      </a:r>
                      <a:r>
                        <a:rPr kumimoji="0" 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  <a:r>
                        <a:rPr kumimoji="0" lang="it-IT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presentation</a:t>
                      </a:r>
                      <a:r>
                        <a:rPr kumimoji="0" 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of </a:t>
                      </a:r>
                      <a:r>
                        <a:rPr kumimoji="0" lang="it-IT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Netkit</a:t>
                      </a:r>
                      <a:endParaRPr kumimoji="0" lang="it-IT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89992" marR="89992" marT="46769" marB="467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7613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3266A6C-DD42-461A-B0B3-1690CBD5B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Kathará</a:t>
            </a:r>
            <a:endParaRPr lang="en-GB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74939C2-0195-4027-B820-F646950791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it-IT" dirty="0"/>
              <a:t>Based on Docker</a:t>
            </a:r>
          </a:p>
          <a:p>
            <a:pPr>
              <a:lnSpc>
                <a:spcPct val="90000"/>
              </a:lnSpc>
            </a:pPr>
            <a:r>
              <a:rPr lang="en-US" altLang="it-IT" dirty="0"/>
              <a:t>Each emulated network device (in what follows </a:t>
            </a:r>
            <a:r>
              <a:rPr lang="en-US" altLang="it-IT" i="1" dirty="0"/>
              <a:t>device</a:t>
            </a:r>
            <a:r>
              <a:rPr lang="en-US" altLang="it-IT" dirty="0"/>
              <a:t>) is a container</a:t>
            </a:r>
          </a:p>
          <a:p>
            <a:pPr>
              <a:lnSpc>
                <a:spcPct val="90000"/>
              </a:lnSpc>
            </a:pPr>
            <a:r>
              <a:rPr lang="en-US" altLang="it-IT" dirty="0"/>
              <a:t>Note: several container images available, e.g.:</a:t>
            </a:r>
          </a:p>
          <a:p>
            <a:pPr lvl="1">
              <a:lnSpc>
                <a:spcPct val="90000"/>
              </a:lnSpc>
            </a:pPr>
            <a:r>
              <a:rPr lang="en-US" altLang="it-IT" dirty="0"/>
              <a:t>Base (DNS, Web Server, network utilities)</a:t>
            </a:r>
          </a:p>
          <a:p>
            <a:pPr lvl="1">
              <a:lnSpc>
                <a:spcPct val="90000"/>
              </a:lnSpc>
            </a:pPr>
            <a:r>
              <a:rPr lang="en-US" altLang="it-IT" dirty="0"/>
              <a:t>Quagga (standard routing protocols)</a:t>
            </a:r>
          </a:p>
          <a:p>
            <a:pPr lvl="1">
              <a:lnSpc>
                <a:spcPct val="90000"/>
              </a:lnSpc>
            </a:pPr>
            <a:r>
              <a:rPr lang="en-US" altLang="it-IT" b="1" dirty="0" err="1"/>
              <a:t>FRRouting</a:t>
            </a:r>
            <a:r>
              <a:rPr lang="en-US" altLang="it-IT" b="1" dirty="0"/>
              <a:t> (standard routing protocols + EVPN + MPLS)</a:t>
            </a:r>
          </a:p>
          <a:p>
            <a:pPr lvl="1">
              <a:lnSpc>
                <a:spcPct val="90000"/>
              </a:lnSpc>
            </a:pPr>
            <a:r>
              <a:rPr lang="en-US" altLang="it-IT" dirty="0"/>
              <a:t>Open </a:t>
            </a:r>
            <a:r>
              <a:rPr lang="en-US" altLang="it-IT" dirty="0" err="1"/>
              <a:t>vSwitch</a:t>
            </a:r>
            <a:r>
              <a:rPr lang="en-US" altLang="it-IT" dirty="0"/>
              <a:t> (Open Flow enabled switch)</a:t>
            </a:r>
          </a:p>
          <a:p>
            <a:pPr lvl="1">
              <a:lnSpc>
                <a:spcPct val="90000"/>
              </a:lnSpc>
            </a:pPr>
            <a:r>
              <a:rPr lang="en-US" altLang="it-IT" dirty="0"/>
              <a:t>Behavioral Model (software implementation of a P4 switch)</a:t>
            </a:r>
          </a:p>
          <a:p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3BA978-4A36-4184-98D5-66FA97B80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last update: Oct 2023</a:t>
            </a:r>
            <a:endParaRPr lang="it-I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E0C5E5-A148-460D-B418-2560F6B1B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Kathará - Introduction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71389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A2A80-9036-4734-9596-34490DF70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Emulated network devices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C1C41-E794-439E-A04F-CE964F77B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it-IT" sz="2800" dirty="0"/>
              <a:t>Each device has:</a:t>
            </a:r>
          </a:p>
          <a:p>
            <a:pPr lvl="1"/>
            <a:r>
              <a:rPr lang="en-US" altLang="it-IT" sz="2400" dirty="0"/>
              <a:t>A console (a terminal window)</a:t>
            </a:r>
          </a:p>
          <a:p>
            <a:pPr lvl="1"/>
            <a:r>
              <a:rPr lang="en-US" altLang="it-IT" sz="2400" dirty="0"/>
              <a:t>A memory </a:t>
            </a:r>
          </a:p>
          <a:p>
            <a:pPr lvl="1"/>
            <a:r>
              <a:rPr lang="en-US" altLang="it-IT" sz="2400" dirty="0"/>
              <a:t>A filesystem </a:t>
            </a:r>
          </a:p>
          <a:p>
            <a:pPr lvl="1"/>
            <a:r>
              <a:rPr lang="en-US" altLang="it-IT" sz="2400" dirty="0"/>
              <a:t>(zero, one or more) network interfaces</a:t>
            </a:r>
          </a:p>
          <a:p>
            <a:r>
              <a:rPr lang="en-US" altLang="it-IT" sz="2800" dirty="0"/>
              <a:t>Each network interface is connected to a single (virtual) collision domain</a:t>
            </a:r>
          </a:p>
          <a:p>
            <a:r>
              <a:rPr lang="en-US" altLang="it-IT" sz="2800" dirty="0"/>
              <a:t>Each virtual collision domain can be connected to several interfaces</a:t>
            </a:r>
            <a:endParaRPr lang="it-IT" altLang="it-IT" sz="2800" dirty="0"/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32367C-44AF-47B0-A684-81405F8FC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last update: Oct 2023</a:t>
            </a:r>
            <a:endParaRPr lang="it-I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19A853-BD63-4FE6-BA27-CD22B906F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Kathará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2608550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F394D-B621-44D4-8971-F0BABF196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last update: Oct 2023</a:t>
            </a:r>
            <a:endParaRPr lang="it-I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BF50C2-3229-40A2-AB61-CC0D14698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Kathará - Introduction</a:t>
            </a:r>
          </a:p>
        </p:txBody>
      </p:sp>
      <p:sp>
        <p:nvSpPr>
          <p:cNvPr id="6" name="Freeform 304">
            <a:extLst>
              <a:ext uri="{FF2B5EF4-FFF2-40B4-BE49-F238E27FC236}">
                <a16:creationId xmlns:a16="http://schemas.microsoft.com/office/drawing/2014/main" id="{95057CB6-9774-489D-B653-BC86E9C3D93C}"/>
              </a:ext>
            </a:extLst>
          </p:cNvPr>
          <p:cNvSpPr>
            <a:spLocks/>
          </p:cNvSpPr>
          <p:nvPr/>
        </p:nvSpPr>
        <p:spPr bwMode="auto">
          <a:xfrm>
            <a:off x="494081" y="4521418"/>
            <a:ext cx="4332288" cy="847725"/>
          </a:xfrm>
          <a:custGeom>
            <a:avLst/>
            <a:gdLst>
              <a:gd name="T0" fmla="*/ 1295913 w 2641"/>
              <a:gd name="T1" fmla="*/ 847725 h 534"/>
              <a:gd name="T2" fmla="*/ 1953713 w 2641"/>
              <a:gd name="T3" fmla="*/ 847725 h 534"/>
              <a:gd name="T4" fmla="*/ 4332288 w 2641"/>
              <a:gd name="T5" fmla="*/ 6350 h 534"/>
              <a:gd name="T6" fmla="*/ 0 w 2641"/>
              <a:gd name="T7" fmla="*/ 0 h 534"/>
              <a:gd name="T8" fmla="*/ 1295913 w 2641"/>
              <a:gd name="T9" fmla="*/ 847725 h 53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41"/>
              <a:gd name="T16" fmla="*/ 0 h 534"/>
              <a:gd name="T17" fmla="*/ 2641 w 2641"/>
              <a:gd name="T18" fmla="*/ 534 h 53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41" h="534">
                <a:moveTo>
                  <a:pt x="790" y="534"/>
                </a:moveTo>
                <a:lnTo>
                  <a:pt x="1191" y="534"/>
                </a:lnTo>
                <a:lnTo>
                  <a:pt x="2641" y="4"/>
                </a:lnTo>
                <a:lnTo>
                  <a:pt x="0" y="0"/>
                </a:lnTo>
                <a:lnTo>
                  <a:pt x="790" y="534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rgbClr val="486AC8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grpSp>
        <p:nvGrpSpPr>
          <p:cNvPr id="14" name="Group 503">
            <a:extLst>
              <a:ext uri="{FF2B5EF4-FFF2-40B4-BE49-F238E27FC236}">
                <a16:creationId xmlns:a16="http://schemas.microsoft.com/office/drawing/2014/main" id="{8199C34D-10BD-41B0-A70B-634DA998B974}"/>
              </a:ext>
            </a:extLst>
          </p:cNvPr>
          <p:cNvGrpSpPr>
            <a:grpSpLocks/>
          </p:cNvGrpSpPr>
          <p:nvPr/>
        </p:nvGrpSpPr>
        <p:grpSpPr bwMode="auto">
          <a:xfrm>
            <a:off x="5824016" y="1126728"/>
            <a:ext cx="174625" cy="182563"/>
            <a:chOff x="3359" y="2621"/>
            <a:chExt cx="138" cy="145"/>
          </a:xfrm>
        </p:grpSpPr>
        <p:sp>
          <p:nvSpPr>
            <p:cNvPr id="15" name="Rectangle 504">
              <a:extLst>
                <a:ext uri="{FF2B5EF4-FFF2-40B4-BE49-F238E27FC236}">
                  <a16:creationId xmlns:a16="http://schemas.microsoft.com/office/drawing/2014/main" id="{9C10F2BF-056B-44D7-B6E2-A9D8040C59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8" y="2637"/>
              <a:ext cx="119" cy="129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16" name="Rectangle 505">
              <a:extLst>
                <a:ext uri="{FF2B5EF4-FFF2-40B4-BE49-F238E27FC236}">
                  <a16:creationId xmlns:a16="http://schemas.microsoft.com/office/drawing/2014/main" id="{07C2DF01-F6A5-4E0C-8BCB-A40BFBB4FB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9" y="2621"/>
              <a:ext cx="119" cy="129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B2B2B2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17" name="Line 506">
              <a:extLst>
                <a:ext uri="{FF2B5EF4-FFF2-40B4-BE49-F238E27FC236}">
                  <a16:creationId xmlns:a16="http://schemas.microsoft.com/office/drawing/2014/main" id="{23EE5CB6-C4C1-4407-9496-E7A728104F8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421" y="2679"/>
              <a:ext cx="0" cy="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</p:grpSp>
      <p:grpSp>
        <p:nvGrpSpPr>
          <p:cNvPr id="18" name="Group 507">
            <a:extLst>
              <a:ext uri="{FF2B5EF4-FFF2-40B4-BE49-F238E27FC236}">
                <a16:creationId xmlns:a16="http://schemas.microsoft.com/office/drawing/2014/main" id="{3916B75A-86A6-419F-9EA2-2B18FC8ADBE3}"/>
              </a:ext>
            </a:extLst>
          </p:cNvPr>
          <p:cNvGrpSpPr>
            <a:grpSpLocks/>
          </p:cNvGrpSpPr>
          <p:nvPr/>
        </p:nvGrpSpPr>
        <p:grpSpPr bwMode="auto">
          <a:xfrm>
            <a:off x="6254229" y="1126728"/>
            <a:ext cx="174625" cy="182563"/>
            <a:chOff x="3359" y="2621"/>
            <a:chExt cx="138" cy="145"/>
          </a:xfrm>
        </p:grpSpPr>
        <p:sp>
          <p:nvSpPr>
            <p:cNvPr id="19" name="Rectangle 508">
              <a:extLst>
                <a:ext uri="{FF2B5EF4-FFF2-40B4-BE49-F238E27FC236}">
                  <a16:creationId xmlns:a16="http://schemas.microsoft.com/office/drawing/2014/main" id="{23B616FA-00D9-4508-9679-0A9AFEB1C9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8" y="2637"/>
              <a:ext cx="119" cy="129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20" name="Rectangle 509">
              <a:extLst>
                <a:ext uri="{FF2B5EF4-FFF2-40B4-BE49-F238E27FC236}">
                  <a16:creationId xmlns:a16="http://schemas.microsoft.com/office/drawing/2014/main" id="{8CB77EBD-2C3E-45E0-810D-F3E21A0451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9" y="2621"/>
              <a:ext cx="119" cy="129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B2B2B2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grpSp>
          <p:nvGrpSpPr>
            <p:cNvPr id="21" name="Group 510">
              <a:extLst>
                <a:ext uri="{FF2B5EF4-FFF2-40B4-BE49-F238E27FC236}">
                  <a16:creationId xmlns:a16="http://schemas.microsoft.com/office/drawing/2014/main" id="{964F0685-A171-4EB6-85A8-528BD894F8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88" y="2655"/>
              <a:ext cx="62" cy="62"/>
              <a:chOff x="2712" y="2758"/>
              <a:chExt cx="90" cy="90"/>
            </a:xfrm>
          </p:grpSpPr>
          <p:sp>
            <p:nvSpPr>
              <p:cNvPr id="22" name="Line 511">
                <a:extLst>
                  <a:ext uri="{FF2B5EF4-FFF2-40B4-BE49-F238E27FC236}">
                    <a16:creationId xmlns:a16="http://schemas.microsoft.com/office/drawing/2014/main" id="{20C6C310-73DF-46FB-A723-0B989209FC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12" y="2758"/>
                <a:ext cx="90" cy="9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3" name="Line 512">
                <a:extLst>
                  <a:ext uri="{FF2B5EF4-FFF2-40B4-BE49-F238E27FC236}">
                    <a16:creationId xmlns:a16="http://schemas.microsoft.com/office/drawing/2014/main" id="{278A2236-D38E-4142-81BF-5AEEA82E14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 flipV="1">
                <a:off x="2712" y="2758"/>
                <a:ext cx="90" cy="9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</p:grpSp>
      </p:grpSp>
      <p:grpSp>
        <p:nvGrpSpPr>
          <p:cNvPr id="24" name="Group 513">
            <a:extLst>
              <a:ext uri="{FF2B5EF4-FFF2-40B4-BE49-F238E27FC236}">
                <a16:creationId xmlns:a16="http://schemas.microsoft.com/office/drawing/2014/main" id="{500D05BE-6421-4957-A299-61A6840787E3}"/>
              </a:ext>
            </a:extLst>
          </p:cNvPr>
          <p:cNvGrpSpPr>
            <a:grpSpLocks/>
          </p:cNvGrpSpPr>
          <p:nvPr/>
        </p:nvGrpSpPr>
        <p:grpSpPr bwMode="auto">
          <a:xfrm>
            <a:off x="6039916" y="1126728"/>
            <a:ext cx="173038" cy="177800"/>
            <a:chOff x="3936" y="2011"/>
            <a:chExt cx="109" cy="112"/>
          </a:xfrm>
        </p:grpSpPr>
        <p:sp>
          <p:nvSpPr>
            <p:cNvPr id="25" name="Rectangle 514">
              <a:extLst>
                <a:ext uri="{FF2B5EF4-FFF2-40B4-BE49-F238E27FC236}">
                  <a16:creationId xmlns:a16="http://schemas.microsoft.com/office/drawing/2014/main" id="{1DF7F4A1-BB1C-43E5-9C5A-B4AA9D0008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1" y="2020"/>
              <a:ext cx="94" cy="103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26" name="Rectangle 515">
              <a:extLst>
                <a:ext uri="{FF2B5EF4-FFF2-40B4-BE49-F238E27FC236}">
                  <a16:creationId xmlns:a16="http://schemas.microsoft.com/office/drawing/2014/main" id="{33F9F171-5F52-466E-90C4-41AB4D695A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2011"/>
              <a:ext cx="94" cy="103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B2B2B2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grpSp>
          <p:nvGrpSpPr>
            <p:cNvPr id="27" name="Group 516">
              <a:extLst>
                <a:ext uri="{FF2B5EF4-FFF2-40B4-BE49-F238E27FC236}">
                  <a16:creationId xmlns:a16="http://schemas.microsoft.com/office/drawing/2014/main" id="{27631CF3-0A11-487E-A6A1-D753AC013C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56" y="2032"/>
              <a:ext cx="54" cy="61"/>
              <a:chOff x="2530" y="2399"/>
              <a:chExt cx="68" cy="77"/>
            </a:xfrm>
          </p:grpSpPr>
          <p:sp>
            <p:nvSpPr>
              <p:cNvPr id="28" name="Line 517">
                <a:extLst>
                  <a:ext uri="{FF2B5EF4-FFF2-40B4-BE49-F238E27FC236}">
                    <a16:creationId xmlns:a16="http://schemas.microsoft.com/office/drawing/2014/main" id="{FFB06079-A934-4D62-8BB8-CE26FCA776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 flipV="1">
                <a:off x="2564" y="2442"/>
                <a:ext cx="0" cy="6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9" name="AutoShape 518">
                <a:extLst>
                  <a:ext uri="{FF2B5EF4-FFF2-40B4-BE49-F238E27FC236}">
                    <a16:creationId xmlns:a16="http://schemas.microsoft.com/office/drawing/2014/main" id="{57C9BAF6-9343-44CC-A752-5DFD00A52F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0" y="2399"/>
                <a:ext cx="68" cy="59"/>
              </a:xfrm>
              <a:prstGeom prst="triangle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</p:grpSp>
      </p:grp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7A12C6AC-F6DC-4C23-8A18-7DB2FDBD0E0F}"/>
              </a:ext>
            </a:extLst>
          </p:cNvPr>
          <p:cNvGrpSpPr/>
          <p:nvPr/>
        </p:nvGrpSpPr>
        <p:grpSpPr>
          <a:xfrm>
            <a:off x="468444" y="815365"/>
            <a:ext cx="4392612" cy="3716338"/>
            <a:chOff x="2152129" y="1075928"/>
            <a:chExt cx="4392612" cy="3716338"/>
          </a:xfrm>
        </p:grpSpPr>
        <p:sp>
          <p:nvSpPr>
            <p:cNvPr id="7" name="Rectangle 496">
              <a:extLst>
                <a:ext uri="{FF2B5EF4-FFF2-40B4-BE49-F238E27FC236}">
                  <a16:creationId xmlns:a16="http://schemas.microsoft.com/office/drawing/2014/main" id="{E4F43216-6107-4346-8364-A5ABFD16D0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2129" y="1244203"/>
              <a:ext cx="4392612" cy="3548063"/>
            </a:xfrm>
            <a:prstGeom prst="rect">
              <a:avLst/>
            </a:prstGeom>
            <a:noFill/>
            <a:ln w="38100" algn="ctr">
              <a:solidFill>
                <a:srgbClr val="FF572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grpSp>
          <p:nvGrpSpPr>
            <p:cNvPr id="242" name="Group 241">
              <a:extLst>
                <a:ext uri="{FF2B5EF4-FFF2-40B4-BE49-F238E27FC236}">
                  <a16:creationId xmlns:a16="http://schemas.microsoft.com/office/drawing/2014/main" id="{99EA31F6-1078-40DE-A3E6-5A1AC0F51B1C}"/>
                </a:ext>
              </a:extLst>
            </p:cNvPr>
            <p:cNvGrpSpPr/>
            <p:nvPr/>
          </p:nvGrpSpPr>
          <p:grpSpPr>
            <a:xfrm>
              <a:off x="2152129" y="1075928"/>
              <a:ext cx="4392612" cy="3716338"/>
              <a:chOff x="2152129" y="1075928"/>
              <a:chExt cx="4392612" cy="3716338"/>
            </a:xfrm>
          </p:grpSpPr>
          <p:grpSp>
            <p:nvGrpSpPr>
              <p:cNvPr id="241" name="Group 240">
                <a:extLst>
                  <a:ext uri="{FF2B5EF4-FFF2-40B4-BE49-F238E27FC236}">
                    <a16:creationId xmlns:a16="http://schemas.microsoft.com/office/drawing/2014/main" id="{7EEEB334-F55C-44E4-AE02-299DF9748D82}"/>
                  </a:ext>
                </a:extLst>
              </p:cNvPr>
              <p:cNvGrpSpPr/>
              <p:nvPr/>
            </p:nvGrpSpPr>
            <p:grpSpPr>
              <a:xfrm>
                <a:off x="2152129" y="1075928"/>
                <a:ext cx="4392612" cy="3716338"/>
                <a:chOff x="2152129" y="1075928"/>
                <a:chExt cx="4392612" cy="3716338"/>
              </a:xfrm>
            </p:grpSpPr>
            <p:sp>
              <p:nvSpPr>
                <p:cNvPr id="8" name="Text Box 497">
                  <a:extLst>
                    <a:ext uri="{FF2B5EF4-FFF2-40B4-BE49-F238E27FC236}">
                      <a16:creationId xmlns:a16="http://schemas.microsoft.com/office/drawing/2014/main" id="{C7C69EAA-C224-4224-9720-26AF5608918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163241" y="1363266"/>
                  <a:ext cx="4368800" cy="34290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72000" tIns="36000" rIns="72000" bIns="36000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it-IT" altLang="it-IT" sz="1600">
                      <a:latin typeface="Lucida Console" panose="020B0609040504020204" pitchFamily="49" charset="0"/>
                    </a:rPr>
                    <a:t>user@host$ █</a:t>
                  </a:r>
                </a:p>
              </p:txBody>
            </p:sp>
            <p:sp>
              <p:nvSpPr>
                <p:cNvPr id="9" name="AutoShape 498">
                  <a:extLst>
                    <a:ext uri="{FF2B5EF4-FFF2-40B4-BE49-F238E27FC236}">
                      <a16:creationId xmlns:a16="http://schemas.microsoft.com/office/drawing/2014/main" id="{AECB0D46-694B-4468-9D4F-48D35D15BDD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52129" y="1075928"/>
                  <a:ext cx="4392612" cy="287338"/>
                </a:xfrm>
                <a:prstGeom prst="roundRect">
                  <a:avLst>
                    <a:gd name="adj" fmla="val 43093"/>
                  </a:avLst>
                </a:prstGeom>
                <a:gradFill rotWithShape="1">
                  <a:gsLst>
                    <a:gs pos="0">
                      <a:srgbClr val="FF572F"/>
                    </a:gs>
                    <a:gs pos="100000">
                      <a:srgbClr val="5C1F11"/>
                    </a:gs>
                  </a:gsLst>
                  <a:lin ang="5400000" scaled="1"/>
                </a:gradFill>
                <a:ln w="28575" algn="ctr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10" name="Group 499">
                <a:extLst>
                  <a:ext uri="{FF2B5EF4-FFF2-40B4-BE49-F238E27FC236}">
                    <a16:creationId xmlns:a16="http://schemas.microsoft.com/office/drawing/2014/main" id="{0B966AAC-94A1-428E-91F9-AB7B9F74500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01341" y="1115616"/>
                <a:ext cx="204788" cy="206375"/>
                <a:chOff x="2440" y="2568"/>
                <a:chExt cx="151" cy="152"/>
              </a:xfrm>
            </p:grpSpPr>
            <p:sp>
              <p:nvSpPr>
                <p:cNvPr id="11" name="Oval 500">
                  <a:extLst>
                    <a:ext uri="{FF2B5EF4-FFF2-40B4-BE49-F238E27FC236}">
                      <a16:creationId xmlns:a16="http://schemas.microsoft.com/office/drawing/2014/main" id="{4F776226-6524-4BBF-A620-3CEBD54A389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55" y="2584"/>
                  <a:ext cx="136" cy="136"/>
                </a:xfrm>
                <a:prstGeom prst="ellipse">
                  <a:avLst/>
                </a:prstGeom>
                <a:solidFill>
                  <a:srgbClr val="4D4D4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2" name="Oval 501">
                  <a:extLst>
                    <a:ext uri="{FF2B5EF4-FFF2-40B4-BE49-F238E27FC236}">
                      <a16:creationId xmlns:a16="http://schemas.microsoft.com/office/drawing/2014/main" id="{22E3C9A0-FE39-4283-A510-7750D7A7EDC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40" y="2568"/>
                  <a:ext cx="136" cy="13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B2B2B2"/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3" name="AutoShape 502">
                  <a:extLst>
                    <a:ext uri="{FF2B5EF4-FFF2-40B4-BE49-F238E27FC236}">
                      <a16:creationId xmlns:a16="http://schemas.microsoft.com/office/drawing/2014/main" id="{E0C107A5-4ECB-4B0A-9F42-CB1EB7813C6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474" y="2607"/>
                  <a:ext cx="68" cy="59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30" name="Text Box 519">
                <a:extLst>
                  <a:ext uri="{FF2B5EF4-FFF2-40B4-BE49-F238E27FC236}">
                    <a16:creationId xmlns:a16="http://schemas.microsoft.com/office/drawing/2014/main" id="{FCA8806D-D726-4849-8059-4AB2397684A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87091" y="1102916"/>
                <a:ext cx="3049588" cy="215900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35921" dir="2700000" algn="ctr" rotWithShape="0">
                  <a:schemeClr val="tx1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it-IT" altLang="it-IT" sz="1400" b="1">
                    <a:solidFill>
                      <a:schemeClr val="bg1"/>
                    </a:solidFill>
                    <a:latin typeface="Tahoma" panose="020B0604030504040204" pitchFamily="34" charset="0"/>
                  </a:rPr>
                  <a:t>host machine</a:t>
                </a:r>
              </a:p>
            </p:txBody>
          </p:sp>
        </p:grpSp>
      </p:grpSp>
      <p:grpSp>
        <p:nvGrpSpPr>
          <p:cNvPr id="31" name="Group 292">
            <a:extLst>
              <a:ext uri="{FF2B5EF4-FFF2-40B4-BE49-F238E27FC236}">
                <a16:creationId xmlns:a16="http://schemas.microsoft.com/office/drawing/2014/main" id="{7E3E24F6-65AE-4C8F-95A1-B6203860012E}"/>
              </a:ext>
            </a:extLst>
          </p:cNvPr>
          <p:cNvGrpSpPr>
            <a:grpSpLocks/>
          </p:cNvGrpSpPr>
          <p:nvPr/>
        </p:nvGrpSpPr>
        <p:grpSpPr bwMode="auto">
          <a:xfrm>
            <a:off x="5071541" y="-27384"/>
            <a:ext cx="6569075" cy="5208587"/>
            <a:chOff x="1920" y="31"/>
            <a:chExt cx="4138" cy="3281"/>
          </a:xfrm>
        </p:grpSpPr>
        <p:sp>
          <p:nvSpPr>
            <p:cNvPr id="32" name="Oval 271">
              <a:extLst>
                <a:ext uri="{FF2B5EF4-FFF2-40B4-BE49-F238E27FC236}">
                  <a16:creationId xmlns:a16="http://schemas.microsoft.com/office/drawing/2014/main" id="{EB38D807-9203-45C5-88D0-B137D340EF6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371708">
              <a:off x="4043" y="106"/>
              <a:ext cx="674" cy="730"/>
            </a:xfrm>
            <a:prstGeom prst="ellipse">
              <a:avLst/>
            </a:prstGeom>
            <a:solidFill>
              <a:srgbClr val="FFFFFF"/>
            </a:solidFill>
            <a:ln w="825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33" name="Oval 272">
              <a:extLst>
                <a:ext uri="{FF2B5EF4-FFF2-40B4-BE49-F238E27FC236}">
                  <a16:creationId xmlns:a16="http://schemas.microsoft.com/office/drawing/2014/main" id="{95230270-D3DC-46CC-8C61-CB83955ABE0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371708">
              <a:off x="4607" y="92"/>
              <a:ext cx="550" cy="597"/>
            </a:xfrm>
            <a:prstGeom prst="ellipse">
              <a:avLst/>
            </a:prstGeom>
            <a:solidFill>
              <a:srgbClr val="FFFFFF"/>
            </a:solidFill>
            <a:ln w="825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34" name="Oval 273">
              <a:extLst>
                <a:ext uri="{FF2B5EF4-FFF2-40B4-BE49-F238E27FC236}">
                  <a16:creationId xmlns:a16="http://schemas.microsoft.com/office/drawing/2014/main" id="{53E49919-15C1-45A3-BA6C-6C056D7ABF7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371708">
              <a:off x="5199" y="703"/>
              <a:ext cx="859" cy="931"/>
            </a:xfrm>
            <a:prstGeom prst="ellipse">
              <a:avLst/>
            </a:prstGeom>
            <a:solidFill>
              <a:srgbClr val="FFFFFF"/>
            </a:solidFill>
            <a:ln w="825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35" name="Oval 274">
              <a:extLst>
                <a:ext uri="{FF2B5EF4-FFF2-40B4-BE49-F238E27FC236}">
                  <a16:creationId xmlns:a16="http://schemas.microsoft.com/office/drawing/2014/main" id="{C178D0CB-4951-4FB5-9F63-5D98F9D41E2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371708">
              <a:off x="2122" y="1848"/>
              <a:ext cx="980" cy="1063"/>
            </a:xfrm>
            <a:prstGeom prst="ellipse">
              <a:avLst/>
            </a:prstGeom>
            <a:solidFill>
              <a:srgbClr val="FFFFFF"/>
            </a:solidFill>
            <a:ln w="825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36" name="Oval 275">
              <a:extLst>
                <a:ext uri="{FF2B5EF4-FFF2-40B4-BE49-F238E27FC236}">
                  <a16:creationId xmlns:a16="http://schemas.microsoft.com/office/drawing/2014/main" id="{C9E81189-52B1-4E39-83EA-F1194E8075D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371708">
              <a:off x="5242" y="1279"/>
              <a:ext cx="734" cy="793"/>
            </a:xfrm>
            <a:prstGeom prst="ellipse">
              <a:avLst/>
            </a:prstGeom>
            <a:solidFill>
              <a:srgbClr val="FFFFFF"/>
            </a:solidFill>
            <a:ln w="825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37" name="Oval 276">
              <a:extLst>
                <a:ext uri="{FF2B5EF4-FFF2-40B4-BE49-F238E27FC236}">
                  <a16:creationId xmlns:a16="http://schemas.microsoft.com/office/drawing/2014/main" id="{31E6CCE4-FF2D-40F7-9CAB-75272107EFD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371708">
              <a:off x="1930" y="1910"/>
              <a:ext cx="551" cy="595"/>
            </a:xfrm>
            <a:prstGeom prst="ellipse">
              <a:avLst/>
            </a:prstGeom>
            <a:solidFill>
              <a:srgbClr val="FFFFFF"/>
            </a:solidFill>
            <a:ln w="825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38" name="Oval 277">
              <a:extLst>
                <a:ext uri="{FF2B5EF4-FFF2-40B4-BE49-F238E27FC236}">
                  <a16:creationId xmlns:a16="http://schemas.microsoft.com/office/drawing/2014/main" id="{752116E8-EC40-4794-9930-BE6DABBBA9B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371708">
              <a:off x="1920" y="1442"/>
              <a:ext cx="551" cy="595"/>
            </a:xfrm>
            <a:prstGeom prst="ellipse">
              <a:avLst/>
            </a:prstGeom>
            <a:solidFill>
              <a:srgbClr val="FFFFFF"/>
            </a:solidFill>
            <a:ln w="825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39" name="Oval 278">
              <a:extLst>
                <a:ext uri="{FF2B5EF4-FFF2-40B4-BE49-F238E27FC236}">
                  <a16:creationId xmlns:a16="http://schemas.microsoft.com/office/drawing/2014/main" id="{1DDDD0D1-6882-415C-B8D4-9180556CFC6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371708">
              <a:off x="3407" y="181"/>
              <a:ext cx="859" cy="928"/>
            </a:xfrm>
            <a:prstGeom prst="ellipse">
              <a:avLst/>
            </a:prstGeom>
            <a:solidFill>
              <a:srgbClr val="FFFFFF"/>
            </a:solidFill>
            <a:ln w="825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40" name="Oval 279">
              <a:extLst>
                <a:ext uri="{FF2B5EF4-FFF2-40B4-BE49-F238E27FC236}">
                  <a16:creationId xmlns:a16="http://schemas.microsoft.com/office/drawing/2014/main" id="{E7EF4F44-BA69-4027-8CD3-5D5E636B9D2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371708">
              <a:off x="2794" y="2270"/>
              <a:ext cx="857" cy="929"/>
            </a:xfrm>
            <a:prstGeom prst="ellipse">
              <a:avLst/>
            </a:prstGeom>
            <a:solidFill>
              <a:srgbClr val="FFFFFF"/>
            </a:solidFill>
            <a:ln w="825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41" name="Oval 280">
              <a:extLst>
                <a:ext uri="{FF2B5EF4-FFF2-40B4-BE49-F238E27FC236}">
                  <a16:creationId xmlns:a16="http://schemas.microsoft.com/office/drawing/2014/main" id="{C5239196-969D-4688-BF8F-000D9F9B9BE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371708">
              <a:off x="5179" y="428"/>
              <a:ext cx="674" cy="731"/>
            </a:xfrm>
            <a:prstGeom prst="ellipse">
              <a:avLst/>
            </a:prstGeom>
            <a:solidFill>
              <a:srgbClr val="FFFFFF"/>
            </a:solidFill>
            <a:ln w="825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42" name="Oval 281">
              <a:extLst>
                <a:ext uri="{FF2B5EF4-FFF2-40B4-BE49-F238E27FC236}">
                  <a16:creationId xmlns:a16="http://schemas.microsoft.com/office/drawing/2014/main" id="{DD356A5C-35CC-4B43-8574-525D5AB5C81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371708">
              <a:off x="5028" y="142"/>
              <a:ext cx="613" cy="662"/>
            </a:xfrm>
            <a:prstGeom prst="ellipse">
              <a:avLst/>
            </a:prstGeom>
            <a:solidFill>
              <a:srgbClr val="FFFFFF"/>
            </a:solidFill>
            <a:ln w="825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43" name="Oval 282">
              <a:extLst>
                <a:ext uri="{FF2B5EF4-FFF2-40B4-BE49-F238E27FC236}">
                  <a16:creationId xmlns:a16="http://schemas.microsoft.com/office/drawing/2014/main" id="{00633F9A-78A7-43DE-8EAD-254552968BF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21228292" flipV="1">
              <a:off x="2314" y="271"/>
              <a:ext cx="980" cy="1063"/>
            </a:xfrm>
            <a:prstGeom prst="ellipse">
              <a:avLst/>
            </a:prstGeom>
            <a:solidFill>
              <a:srgbClr val="FFFFFF"/>
            </a:solidFill>
            <a:ln w="825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44" name="Oval 283">
              <a:extLst>
                <a:ext uri="{FF2B5EF4-FFF2-40B4-BE49-F238E27FC236}">
                  <a16:creationId xmlns:a16="http://schemas.microsoft.com/office/drawing/2014/main" id="{05E608E5-7F14-4FF8-997A-4F7A08D0DB5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21228292" flipV="1">
              <a:off x="2122" y="991"/>
              <a:ext cx="551" cy="595"/>
            </a:xfrm>
            <a:prstGeom prst="ellipse">
              <a:avLst/>
            </a:prstGeom>
            <a:solidFill>
              <a:srgbClr val="FFFFFF"/>
            </a:solidFill>
            <a:ln w="825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45" name="Oval 284">
              <a:extLst>
                <a:ext uri="{FF2B5EF4-FFF2-40B4-BE49-F238E27FC236}">
                  <a16:creationId xmlns:a16="http://schemas.microsoft.com/office/drawing/2014/main" id="{BF681DCB-B48A-4EE2-BD2D-B7D118A7380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21228292" flipV="1">
              <a:off x="3322" y="2671"/>
              <a:ext cx="551" cy="595"/>
            </a:xfrm>
            <a:prstGeom prst="ellipse">
              <a:avLst/>
            </a:prstGeom>
            <a:solidFill>
              <a:srgbClr val="FFFFFF"/>
            </a:solidFill>
            <a:ln w="825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46" name="Oval 285">
              <a:extLst>
                <a:ext uri="{FF2B5EF4-FFF2-40B4-BE49-F238E27FC236}">
                  <a16:creationId xmlns:a16="http://schemas.microsoft.com/office/drawing/2014/main" id="{5470524B-9FC5-4E2D-9C0E-0C2141C158A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21228292" flipV="1">
              <a:off x="2842" y="31"/>
              <a:ext cx="857" cy="929"/>
            </a:xfrm>
            <a:prstGeom prst="ellipse">
              <a:avLst/>
            </a:prstGeom>
            <a:solidFill>
              <a:srgbClr val="FFFFFF"/>
            </a:solidFill>
            <a:ln w="825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47" name="Oval 286">
              <a:extLst>
                <a:ext uri="{FF2B5EF4-FFF2-40B4-BE49-F238E27FC236}">
                  <a16:creationId xmlns:a16="http://schemas.microsoft.com/office/drawing/2014/main" id="{FA7B1E30-E10B-443B-818B-A1644C18466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371708">
              <a:off x="5002" y="1615"/>
              <a:ext cx="859" cy="931"/>
            </a:xfrm>
            <a:prstGeom prst="ellipse">
              <a:avLst/>
            </a:prstGeom>
            <a:solidFill>
              <a:srgbClr val="FFFFFF"/>
            </a:solidFill>
            <a:ln w="825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48" name="Oval 287">
              <a:extLst>
                <a:ext uri="{FF2B5EF4-FFF2-40B4-BE49-F238E27FC236}">
                  <a16:creationId xmlns:a16="http://schemas.microsoft.com/office/drawing/2014/main" id="{07875ED2-3E10-4DD5-B212-838E499D05C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371708">
              <a:off x="4906" y="2095"/>
              <a:ext cx="674" cy="731"/>
            </a:xfrm>
            <a:prstGeom prst="ellipse">
              <a:avLst/>
            </a:prstGeom>
            <a:solidFill>
              <a:srgbClr val="FFFFFF"/>
            </a:solidFill>
            <a:ln w="825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49" name="Oval 288">
              <a:extLst>
                <a:ext uri="{FF2B5EF4-FFF2-40B4-BE49-F238E27FC236}">
                  <a16:creationId xmlns:a16="http://schemas.microsoft.com/office/drawing/2014/main" id="{F4EBD8D7-55BD-4B6E-B95D-A5B43F8D1D7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21228292" flipV="1">
              <a:off x="4762" y="2575"/>
              <a:ext cx="551" cy="595"/>
            </a:xfrm>
            <a:prstGeom prst="ellipse">
              <a:avLst/>
            </a:prstGeom>
            <a:solidFill>
              <a:srgbClr val="FFFFFF"/>
            </a:solidFill>
            <a:ln w="825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50" name="Oval 289">
              <a:extLst>
                <a:ext uri="{FF2B5EF4-FFF2-40B4-BE49-F238E27FC236}">
                  <a16:creationId xmlns:a16="http://schemas.microsoft.com/office/drawing/2014/main" id="{6593860A-78C1-4DCB-9837-7F50B1D22DF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371708">
              <a:off x="4042" y="2383"/>
              <a:ext cx="857" cy="929"/>
            </a:xfrm>
            <a:prstGeom prst="ellipse">
              <a:avLst/>
            </a:prstGeom>
            <a:solidFill>
              <a:srgbClr val="FFFFFF"/>
            </a:solidFill>
            <a:ln w="825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51" name="Oval 290">
              <a:extLst>
                <a:ext uri="{FF2B5EF4-FFF2-40B4-BE49-F238E27FC236}">
                  <a16:creationId xmlns:a16="http://schemas.microsoft.com/office/drawing/2014/main" id="{B6E17D83-376D-452E-A2B1-B5454059BD4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371708">
              <a:off x="3658" y="2623"/>
              <a:ext cx="551" cy="595"/>
            </a:xfrm>
            <a:prstGeom prst="ellipse">
              <a:avLst/>
            </a:prstGeom>
            <a:solidFill>
              <a:srgbClr val="FFFFFF"/>
            </a:solidFill>
            <a:ln w="825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52" name="Freeform 291">
              <a:extLst>
                <a:ext uri="{FF2B5EF4-FFF2-40B4-BE49-F238E27FC236}">
                  <a16:creationId xmlns:a16="http://schemas.microsoft.com/office/drawing/2014/main" id="{4F7752EF-324F-4737-8916-BE2DBF7A068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157" y="279"/>
              <a:ext cx="3753" cy="2852"/>
            </a:xfrm>
            <a:custGeom>
              <a:avLst/>
              <a:gdLst>
                <a:gd name="T0" fmla="*/ 904 w 3753"/>
                <a:gd name="T1" fmla="*/ 74 h 2852"/>
                <a:gd name="T2" fmla="*/ 1225 w 3753"/>
                <a:gd name="T3" fmla="*/ 104 h 2852"/>
                <a:gd name="T4" fmla="*/ 1666 w 3753"/>
                <a:gd name="T5" fmla="*/ 160 h 2852"/>
                <a:gd name="T6" fmla="*/ 1972 w 3753"/>
                <a:gd name="T7" fmla="*/ 74 h 2852"/>
                <a:gd name="T8" fmla="*/ 2318 w 3753"/>
                <a:gd name="T9" fmla="*/ 0 h 2852"/>
                <a:gd name="T10" fmla="*/ 2827 w 3753"/>
                <a:gd name="T11" fmla="*/ 8 h 2852"/>
                <a:gd name="T12" fmla="*/ 3312 w 3753"/>
                <a:gd name="T13" fmla="*/ 172 h 2852"/>
                <a:gd name="T14" fmla="*/ 3712 w 3753"/>
                <a:gd name="T15" fmla="*/ 666 h 2852"/>
                <a:gd name="T16" fmla="*/ 3753 w 3753"/>
                <a:gd name="T17" fmla="*/ 937 h 2852"/>
                <a:gd name="T18" fmla="*/ 3657 w 3753"/>
                <a:gd name="T19" fmla="*/ 1233 h 2852"/>
                <a:gd name="T20" fmla="*/ 3556 w 3753"/>
                <a:gd name="T21" fmla="*/ 1973 h 2852"/>
                <a:gd name="T22" fmla="*/ 3391 w 3753"/>
                <a:gd name="T23" fmla="*/ 2203 h 2852"/>
                <a:gd name="T24" fmla="*/ 2959 w 3753"/>
                <a:gd name="T25" fmla="*/ 2547 h 2852"/>
                <a:gd name="T26" fmla="*/ 2646 w 3753"/>
                <a:gd name="T27" fmla="*/ 2712 h 2852"/>
                <a:gd name="T28" fmla="*/ 2194 w 3753"/>
                <a:gd name="T29" fmla="*/ 2810 h 2852"/>
                <a:gd name="T30" fmla="*/ 1791 w 3753"/>
                <a:gd name="T31" fmla="*/ 2695 h 2852"/>
                <a:gd name="T32" fmla="*/ 1451 w 3753"/>
                <a:gd name="T33" fmla="*/ 2852 h 2852"/>
                <a:gd name="T34" fmla="*/ 896 w 3753"/>
                <a:gd name="T35" fmla="*/ 2687 h 2852"/>
                <a:gd name="T36" fmla="*/ 337 w 3753"/>
                <a:gd name="T37" fmla="*/ 2400 h 2852"/>
                <a:gd name="T38" fmla="*/ 16 w 3753"/>
                <a:gd name="T39" fmla="*/ 1931 h 2852"/>
                <a:gd name="T40" fmla="*/ 0 w 3753"/>
                <a:gd name="T41" fmla="*/ 1471 h 2852"/>
                <a:gd name="T42" fmla="*/ 172 w 3753"/>
                <a:gd name="T43" fmla="*/ 978 h 2852"/>
                <a:gd name="T44" fmla="*/ 361 w 3753"/>
                <a:gd name="T45" fmla="*/ 345 h 2852"/>
                <a:gd name="T46" fmla="*/ 597 w 3753"/>
                <a:gd name="T47" fmla="*/ 50 h 2852"/>
                <a:gd name="T48" fmla="*/ 904 w 3753"/>
                <a:gd name="T49" fmla="*/ 74 h 285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753"/>
                <a:gd name="T76" fmla="*/ 0 h 2852"/>
                <a:gd name="T77" fmla="*/ 3753 w 3753"/>
                <a:gd name="T78" fmla="*/ 2852 h 285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753" h="2852">
                  <a:moveTo>
                    <a:pt x="904" y="74"/>
                  </a:moveTo>
                  <a:lnTo>
                    <a:pt x="1225" y="104"/>
                  </a:lnTo>
                  <a:lnTo>
                    <a:pt x="1666" y="160"/>
                  </a:lnTo>
                  <a:lnTo>
                    <a:pt x="1972" y="74"/>
                  </a:lnTo>
                  <a:lnTo>
                    <a:pt x="2318" y="0"/>
                  </a:lnTo>
                  <a:lnTo>
                    <a:pt x="2827" y="8"/>
                  </a:lnTo>
                  <a:lnTo>
                    <a:pt x="3312" y="172"/>
                  </a:lnTo>
                  <a:lnTo>
                    <a:pt x="3712" y="666"/>
                  </a:lnTo>
                  <a:lnTo>
                    <a:pt x="3753" y="937"/>
                  </a:lnTo>
                  <a:lnTo>
                    <a:pt x="3657" y="1233"/>
                  </a:lnTo>
                  <a:lnTo>
                    <a:pt x="3556" y="1973"/>
                  </a:lnTo>
                  <a:lnTo>
                    <a:pt x="3391" y="2203"/>
                  </a:lnTo>
                  <a:lnTo>
                    <a:pt x="2959" y="2547"/>
                  </a:lnTo>
                  <a:lnTo>
                    <a:pt x="2646" y="2712"/>
                  </a:lnTo>
                  <a:lnTo>
                    <a:pt x="2194" y="2810"/>
                  </a:lnTo>
                  <a:lnTo>
                    <a:pt x="1791" y="2695"/>
                  </a:lnTo>
                  <a:lnTo>
                    <a:pt x="1451" y="2852"/>
                  </a:lnTo>
                  <a:lnTo>
                    <a:pt x="896" y="2687"/>
                  </a:lnTo>
                  <a:lnTo>
                    <a:pt x="337" y="2400"/>
                  </a:lnTo>
                  <a:lnTo>
                    <a:pt x="16" y="1931"/>
                  </a:lnTo>
                  <a:lnTo>
                    <a:pt x="0" y="1471"/>
                  </a:lnTo>
                  <a:lnTo>
                    <a:pt x="172" y="978"/>
                  </a:lnTo>
                  <a:lnTo>
                    <a:pt x="361" y="345"/>
                  </a:lnTo>
                  <a:lnTo>
                    <a:pt x="597" y="50"/>
                  </a:lnTo>
                  <a:lnTo>
                    <a:pt x="904" y="7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</p:grpSp>
      <p:sp>
        <p:nvSpPr>
          <p:cNvPr id="53" name="Freeform 234">
            <a:extLst>
              <a:ext uri="{FF2B5EF4-FFF2-40B4-BE49-F238E27FC236}">
                <a16:creationId xmlns:a16="http://schemas.microsoft.com/office/drawing/2014/main" id="{EFC50B7B-A751-41F4-A0CC-DC9497364E01}"/>
              </a:ext>
            </a:extLst>
          </p:cNvPr>
          <p:cNvSpPr>
            <a:spLocks/>
          </p:cNvSpPr>
          <p:nvPr/>
        </p:nvSpPr>
        <p:spPr bwMode="auto">
          <a:xfrm>
            <a:off x="4988286" y="3597647"/>
            <a:ext cx="1497719" cy="1067260"/>
          </a:xfrm>
          <a:custGeom>
            <a:avLst/>
            <a:gdLst>
              <a:gd name="T0" fmla="*/ 1074738 w 858"/>
              <a:gd name="T1" fmla="*/ 374650 h 537"/>
              <a:gd name="T2" fmla="*/ 1362075 w 858"/>
              <a:gd name="T3" fmla="*/ 125412 h 537"/>
              <a:gd name="T4" fmla="*/ 14288 w 858"/>
              <a:gd name="T5" fmla="*/ 0 h 537"/>
              <a:gd name="T6" fmla="*/ 0 w 858"/>
              <a:gd name="T7" fmla="*/ 852487 h 537"/>
              <a:gd name="T8" fmla="*/ 1074738 w 858"/>
              <a:gd name="T9" fmla="*/ 374650 h 53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58"/>
              <a:gd name="T16" fmla="*/ 0 h 537"/>
              <a:gd name="T17" fmla="*/ 858 w 858"/>
              <a:gd name="T18" fmla="*/ 537 h 53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58" h="537">
                <a:moveTo>
                  <a:pt x="677" y="236"/>
                </a:moveTo>
                <a:lnTo>
                  <a:pt x="858" y="79"/>
                </a:lnTo>
                <a:lnTo>
                  <a:pt x="9" y="0"/>
                </a:lnTo>
                <a:lnTo>
                  <a:pt x="0" y="537"/>
                </a:lnTo>
                <a:lnTo>
                  <a:pt x="677" y="236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rgbClr val="D43654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54" name="Freeform 233">
            <a:extLst>
              <a:ext uri="{FF2B5EF4-FFF2-40B4-BE49-F238E27FC236}">
                <a16:creationId xmlns:a16="http://schemas.microsoft.com/office/drawing/2014/main" id="{350E2FE0-DB8C-413C-AA9E-5EFD14BB158F}"/>
              </a:ext>
            </a:extLst>
          </p:cNvPr>
          <p:cNvSpPr>
            <a:spLocks/>
          </p:cNvSpPr>
          <p:nvPr/>
        </p:nvSpPr>
        <p:spPr bwMode="auto">
          <a:xfrm rot="21269939">
            <a:off x="5283001" y="2021561"/>
            <a:ext cx="2234288" cy="1027113"/>
          </a:xfrm>
          <a:custGeom>
            <a:avLst/>
            <a:gdLst>
              <a:gd name="T0" fmla="*/ 2216150 w 1404"/>
              <a:gd name="T1" fmla="*/ 601663 h 615"/>
              <a:gd name="T2" fmla="*/ 2228850 w 1404"/>
              <a:gd name="T3" fmla="*/ 354013 h 615"/>
              <a:gd name="T4" fmla="*/ 0 w 1404"/>
              <a:gd name="T5" fmla="*/ 0 h 615"/>
              <a:gd name="T6" fmla="*/ 31750 w 1404"/>
              <a:gd name="T7" fmla="*/ 976313 h 615"/>
              <a:gd name="T8" fmla="*/ 2216150 w 1404"/>
              <a:gd name="T9" fmla="*/ 601663 h 61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04"/>
              <a:gd name="T16" fmla="*/ 0 h 615"/>
              <a:gd name="T17" fmla="*/ 1404 w 1404"/>
              <a:gd name="T18" fmla="*/ 615 h 61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04" h="615">
                <a:moveTo>
                  <a:pt x="1396" y="379"/>
                </a:moveTo>
                <a:lnTo>
                  <a:pt x="1404" y="223"/>
                </a:lnTo>
                <a:lnTo>
                  <a:pt x="0" y="0"/>
                </a:lnTo>
                <a:lnTo>
                  <a:pt x="20" y="615"/>
                </a:lnTo>
                <a:lnTo>
                  <a:pt x="1396" y="379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rgbClr val="D43654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55" name="Freeform 232">
            <a:extLst>
              <a:ext uri="{FF2B5EF4-FFF2-40B4-BE49-F238E27FC236}">
                <a16:creationId xmlns:a16="http://schemas.microsoft.com/office/drawing/2014/main" id="{BD427850-372D-496C-8A4F-89148B6E6F6D}"/>
              </a:ext>
            </a:extLst>
          </p:cNvPr>
          <p:cNvSpPr>
            <a:spLocks/>
          </p:cNvSpPr>
          <p:nvPr/>
        </p:nvSpPr>
        <p:spPr bwMode="auto">
          <a:xfrm>
            <a:off x="750091" y="993389"/>
            <a:ext cx="5412836" cy="1179232"/>
          </a:xfrm>
          <a:custGeom>
            <a:avLst/>
            <a:gdLst>
              <a:gd name="T0" fmla="*/ 4102100 w 2583"/>
              <a:gd name="T1" fmla="*/ 274638 h 1204"/>
              <a:gd name="T2" fmla="*/ 3814651 w 2583"/>
              <a:gd name="T3" fmla="*/ 0 h 1204"/>
              <a:gd name="T4" fmla="*/ 0 w 2583"/>
              <a:gd name="T5" fmla="*/ 1849438 h 1204"/>
              <a:gd name="T6" fmla="*/ 1937500 w 2583"/>
              <a:gd name="T7" fmla="*/ 1911350 h 1204"/>
              <a:gd name="T8" fmla="*/ 4102100 w 2583"/>
              <a:gd name="T9" fmla="*/ 274638 h 12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83"/>
              <a:gd name="T16" fmla="*/ 0 h 1204"/>
              <a:gd name="T17" fmla="*/ 2583 w 2583"/>
              <a:gd name="T18" fmla="*/ 1204 h 1204"/>
              <a:gd name="connsiteX0" fmla="*/ 10000 w 10000"/>
              <a:gd name="connsiteY0" fmla="*/ 1437 h 9834"/>
              <a:gd name="connsiteX1" fmla="*/ 9299 w 10000"/>
              <a:gd name="connsiteY1" fmla="*/ 0 h 9834"/>
              <a:gd name="connsiteX2" fmla="*/ 0 w 10000"/>
              <a:gd name="connsiteY2" fmla="*/ 9676 h 9834"/>
              <a:gd name="connsiteX3" fmla="*/ 3053 w 10000"/>
              <a:gd name="connsiteY3" fmla="*/ 9834 h 9834"/>
              <a:gd name="connsiteX4" fmla="*/ 10000 w 10000"/>
              <a:gd name="connsiteY4" fmla="*/ 1437 h 9834"/>
              <a:gd name="connsiteX0" fmla="*/ 9393 w 9393"/>
              <a:gd name="connsiteY0" fmla="*/ 2137 h 10000"/>
              <a:gd name="connsiteX1" fmla="*/ 9299 w 9393"/>
              <a:gd name="connsiteY1" fmla="*/ 0 h 10000"/>
              <a:gd name="connsiteX2" fmla="*/ 0 w 9393"/>
              <a:gd name="connsiteY2" fmla="*/ 9839 h 10000"/>
              <a:gd name="connsiteX3" fmla="*/ 3053 w 9393"/>
              <a:gd name="connsiteY3" fmla="*/ 10000 h 10000"/>
              <a:gd name="connsiteX4" fmla="*/ 9393 w 9393"/>
              <a:gd name="connsiteY4" fmla="*/ 2137 h 10000"/>
              <a:gd name="connsiteX0" fmla="*/ 10000 w 10000"/>
              <a:gd name="connsiteY0" fmla="*/ 2137 h 10930"/>
              <a:gd name="connsiteX1" fmla="*/ 9900 w 10000"/>
              <a:gd name="connsiteY1" fmla="*/ 0 h 10930"/>
              <a:gd name="connsiteX2" fmla="*/ 0 w 10000"/>
              <a:gd name="connsiteY2" fmla="*/ 9839 h 10930"/>
              <a:gd name="connsiteX3" fmla="*/ 3476 w 10000"/>
              <a:gd name="connsiteY3" fmla="*/ 10930 h 10930"/>
              <a:gd name="connsiteX4" fmla="*/ 10000 w 10000"/>
              <a:gd name="connsiteY4" fmla="*/ 2137 h 10930"/>
              <a:gd name="connsiteX0" fmla="*/ 10048 w 10048"/>
              <a:gd name="connsiteY0" fmla="*/ 2137 h 11445"/>
              <a:gd name="connsiteX1" fmla="*/ 9948 w 10048"/>
              <a:gd name="connsiteY1" fmla="*/ 0 h 11445"/>
              <a:gd name="connsiteX2" fmla="*/ 0 w 10048"/>
              <a:gd name="connsiteY2" fmla="*/ 11445 h 11445"/>
              <a:gd name="connsiteX3" fmla="*/ 3524 w 10048"/>
              <a:gd name="connsiteY3" fmla="*/ 10930 h 11445"/>
              <a:gd name="connsiteX4" fmla="*/ 10048 w 10048"/>
              <a:gd name="connsiteY4" fmla="*/ 2137 h 11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48" h="11445">
                <a:moveTo>
                  <a:pt x="10048" y="2137"/>
                </a:moveTo>
                <a:cubicBezTo>
                  <a:pt x="10015" y="1425"/>
                  <a:pt x="9981" y="712"/>
                  <a:pt x="9948" y="0"/>
                </a:cubicBezTo>
                <a:lnTo>
                  <a:pt x="0" y="11445"/>
                </a:lnTo>
                <a:lnTo>
                  <a:pt x="3524" y="10930"/>
                </a:lnTo>
                <a:lnTo>
                  <a:pt x="10048" y="2137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rgbClr val="D43654"/>
              </a:gs>
            </a:gsLst>
            <a:lin ang="189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56" name="Text Box 59">
            <a:extLst>
              <a:ext uri="{FF2B5EF4-FFF2-40B4-BE49-F238E27FC236}">
                <a16:creationId xmlns:a16="http://schemas.microsoft.com/office/drawing/2014/main" id="{8AE9D00E-54F6-477D-ABA5-B8784AEB86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9744" y="5412006"/>
            <a:ext cx="1600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1800"/>
              <a:t>host machine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1800"/>
              <a:t>console</a:t>
            </a:r>
          </a:p>
        </p:txBody>
      </p:sp>
      <p:grpSp>
        <p:nvGrpSpPr>
          <p:cNvPr id="57" name="Group 302">
            <a:extLst>
              <a:ext uri="{FF2B5EF4-FFF2-40B4-BE49-F238E27FC236}">
                <a16:creationId xmlns:a16="http://schemas.microsoft.com/office/drawing/2014/main" id="{F9E6B1B3-910D-483C-AE2C-5835CDD18B3A}"/>
              </a:ext>
            </a:extLst>
          </p:cNvPr>
          <p:cNvGrpSpPr>
            <a:grpSpLocks/>
          </p:cNvGrpSpPr>
          <p:nvPr/>
        </p:nvGrpSpPr>
        <p:grpSpPr bwMode="auto">
          <a:xfrm>
            <a:off x="7255941" y="1868090"/>
            <a:ext cx="3074988" cy="1266825"/>
            <a:chOff x="3296" y="1225"/>
            <a:chExt cx="1936" cy="798"/>
          </a:xfrm>
        </p:grpSpPr>
        <p:sp>
          <p:nvSpPr>
            <p:cNvPr id="58" name="Line 136">
              <a:extLst>
                <a:ext uri="{FF2B5EF4-FFF2-40B4-BE49-F238E27FC236}">
                  <a16:creationId xmlns:a16="http://schemas.microsoft.com/office/drawing/2014/main" id="{53C22CF9-A873-4D3E-9FE9-BF7DDA970F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12" y="1632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59" name="Line 137">
              <a:extLst>
                <a:ext uri="{FF2B5EF4-FFF2-40B4-BE49-F238E27FC236}">
                  <a16:creationId xmlns:a16="http://schemas.microsoft.com/office/drawing/2014/main" id="{24C12C3B-8216-457B-B31E-3379EB0ECC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20" y="1872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grpSp>
          <p:nvGrpSpPr>
            <p:cNvPr id="60" name="Group 235">
              <a:extLst>
                <a:ext uri="{FF2B5EF4-FFF2-40B4-BE49-F238E27FC236}">
                  <a16:creationId xmlns:a16="http://schemas.microsoft.com/office/drawing/2014/main" id="{8253F4E2-C0DB-44D2-B7EA-9FF4BD3C08E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96" y="1225"/>
              <a:ext cx="1264" cy="798"/>
              <a:chOff x="2928" y="1369"/>
              <a:chExt cx="1264" cy="798"/>
            </a:xfrm>
          </p:grpSpPr>
          <p:sp>
            <p:nvSpPr>
              <p:cNvPr id="61" name="Oval 173">
                <a:extLst>
                  <a:ext uri="{FF2B5EF4-FFF2-40B4-BE49-F238E27FC236}">
                    <a16:creationId xmlns:a16="http://schemas.microsoft.com/office/drawing/2014/main" id="{D3101C38-D72F-40A6-B0C2-2BF9929FB3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5" y="1369"/>
                <a:ext cx="756" cy="765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CC0000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  <p:grpSp>
            <p:nvGrpSpPr>
              <p:cNvPr id="62" name="Group 174">
                <a:extLst>
                  <a:ext uri="{FF2B5EF4-FFF2-40B4-BE49-F238E27FC236}">
                    <a16:creationId xmlns:a16="http://schemas.microsoft.com/office/drawing/2014/main" id="{DD6A3540-E858-4B69-BE46-D646AE1F0E3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28" y="1577"/>
                <a:ext cx="446" cy="320"/>
                <a:chOff x="3026" y="911"/>
                <a:chExt cx="569" cy="361"/>
              </a:xfrm>
            </p:grpSpPr>
            <p:grpSp>
              <p:nvGrpSpPr>
                <p:cNvPr id="81" name="Group 175">
                  <a:extLst>
                    <a:ext uri="{FF2B5EF4-FFF2-40B4-BE49-F238E27FC236}">
                      <a16:creationId xmlns:a16="http://schemas.microsoft.com/office/drawing/2014/main" id="{01FFD057-ADFB-435C-A25F-45F02441621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026" y="1167"/>
                  <a:ext cx="569" cy="105"/>
                  <a:chOff x="3026" y="1167"/>
                  <a:chExt cx="569" cy="105"/>
                </a:xfrm>
              </p:grpSpPr>
              <p:sp>
                <p:nvSpPr>
                  <p:cNvPr id="85" name="Freeform 176">
                    <a:extLst>
                      <a:ext uri="{FF2B5EF4-FFF2-40B4-BE49-F238E27FC236}">
                        <a16:creationId xmlns:a16="http://schemas.microsoft.com/office/drawing/2014/main" id="{7D411262-F827-4B1C-AF40-26E3B6D84BC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26" y="1167"/>
                    <a:ext cx="569" cy="105"/>
                  </a:xfrm>
                  <a:custGeom>
                    <a:avLst/>
                    <a:gdLst>
                      <a:gd name="T0" fmla="*/ 70 w 1139"/>
                      <a:gd name="T1" fmla="*/ 0 h 209"/>
                      <a:gd name="T2" fmla="*/ 500 w 1139"/>
                      <a:gd name="T3" fmla="*/ 0 h 209"/>
                      <a:gd name="T4" fmla="*/ 568 w 1139"/>
                      <a:gd name="T5" fmla="*/ 95 h 209"/>
                      <a:gd name="T6" fmla="*/ 569 w 1139"/>
                      <a:gd name="T7" fmla="*/ 99 h 209"/>
                      <a:gd name="T8" fmla="*/ 566 w 1139"/>
                      <a:gd name="T9" fmla="*/ 104 h 209"/>
                      <a:gd name="T10" fmla="*/ 562 w 1139"/>
                      <a:gd name="T11" fmla="*/ 105 h 209"/>
                      <a:gd name="T12" fmla="*/ 8 w 1139"/>
                      <a:gd name="T13" fmla="*/ 105 h 209"/>
                      <a:gd name="T14" fmla="*/ 2 w 1139"/>
                      <a:gd name="T15" fmla="*/ 103 h 209"/>
                      <a:gd name="T16" fmla="*/ 0 w 1139"/>
                      <a:gd name="T17" fmla="*/ 98 h 209"/>
                      <a:gd name="T18" fmla="*/ 1 w 1139"/>
                      <a:gd name="T19" fmla="*/ 94 h 209"/>
                      <a:gd name="T20" fmla="*/ 70 w 1139"/>
                      <a:gd name="T21" fmla="*/ 0 h 209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1139"/>
                      <a:gd name="T34" fmla="*/ 0 h 209"/>
                      <a:gd name="T35" fmla="*/ 1139 w 1139"/>
                      <a:gd name="T36" fmla="*/ 209 h 209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1139" h="209">
                        <a:moveTo>
                          <a:pt x="140" y="0"/>
                        </a:moveTo>
                        <a:lnTo>
                          <a:pt x="1000" y="0"/>
                        </a:lnTo>
                        <a:lnTo>
                          <a:pt x="1137" y="190"/>
                        </a:lnTo>
                        <a:lnTo>
                          <a:pt x="1139" y="198"/>
                        </a:lnTo>
                        <a:lnTo>
                          <a:pt x="1133" y="207"/>
                        </a:lnTo>
                        <a:lnTo>
                          <a:pt x="1125" y="209"/>
                        </a:lnTo>
                        <a:lnTo>
                          <a:pt x="16" y="209"/>
                        </a:lnTo>
                        <a:lnTo>
                          <a:pt x="4" y="206"/>
                        </a:lnTo>
                        <a:lnTo>
                          <a:pt x="0" y="196"/>
                        </a:lnTo>
                        <a:lnTo>
                          <a:pt x="2" y="187"/>
                        </a:lnTo>
                        <a:lnTo>
                          <a:pt x="140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3175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it-IT"/>
                  </a:p>
                </p:txBody>
              </p:sp>
              <p:sp>
                <p:nvSpPr>
                  <p:cNvPr id="86" name="Freeform 177">
                    <a:extLst>
                      <a:ext uri="{FF2B5EF4-FFF2-40B4-BE49-F238E27FC236}">
                        <a16:creationId xmlns:a16="http://schemas.microsoft.com/office/drawing/2014/main" id="{A0688318-B3A2-4C15-ABFB-DE41BEAF642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57" y="1190"/>
                    <a:ext cx="379" cy="67"/>
                  </a:xfrm>
                  <a:custGeom>
                    <a:avLst/>
                    <a:gdLst>
                      <a:gd name="T0" fmla="*/ 51 w 757"/>
                      <a:gd name="T1" fmla="*/ 0 h 133"/>
                      <a:gd name="T2" fmla="*/ 361 w 757"/>
                      <a:gd name="T3" fmla="*/ 0 h 133"/>
                      <a:gd name="T4" fmla="*/ 379 w 757"/>
                      <a:gd name="T5" fmla="*/ 67 h 133"/>
                      <a:gd name="T6" fmla="*/ 0 w 757"/>
                      <a:gd name="T7" fmla="*/ 67 h 133"/>
                      <a:gd name="T8" fmla="*/ 51 w 757"/>
                      <a:gd name="T9" fmla="*/ 0 h 13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57"/>
                      <a:gd name="T16" fmla="*/ 0 h 133"/>
                      <a:gd name="T17" fmla="*/ 757 w 757"/>
                      <a:gd name="T18" fmla="*/ 133 h 13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57" h="133">
                        <a:moveTo>
                          <a:pt x="101" y="0"/>
                        </a:moveTo>
                        <a:lnTo>
                          <a:pt x="721" y="0"/>
                        </a:lnTo>
                        <a:lnTo>
                          <a:pt x="757" y="133"/>
                        </a:lnTo>
                        <a:lnTo>
                          <a:pt x="0" y="133"/>
                        </a:lnTo>
                        <a:lnTo>
                          <a:pt x="101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3175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it-IT"/>
                  </a:p>
                </p:txBody>
              </p:sp>
              <p:sp>
                <p:nvSpPr>
                  <p:cNvPr id="87" name="Freeform 178">
                    <a:extLst>
                      <a:ext uri="{FF2B5EF4-FFF2-40B4-BE49-F238E27FC236}">
                        <a16:creationId xmlns:a16="http://schemas.microsoft.com/office/drawing/2014/main" id="{FDD71EF1-D981-47C2-B450-80561345F67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448" y="1190"/>
                    <a:ext cx="114" cy="67"/>
                  </a:xfrm>
                  <a:custGeom>
                    <a:avLst/>
                    <a:gdLst>
                      <a:gd name="T0" fmla="*/ 0 w 229"/>
                      <a:gd name="T1" fmla="*/ 0 h 133"/>
                      <a:gd name="T2" fmla="*/ 68 w 229"/>
                      <a:gd name="T3" fmla="*/ 0 h 133"/>
                      <a:gd name="T4" fmla="*/ 114 w 229"/>
                      <a:gd name="T5" fmla="*/ 67 h 133"/>
                      <a:gd name="T6" fmla="*/ 21 w 229"/>
                      <a:gd name="T7" fmla="*/ 67 h 133"/>
                      <a:gd name="T8" fmla="*/ 0 w 229"/>
                      <a:gd name="T9" fmla="*/ 0 h 13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9"/>
                      <a:gd name="T16" fmla="*/ 0 h 133"/>
                      <a:gd name="T17" fmla="*/ 229 w 229"/>
                      <a:gd name="T18" fmla="*/ 133 h 13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9" h="133">
                        <a:moveTo>
                          <a:pt x="0" y="0"/>
                        </a:moveTo>
                        <a:lnTo>
                          <a:pt x="136" y="0"/>
                        </a:lnTo>
                        <a:lnTo>
                          <a:pt x="229" y="133"/>
                        </a:lnTo>
                        <a:lnTo>
                          <a:pt x="42" y="133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3175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it-IT"/>
                  </a:p>
                </p:txBody>
              </p:sp>
            </p:grpSp>
            <p:sp>
              <p:nvSpPr>
                <p:cNvPr id="82" name="Rectangle 179">
                  <a:extLst>
                    <a:ext uri="{FF2B5EF4-FFF2-40B4-BE49-F238E27FC236}">
                      <a16:creationId xmlns:a16="http://schemas.microsoft.com/office/drawing/2014/main" id="{8D43013E-263D-47AE-B48E-BE628D05EE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54" y="911"/>
                  <a:ext cx="313" cy="254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83" name="Rectangle 180">
                  <a:extLst>
                    <a:ext uri="{FF2B5EF4-FFF2-40B4-BE49-F238E27FC236}">
                      <a16:creationId xmlns:a16="http://schemas.microsoft.com/office/drawing/2014/main" id="{008D3710-C43D-4774-91BE-586BB297584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97" y="946"/>
                  <a:ext cx="227" cy="176"/>
                </a:xfrm>
                <a:prstGeom prst="rect">
                  <a:avLst/>
                </a:prstGeom>
                <a:solidFill>
                  <a:srgbClr val="C44655"/>
                </a:soli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84" name="Rectangle 181">
                  <a:extLst>
                    <a:ext uri="{FF2B5EF4-FFF2-40B4-BE49-F238E27FC236}">
                      <a16:creationId xmlns:a16="http://schemas.microsoft.com/office/drawing/2014/main" id="{D364018C-BAB6-44A7-97CA-1C36759AA77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95" y="1136"/>
                  <a:ext cx="28" cy="14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63" name="Oval 182">
                <a:extLst>
                  <a:ext uri="{FF2B5EF4-FFF2-40B4-BE49-F238E27FC236}">
                    <a16:creationId xmlns:a16="http://schemas.microsoft.com/office/drawing/2014/main" id="{4A9C1752-2B2D-4A87-BBC0-ACF490AF5A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67" y="1953"/>
                <a:ext cx="206" cy="214"/>
              </a:xfrm>
              <a:prstGeom prst="ellipse">
                <a:avLst/>
              </a:prstGeom>
              <a:solidFill>
                <a:srgbClr val="CF8B91"/>
              </a:solidFill>
              <a:ln w="9525">
                <a:round/>
                <a:headEnd/>
                <a:tailEnd/>
              </a:ln>
              <a:scene3d>
                <a:camera prst="legacyPerspectiveBottom">
                  <a:rot lat="17699995" lon="0" rev="0"/>
                </a:camera>
                <a:lightRig rig="legacyFlat3" dir="t"/>
              </a:scene3d>
              <a:sp3d extrusionH="227000" prstMaterial="legacyMatte">
                <a:bevelT w="13500" h="13500" prst="angle"/>
                <a:bevelB w="13500" h="13500" prst="angle"/>
                <a:extrusionClr>
                  <a:srgbClr val="CF8B91"/>
                </a:extrusionClr>
                <a:contourClr>
                  <a:srgbClr val="CF8B91"/>
                </a:contourClr>
              </a:sp3d>
            </p:spPr>
            <p:txBody>
              <a:bodyPr wrap="none" anchor="ctr">
                <a:flatTx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4" name="Text Box 183">
                <a:extLst>
                  <a:ext uri="{FF2B5EF4-FFF2-40B4-BE49-F238E27FC236}">
                    <a16:creationId xmlns:a16="http://schemas.microsoft.com/office/drawing/2014/main" id="{F820DA86-83BB-4404-BECB-0900A2FB2EE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77" y="1572"/>
                <a:ext cx="459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it-IT" altLang="it-IT" sz="2400" b="1"/>
                  <a:t>pc3</a:t>
                </a:r>
              </a:p>
            </p:txBody>
          </p:sp>
          <p:pic>
            <p:nvPicPr>
              <p:cNvPr id="67" name="Picture 198" descr="scheda-right">
                <a:extLst>
                  <a:ext uri="{FF2B5EF4-FFF2-40B4-BE49-F238E27FC236}">
                    <a16:creationId xmlns:a16="http://schemas.microsoft.com/office/drawing/2014/main" id="{6AFCA8B5-1123-47FB-BC69-EDC75FF4A48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24" y="1931"/>
                <a:ext cx="304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8" name="Picture 229" descr="scheda-right">
                <a:extLst>
                  <a:ext uri="{FF2B5EF4-FFF2-40B4-BE49-F238E27FC236}">
                    <a16:creationId xmlns:a16="http://schemas.microsoft.com/office/drawing/2014/main" id="{6E5C8E70-B7E5-4A53-9A7F-8EF67F8AE09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88" y="1691"/>
                <a:ext cx="304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88" name="Group 231">
            <a:extLst>
              <a:ext uri="{FF2B5EF4-FFF2-40B4-BE49-F238E27FC236}">
                <a16:creationId xmlns:a16="http://schemas.microsoft.com/office/drawing/2014/main" id="{C02C5B0D-0A02-4FB3-BFAD-2EFA93487F1D}"/>
              </a:ext>
            </a:extLst>
          </p:cNvPr>
          <p:cNvGrpSpPr>
            <a:grpSpLocks/>
          </p:cNvGrpSpPr>
          <p:nvPr/>
        </p:nvGrpSpPr>
        <p:grpSpPr bwMode="auto">
          <a:xfrm>
            <a:off x="1308469" y="5081806"/>
            <a:ext cx="1657350" cy="1049337"/>
            <a:chOff x="1488" y="3360"/>
            <a:chExt cx="1044" cy="661"/>
          </a:xfrm>
        </p:grpSpPr>
        <p:grpSp>
          <p:nvGrpSpPr>
            <p:cNvPr id="89" name="Group 3">
              <a:extLst>
                <a:ext uri="{FF2B5EF4-FFF2-40B4-BE49-F238E27FC236}">
                  <a16:creationId xmlns:a16="http://schemas.microsoft.com/office/drawing/2014/main" id="{80752676-3BD2-4FF4-876A-234FCC9E00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3830"/>
              <a:ext cx="1044" cy="191"/>
              <a:chOff x="4131" y="2964"/>
              <a:chExt cx="1044" cy="191"/>
            </a:xfrm>
          </p:grpSpPr>
          <p:sp>
            <p:nvSpPr>
              <p:cNvPr id="93" name="Freeform 4">
                <a:extLst>
                  <a:ext uri="{FF2B5EF4-FFF2-40B4-BE49-F238E27FC236}">
                    <a16:creationId xmlns:a16="http://schemas.microsoft.com/office/drawing/2014/main" id="{08DC9D93-BFF2-49CD-90EA-39D139C630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31" y="2964"/>
                <a:ext cx="1044" cy="191"/>
              </a:xfrm>
              <a:custGeom>
                <a:avLst/>
                <a:gdLst>
                  <a:gd name="T0" fmla="*/ 129 w 1044"/>
                  <a:gd name="T1" fmla="*/ 0 h 191"/>
                  <a:gd name="T2" fmla="*/ 918 w 1044"/>
                  <a:gd name="T3" fmla="*/ 0 h 191"/>
                  <a:gd name="T4" fmla="*/ 1043 w 1044"/>
                  <a:gd name="T5" fmla="*/ 173 h 191"/>
                  <a:gd name="T6" fmla="*/ 1044 w 1044"/>
                  <a:gd name="T7" fmla="*/ 181 h 191"/>
                  <a:gd name="T8" fmla="*/ 1039 w 1044"/>
                  <a:gd name="T9" fmla="*/ 189 h 191"/>
                  <a:gd name="T10" fmla="*/ 1032 w 1044"/>
                  <a:gd name="T11" fmla="*/ 191 h 191"/>
                  <a:gd name="T12" fmla="*/ 15 w 1044"/>
                  <a:gd name="T13" fmla="*/ 191 h 191"/>
                  <a:gd name="T14" fmla="*/ 5 w 1044"/>
                  <a:gd name="T15" fmla="*/ 188 h 191"/>
                  <a:gd name="T16" fmla="*/ 0 w 1044"/>
                  <a:gd name="T17" fmla="*/ 179 h 191"/>
                  <a:gd name="T18" fmla="*/ 2 w 1044"/>
                  <a:gd name="T19" fmla="*/ 170 h 191"/>
                  <a:gd name="T20" fmla="*/ 129 w 1044"/>
                  <a:gd name="T21" fmla="*/ 0 h 19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044"/>
                  <a:gd name="T34" fmla="*/ 0 h 191"/>
                  <a:gd name="T35" fmla="*/ 1044 w 1044"/>
                  <a:gd name="T36" fmla="*/ 191 h 191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044" h="191">
                    <a:moveTo>
                      <a:pt x="129" y="0"/>
                    </a:moveTo>
                    <a:lnTo>
                      <a:pt x="918" y="0"/>
                    </a:lnTo>
                    <a:lnTo>
                      <a:pt x="1043" y="173"/>
                    </a:lnTo>
                    <a:lnTo>
                      <a:pt x="1044" y="181"/>
                    </a:lnTo>
                    <a:lnTo>
                      <a:pt x="1039" y="189"/>
                    </a:lnTo>
                    <a:lnTo>
                      <a:pt x="1032" y="191"/>
                    </a:lnTo>
                    <a:lnTo>
                      <a:pt x="15" y="191"/>
                    </a:lnTo>
                    <a:lnTo>
                      <a:pt x="5" y="188"/>
                    </a:lnTo>
                    <a:lnTo>
                      <a:pt x="0" y="179"/>
                    </a:lnTo>
                    <a:lnTo>
                      <a:pt x="2" y="170"/>
                    </a:lnTo>
                    <a:lnTo>
                      <a:pt x="129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94" name="Freeform 5">
                <a:extLst>
                  <a:ext uri="{FF2B5EF4-FFF2-40B4-BE49-F238E27FC236}">
                    <a16:creationId xmlns:a16="http://schemas.microsoft.com/office/drawing/2014/main" id="{C309AFC8-385E-4633-AA56-7D33F3CFC9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89" y="3005"/>
                <a:ext cx="694" cy="123"/>
              </a:xfrm>
              <a:custGeom>
                <a:avLst/>
                <a:gdLst>
                  <a:gd name="T0" fmla="*/ 93 w 694"/>
                  <a:gd name="T1" fmla="*/ 0 h 123"/>
                  <a:gd name="T2" fmla="*/ 661 w 694"/>
                  <a:gd name="T3" fmla="*/ 0 h 123"/>
                  <a:gd name="T4" fmla="*/ 694 w 694"/>
                  <a:gd name="T5" fmla="*/ 123 h 123"/>
                  <a:gd name="T6" fmla="*/ 0 w 694"/>
                  <a:gd name="T7" fmla="*/ 123 h 123"/>
                  <a:gd name="T8" fmla="*/ 93 w 694"/>
                  <a:gd name="T9" fmla="*/ 0 h 12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94"/>
                  <a:gd name="T16" fmla="*/ 0 h 123"/>
                  <a:gd name="T17" fmla="*/ 694 w 694"/>
                  <a:gd name="T18" fmla="*/ 123 h 12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94" h="123">
                    <a:moveTo>
                      <a:pt x="93" y="0"/>
                    </a:moveTo>
                    <a:lnTo>
                      <a:pt x="661" y="0"/>
                    </a:lnTo>
                    <a:lnTo>
                      <a:pt x="694" y="123"/>
                    </a:lnTo>
                    <a:lnTo>
                      <a:pt x="0" y="123"/>
                    </a:lnTo>
                    <a:lnTo>
                      <a:pt x="93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95" name="Freeform 6">
                <a:extLst>
                  <a:ext uri="{FF2B5EF4-FFF2-40B4-BE49-F238E27FC236}">
                    <a16:creationId xmlns:a16="http://schemas.microsoft.com/office/drawing/2014/main" id="{8DDC9A2E-719A-4C3E-AF50-26C25C4DAC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05" y="3005"/>
                <a:ext cx="209" cy="123"/>
              </a:xfrm>
              <a:custGeom>
                <a:avLst/>
                <a:gdLst>
                  <a:gd name="T0" fmla="*/ 0 w 209"/>
                  <a:gd name="T1" fmla="*/ 0 h 123"/>
                  <a:gd name="T2" fmla="*/ 124 w 209"/>
                  <a:gd name="T3" fmla="*/ 0 h 123"/>
                  <a:gd name="T4" fmla="*/ 209 w 209"/>
                  <a:gd name="T5" fmla="*/ 123 h 123"/>
                  <a:gd name="T6" fmla="*/ 38 w 209"/>
                  <a:gd name="T7" fmla="*/ 123 h 123"/>
                  <a:gd name="T8" fmla="*/ 0 w 209"/>
                  <a:gd name="T9" fmla="*/ 0 h 12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9"/>
                  <a:gd name="T16" fmla="*/ 0 h 123"/>
                  <a:gd name="T17" fmla="*/ 209 w 209"/>
                  <a:gd name="T18" fmla="*/ 123 h 12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9" h="123">
                    <a:moveTo>
                      <a:pt x="0" y="0"/>
                    </a:moveTo>
                    <a:lnTo>
                      <a:pt x="124" y="0"/>
                    </a:lnTo>
                    <a:lnTo>
                      <a:pt x="209" y="123"/>
                    </a:lnTo>
                    <a:lnTo>
                      <a:pt x="38" y="1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it-IT"/>
              </a:p>
            </p:txBody>
          </p:sp>
        </p:grpSp>
        <p:sp>
          <p:nvSpPr>
            <p:cNvPr id="90" name="Rectangle 7">
              <a:extLst>
                <a:ext uri="{FF2B5EF4-FFF2-40B4-BE49-F238E27FC236}">
                  <a16:creationId xmlns:a16="http://schemas.microsoft.com/office/drawing/2014/main" id="{8F64485D-6019-44A1-814F-1DAFEE0AE9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3" y="3360"/>
              <a:ext cx="574" cy="46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91" name="Rectangle 9">
              <a:extLst>
                <a:ext uri="{FF2B5EF4-FFF2-40B4-BE49-F238E27FC236}">
                  <a16:creationId xmlns:a16="http://schemas.microsoft.com/office/drawing/2014/main" id="{8C9F1FE6-1D4E-4F72-A597-77E8504807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5" y="3773"/>
              <a:ext cx="52" cy="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92" name="Rectangle 8">
              <a:extLst>
                <a:ext uri="{FF2B5EF4-FFF2-40B4-BE49-F238E27FC236}">
                  <a16:creationId xmlns:a16="http://schemas.microsoft.com/office/drawing/2014/main" id="{A003FA7B-4366-4810-908F-CA21C171E6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2" y="3424"/>
              <a:ext cx="416" cy="323"/>
            </a:xfrm>
            <a:prstGeom prst="rect">
              <a:avLst/>
            </a:prstGeom>
            <a:solidFill>
              <a:srgbClr val="5B7BB5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</p:grpSp>
      <p:sp>
        <p:nvSpPr>
          <p:cNvPr id="96" name="Oval 293">
            <a:extLst>
              <a:ext uri="{FF2B5EF4-FFF2-40B4-BE49-F238E27FC236}">
                <a16:creationId xmlns:a16="http://schemas.microsoft.com/office/drawing/2014/main" id="{C250B48E-D6D1-4FD5-BF21-BB7671FD9F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0341" y="4800203"/>
            <a:ext cx="1143000" cy="1143000"/>
          </a:xfrm>
          <a:prstGeom prst="ellipse">
            <a:avLst/>
          </a:prstGeom>
          <a:solidFill>
            <a:srgbClr val="72829E"/>
          </a:solidFill>
          <a:ln w="9525">
            <a:round/>
            <a:headEnd/>
            <a:tailEnd/>
          </a:ln>
          <a:scene3d>
            <a:camera prst="legacyPerspectiveBottom">
              <a:rot lat="17699995" lon="0" rev="0"/>
            </a:camera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72829E"/>
            </a:extrusionClr>
            <a:contourClr>
              <a:srgbClr val="72829E"/>
            </a:contourClr>
          </a:sp3d>
        </p:spPr>
        <p:txBody>
          <a:bodyPr wrap="none" anchor="ctr">
            <a:flatTx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it-IT" altLang="it-IT" sz="1800">
              <a:latin typeface="Arial" panose="020B0604020202020204" pitchFamily="34" charset="0"/>
            </a:endParaRPr>
          </a:p>
        </p:txBody>
      </p:sp>
      <p:sp>
        <p:nvSpPr>
          <p:cNvPr id="97" name="Line 294">
            <a:extLst>
              <a:ext uri="{FF2B5EF4-FFF2-40B4-BE49-F238E27FC236}">
                <a16:creationId xmlns:a16="http://schemas.microsoft.com/office/drawing/2014/main" id="{D2A1DB2E-3583-4F0C-B2DF-5EA4B8D02EA5}"/>
              </a:ext>
            </a:extLst>
          </p:cNvPr>
          <p:cNvSpPr>
            <a:spLocks noChangeShapeType="1"/>
          </p:cNvSpPr>
          <p:nvPr/>
        </p:nvSpPr>
        <p:spPr bwMode="auto">
          <a:xfrm>
            <a:off x="6836841" y="4495403"/>
            <a:ext cx="215900" cy="838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98" name="Line 295">
            <a:extLst>
              <a:ext uri="{FF2B5EF4-FFF2-40B4-BE49-F238E27FC236}">
                <a16:creationId xmlns:a16="http://schemas.microsoft.com/office/drawing/2014/main" id="{FB3733AF-940E-4E37-8ACF-A9E3E3C64C65}"/>
              </a:ext>
            </a:extLst>
          </p:cNvPr>
          <p:cNvSpPr>
            <a:spLocks noChangeShapeType="1"/>
          </p:cNvSpPr>
          <p:nvPr/>
        </p:nvSpPr>
        <p:spPr bwMode="auto">
          <a:xfrm>
            <a:off x="7128941" y="4495403"/>
            <a:ext cx="152400" cy="838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99" name="Line 311">
            <a:extLst>
              <a:ext uri="{FF2B5EF4-FFF2-40B4-BE49-F238E27FC236}">
                <a16:creationId xmlns:a16="http://schemas.microsoft.com/office/drawing/2014/main" id="{92B8CA6B-C37D-4D06-A434-229BF3C7C4EA}"/>
              </a:ext>
            </a:extLst>
          </p:cNvPr>
          <p:cNvSpPr>
            <a:spLocks noChangeShapeType="1"/>
          </p:cNvSpPr>
          <p:nvPr/>
        </p:nvSpPr>
        <p:spPr bwMode="auto">
          <a:xfrm>
            <a:off x="7065441" y="1828403"/>
            <a:ext cx="520700" cy="3505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00" name="Line 312">
            <a:extLst>
              <a:ext uri="{FF2B5EF4-FFF2-40B4-BE49-F238E27FC236}">
                <a16:creationId xmlns:a16="http://schemas.microsoft.com/office/drawing/2014/main" id="{01A4939F-E874-4425-ACC8-933DA06D35CA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4454" y="1804591"/>
            <a:ext cx="574675" cy="352901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01" name="Line 56">
            <a:extLst>
              <a:ext uri="{FF2B5EF4-FFF2-40B4-BE49-F238E27FC236}">
                <a16:creationId xmlns:a16="http://schemas.microsoft.com/office/drawing/2014/main" id="{AE42A39C-5AFB-4CB3-95C4-19B42357B92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330929" y="761603"/>
            <a:ext cx="0" cy="2133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02" name="Text Box 67">
            <a:extLst>
              <a:ext uri="{FF2B5EF4-FFF2-40B4-BE49-F238E27FC236}">
                <a16:creationId xmlns:a16="http://schemas.microsoft.com/office/drawing/2014/main" id="{86F917E5-51D0-4D5B-B390-1D7C29C03F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05541" y="1218803"/>
            <a:ext cx="1219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1800" dirty="0" err="1"/>
              <a:t>collision</a:t>
            </a:r>
            <a:r>
              <a:rPr lang="it-IT" altLang="it-IT" sz="1800" dirty="0"/>
              <a:t>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1800" dirty="0"/>
              <a:t>domain A</a:t>
            </a:r>
          </a:p>
        </p:txBody>
      </p:sp>
      <p:sp>
        <p:nvSpPr>
          <p:cNvPr id="103" name="Line 135">
            <a:extLst>
              <a:ext uri="{FF2B5EF4-FFF2-40B4-BE49-F238E27FC236}">
                <a16:creationId xmlns:a16="http://schemas.microsoft.com/office/drawing/2014/main" id="{7725FE49-1C88-4C74-B497-2D5B3E5B454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738541" y="1371203"/>
            <a:ext cx="25923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grpSp>
        <p:nvGrpSpPr>
          <p:cNvPr id="104" name="Group 145">
            <a:extLst>
              <a:ext uri="{FF2B5EF4-FFF2-40B4-BE49-F238E27FC236}">
                <a16:creationId xmlns:a16="http://schemas.microsoft.com/office/drawing/2014/main" id="{4984EBCF-AD74-42B0-8395-60505221E058}"/>
              </a:ext>
            </a:extLst>
          </p:cNvPr>
          <p:cNvGrpSpPr>
            <a:grpSpLocks/>
          </p:cNvGrpSpPr>
          <p:nvPr/>
        </p:nvGrpSpPr>
        <p:grpSpPr bwMode="auto">
          <a:xfrm>
            <a:off x="5909741" y="496489"/>
            <a:ext cx="1905000" cy="1266825"/>
            <a:chOff x="2400" y="2432"/>
            <a:chExt cx="1200" cy="798"/>
          </a:xfrm>
        </p:grpSpPr>
        <p:sp>
          <p:nvSpPr>
            <p:cNvPr id="105" name="Oval 146">
              <a:extLst>
                <a:ext uri="{FF2B5EF4-FFF2-40B4-BE49-F238E27FC236}">
                  <a16:creationId xmlns:a16="http://schemas.microsoft.com/office/drawing/2014/main" id="{43019CDB-18DC-4CF8-920F-6C08A9C6CC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7" y="2432"/>
              <a:ext cx="756" cy="765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00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grpSp>
          <p:nvGrpSpPr>
            <p:cNvPr id="106" name="Group 147">
              <a:extLst>
                <a:ext uri="{FF2B5EF4-FFF2-40B4-BE49-F238E27FC236}">
                  <a16:creationId xmlns:a16="http://schemas.microsoft.com/office/drawing/2014/main" id="{4A9A399A-3BD1-408B-A2DD-0A06A8B3844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0" y="2640"/>
              <a:ext cx="446" cy="320"/>
              <a:chOff x="3026" y="911"/>
              <a:chExt cx="569" cy="361"/>
            </a:xfrm>
          </p:grpSpPr>
          <p:grpSp>
            <p:nvGrpSpPr>
              <p:cNvPr id="124" name="Group 148">
                <a:extLst>
                  <a:ext uri="{FF2B5EF4-FFF2-40B4-BE49-F238E27FC236}">
                    <a16:creationId xmlns:a16="http://schemas.microsoft.com/office/drawing/2014/main" id="{1372E308-0572-45A4-95CA-F0B5F8F796E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26" y="1167"/>
                <a:ext cx="569" cy="105"/>
                <a:chOff x="3026" y="1167"/>
                <a:chExt cx="569" cy="105"/>
              </a:xfrm>
            </p:grpSpPr>
            <p:sp>
              <p:nvSpPr>
                <p:cNvPr id="128" name="Freeform 149">
                  <a:extLst>
                    <a:ext uri="{FF2B5EF4-FFF2-40B4-BE49-F238E27FC236}">
                      <a16:creationId xmlns:a16="http://schemas.microsoft.com/office/drawing/2014/main" id="{37AFFC62-6894-4E57-821F-6F22016DE0E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26" y="1167"/>
                  <a:ext cx="569" cy="105"/>
                </a:xfrm>
                <a:custGeom>
                  <a:avLst/>
                  <a:gdLst>
                    <a:gd name="T0" fmla="*/ 70 w 1139"/>
                    <a:gd name="T1" fmla="*/ 0 h 209"/>
                    <a:gd name="T2" fmla="*/ 500 w 1139"/>
                    <a:gd name="T3" fmla="*/ 0 h 209"/>
                    <a:gd name="T4" fmla="*/ 568 w 1139"/>
                    <a:gd name="T5" fmla="*/ 95 h 209"/>
                    <a:gd name="T6" fmla="*/ 569 w 1139"/>
                    <a:gd name="T7" fmla="*/ 99 h 209"/>
                    <a:gd name="T8" fmla="*/ 566 w 1139"/>
                    <a:gd name="T9" fmla="*/ 104 h 209"/>
                    <a:gd name="T10" fmla="*/ 562 w 1139"/>
                    <a:gd name="T11" fmla="*/ 105 h 209"/>
                    <a:gd name="T12" fmla="*/ 8 w 1139"/>
                    <a:gd name="T13" fmla="*/ 105 h 209"/>
                    <a:gd name="T14" fmla="*/ 2 w 1139"/>
                    <a:gd name="T15" fmla="*/ 103 h 209"/>
                    <a:gd name="T16" fmla="*/ 0 w 1139"/>
                    <a:gd name="T17" fmla="*/ 98 h 209"/>
                    <a:gd name="T18" fmla="*/ 1 w 1139"/>
                    <a:gd name="T19" fmla="*/ 94 h 209"/>
                    <a:gd name="T20" fmla="*/ 70 w 1139"/>
                    <a:gd name="T21" fmla="*/ 0 h 209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1139"/>
                    <a:gd name="T34" fmla="*/ 0 h 209"/>
                    <a:gd name="T35" fmla="*/ 1139 w 1139"/>
                    <a:gd name="T36" fmla="*/ 209 h 209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1139" h="209">
                      <a:moveTo>
                        <a:pt x="140" y="0"/>
                      </a:moveTo>
                      <a:lnTo>
                        <a:pt x="1000" y="0"/>
                      </a:lnTo>
                      <a:lnTo>
                        <a:pt x="1137" y="190"/>
                      </a:lnTo>
                      <a:lnTo>
                        <a:pt x="1139" y="198"/>
                      </a:lnTo>
                      <a:lnTo>
                        <a:pt x="1133" y="207"/>
                      </a:lnTo>
                      <a:lnTo>
                        <a:pt x="1125" y="209"/>
                      </a:lnTo>
                      <a:lnTo>
                        <a:pt x="16" y="209"/>
                      </a:lnTo>
                      <a:lnTo>
                        <a:pt x="4" y="206"/>
                      </a:lnTo>
                      <a:lnTo>
                        <a:pt x="0" y="196"/>
                      </a:lnTo>
                      <a:lnTo>
                        <a:pt x="2" y="187"/>
                      </a:lnTo>
                      <a:lnTo>
                        <a:pt x="14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it-IT"/>
                </a:p>
              </p:txBody>
            </p:sp>
            <p:sp>
              <p:nvSpPr>
                <p:cNvPr id="129" name="Freeform 150">
                  <a:extLst>
                    <a:ext uri="{FF2B5EF4-FFF2-40B4-BE49-F238E27FC236}">
                      <a16:creationId xmlns:a16="http://schemas.microsoft.com/office/drawing/2014/main" id="{450CD35E-3D09-4B47-95EB-DED5AEE1964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57" y="1190"/>
                  <a:ext cx="379" cy="67"/>
                </a:xfrm>
                <a:custGeom>
                  <a:avLst/>
                  <a:gdLst>
                    <a:gd name="T0" fmla="*/ 51 w 757"/>
                    <a:gd name="T1" fmla="*/ 0 h 133"/>
                    <a:gd name="T2" fmla="*/ 361 w 757"/>
                    <a:gd name="T3" fmla="*/ 0 h 133"/>
                    <a:gd name="T4" fmla="*/ 379 w 757"/>
                    <a:gd name="T5" fmla="*/ 67 h 133"/>
                    <a:gd name="T6" fmla="*/ 0 w 757"/>
                    <a:gd name="T7" fmla="*/ 67 h 133"/>
                    <a:gd name="T8" fmla="*/ 51 w 757"/>
                    <a:gd name="T9" fmla="*/ 0 h 13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7"/>
                    <a:gd name="T16" fmla="*/ 0 h 133"/>
                    <a:gd name="T17" fmla="*/ 757 w 757"/>
                    <a:gd name="T18" fmla="*/ 133 h 13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7" h="133">
                      <a:moveTo>
                        <a:pt x="101" y="0"/>
                      </a:moveTo>
                      <a:lnTo>
                        <a:pt x="721" y="0"/>
                      </a:lnTo>
                      <a:lnTo>
                        <a:pt x="757" y="133"/>
                      </a:lnTo>
                      <a:lnTo>
                        <a:pt x="0" y="133"/>
                      </a:lnTo>
                      <a:lnTo>
                        <a:pt x="10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it-IT"/>
                </a:p>
              </p:txBody>
            </p:sp>
            <p:sp>
              <p:nvSpPr>
                <p:cNvPr id="130" name="Freeform 151">
                  <a:extLst>
                    <a:ext uri="{FF2B5EF4-FFF2-40B4-BE49-F238E27FC236}">
                      <a16:creationId xmlns:a16="http://schemas.microsoft.com/office/drawing/2014/main" id="{F7FC55E8-0ADD-4538-B968-8909AC95FD6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48" y="1190"/>
                  <a:ext cx="114" cy="67"/>
                </a:xfrm>
                <a:custGeom>
                  <a:avLst/>
                  <a:gdLst>
                    <a:gd name="T0" fmla="*/ 0 w 229"/>
                    <a:gd name="T1" fmla="*/ 0 h 133"/>
                    <a:gd name="T2" fmla="*/ 68 w 229"/>
                    <a:gd name="T3" fmla="*/ 0 h 133"/>
                    <a:gd name="T4" fmla="*/ 114 w 229"/>
                    <a:gd name="T5" fmla="*/ 67 h 133"/>
                    <a:gd name="T6" fmla="*/ 21 w 229"/>
                    <a:gd name="T7" fmla="*/ 67 h 133"/>
                    <a:gd name="T8" fmla="*/ 0 w 229"/>
                    <a:gd name="T9" fmla="*/ 0 h 13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9"/>
                    <a:gd name="T16" fmla="*/ 0 h 133"/>
                    <a:gd name="T17" fmla="*/ 229 w 229"/>
                    <a:gd name="T18" fmla="*/ 133 h 13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9" h="133">
                      <a:moveTo>
                        <a:pt x="0" y="0"/>
                      </a:moveTo>
                      <a:lnTo>
                        <a:pt x="136" y="0"/>
                      </a:lnTo>
                      <a:lnTo>
                        <a:pt x="229" y="133"/>
                      </a:lnTo>
                      <a:lnTo>
                        <a:pt x="42" y="13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it-IT"/>
                </a:p>
              </p:txBody>
            </p:sp>
          </p:grpSp>
          <p:sp>
            <p:nvSpPr>
              <p:cNvPr id="125" name="Rectangle 152">
                <a:extLst>
                  <a:ext uri="{FF2B5EF4-FFF2-40B4-BE49-F238E27FC236}">
                    <a16:creationId xmlns:a16="http://schemas.microsoft.com/office/drawing/2014/main" id="{9B2A0D6D-547A-4C9E-8BB3-BA3D1E7009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4" y="911"/>
                <a:ext cx="313" cy="254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26" name="Rectangle 153">
                <a:extLst>
                  <a:ext uri="{FF2B5EF4-FFF2-40B4-BE49-F238E27FC236}">
                    <a16:creationId xmlns:a16="http://schemas.microsoft.com/office/drawing/2014/main" id="{B7190374-B51D-48CD-AAFF-B00635955F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97" y="946"/>
                <a:ext cx="227" cy="176"/>
              </a:xfrm>
              <a:prstGeom prst="rect">
                <a:avLst/>
              </a:prstGeom>
              <a:solidFill>
                <a:srgbClr val="C44655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27" name="Rectangle 154">
                <a:extLst>
                  <a:ext uri="{FF2B5EF4-FFF2-40B4-BE49-F238E27FC236}">
                    <a16:creationId xmlns:a16="http://schemas.microsoft.com/office/drawing/2014/main" id="{63CE283B-7982-4F16-94B6-AD9754CA13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95" y="1136"/>
                <a:ext cx="28" cy="1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07" name="Oval 155">
              <a:extLst>
                <a:ext uri="{FF2B5EF4-FFF2-40B4-BE49-F238E27FC236}">
                  <a16:creationId xmlns:a16="http://schemas.microsoft.com/office/drawing/2014/main" id="{251E3709-9B52-4D82-807F-44C4497444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9" y="3016"/>
              <a:ext cx="206" cy="214"/>
            </a:xfrm>
            <a:prstGeom prst="ellipse">
              <a:avLst/>
            </a:prstGeom>
            <a:solidFill>
              <a:srgbClr val="CF8B91"/>
            </a:solidFill>
            <a:ln w="9525">
              <a:round/>
              <a:headEnd/>
              <a:tailEnd/>
            </a:ln>
            <a:scene3d>
              <a:camera prst="legacyPerspectiveBottom">
                <a:rot lat="17699995" lon="0" rev="0"/>
              </a:camera>
              <a:lightRig rig="legacyFlat3" dir="t"/>
            </a:scene3d>
            <a:sp3d extrusionH="227000" prstMaterial="legacyMatte">
              <a:bevelT w="13500" h="13500" prst="angle"/>
              <a:bevelB w="13500" h="13500" prst="angle"/>
              <a:extrusionClr>
                <a:srgbClr val="CF8B91"/>
              </a:extrusionClr>
              <a:contourClr>
                <a:srgbClr val="CF8B91"/>
              </a:contourClr>
            </a:sp3d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108" name="Text Box 156">
              <a:extLst>
                <a:ext uri="{FF2B5EF4-FFF2-40B4-BE49-F238E27FC236}">
                  <a16:creationId xmlns:a16="http://schemas.microsoft.com/office/drawing/2014/main" id="{CE21AF4A-F62C-4D08-85A1-6510414820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49" y="2635"/>
              <a:ext cx="4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2400" b="1"/>
                <a:t>pc1</a:t>
              </a:r>
            </a:p>
          </p:txBody>
        </p:sp>
        <p:pic>
          <p:nvPicPr>
            <p:cNvPr id="111" name="Picture 171" descr="scheda-right">
              <a:extLst>
                <a:ext uri="{FF2B5EF4-FFF2-40B4-BE49-F238E27FC236}">
                  <a16:creationId xmlns:a16="http://schemas.microsoft.com/office/drawing/2014/main" id="{5E32BD30-00CF-4EDE-B9E8-8C42CEA013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6" y="2928"/>
              <a:ext cx="304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31" name="Line 138">
            <a:extLst>
              <a:ext uri="{FF2B5EF4-FFF2-40B4-BE49-F238E27FC236}">
                <a16:creationId xmlns:a16="http://schemas.microsoft.com/office/drawing/2014/main" id="{1F6CCA29-2625-4CB3-A86E-0BE12F76D3F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14741" y="4114403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grpSp>
        <p:nvGrpSpPr>
          <p:cNvPr id="132" name="Group 144">
            <a:extLst>
              <a:ext uri="{FF2B5EF4-FFF2-40B4-BE49-F238E27FC236}">
                <a16:creationId xmlns:a16="http://schemas.microsoft.com/office/drawing/2014/main" id="{B45172A8-3071-47E6-A893-555B7AC29286}"/>
              </a:ext>
            </a:extLst>
          </p:cNvPr>
          <p:cNvGrpSpPr>
            <a:grpSpLocks/>
          </p:cNvGrpSpPr>
          <p:nvPr/>
        </p:nvGrpSpPr>
        <p:grpSpPr bwMode="auto">
          <a:xfrm>
            <a:off x="5985941" y="3314301"/>
            <a:ext cx="1905000" cy="1266825"/>
            <a:chOff x="2400" y="2432"/>
            <a:chExt cx="1200" cy="798"/>
          </a:xfrm>
        </p:grpSpPr>
        <p:sp>
          <p:nvSpPr>
            <p:cNvPr id="133" name="Oval 105">
              <a:extLst>
                <a:ext uri="{FF2B5EF4-FFF2-40B4-BE49-F238E27FC236}">
                  <a16:creationId xmlns:a16="http://schemas.microsoft.com/office/drawing/2014/main" id="{22272C86-7456-4EC9-8FA2-0F258D6154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7" y="2432"/>
              <a:ext cx="756" cy="765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00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grpSp>
          <p:nvGrpSpPr>
            <p:cNvPr id="134" name="Group 106">
              <a:extLst>
                <a:ext uri="{FF2B5EF4-FFF2-40B4-BE49-F238E27FC236}">
                  <a16:creationId xmlns:a16="http://schemas.microsoft.com/office/drawing/2014/main" id="{37C8062C-4332-4144-A6C8-DEA88C1EC5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0" y="2640"/>
              <a:ext cx="446" cy="320"/>
              <a:chOff x="3026" y="911"/>
              <a:chExt cx="569" cy="361"/>
            </a:xfrm>
          </p:grpSpPr>
          <p:grpSp>
            <p:nvGrpSpPr>
              <p:cNvPr id="152" name="Group 107">
                <a:extLst>
                  <a:ext uri="{FF2B5EF4-FFF2-40B4-BE49-F238E27FC236}">
                    <a16:creationId xmlns:a16="http://schemas.microsoft.com/office/drawing/2014/main" id="{5E8486C6-868D-49D5-A87F-90DED6161A6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26" y="1167"/>
                <a:ext cx="569" cy="105"/>
                <a:chOff x="3026" y="1167"/>
                <a:chExt cx="569" cy="105"/>
              </a:xfrm>
            </p:grpSpPr>
            <p:sp>
              <p:nvSpPr>
                <p:cNvPr id="156" name="Freeform 108">
                  <a:extLst>
                    <a:ext uri="{FF2B5EF4-FFF2-40B4-BE49-F238E27FC236}">
                      <a16:creationId xmlns:a16="http://schemas.microsoft.com/office/drawing/2014/main" id="{421A96BC-CFEE-4CDF-A962-DFB7AE20AA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26" y="1167"/>
                  <a:ext cx="569" cy="105"/>
                </a:xfrm>
                <a:custGeom>
                  <a:avLst/>
                  <a:gdLst>
                    <a:gd name="T0" fmla="*/ 70 w 1139"/>
                    <a:gd name="T1" fmla="*/ 0 h 209"/>
                    <a:gd name="T2" fmla="*/ 500 w 1139"/>
                    <a:gd name="T3" fmla="*/ 0 h 209"/>
                    <a:gd name="T4" fmla="*/ 568 w 1139"/>
                    <a:gd name="T5" fmla="*/ 95 h 209"/>
                    <a:gd name="T6" fmla="*/ 569 w 1139"/>
                    <a:gd name="T7" fmla="*/ 99 h 209"/>
                    <a:gd name="T8" fmla="*/ 566 w 1139"/>
                    <a:gd name="T9" fmla="*/ 104 h 209"/>
                    <a:gd name="T10" fmla="*/ 562 w 1139"/>
                    <a:gd name="T11" fmla="*/ 105 h 209"/>
                    <a:gd name="T12" fmla="*/ 8 w 1139"/>
                    <a:gd name="T13" fmla="*/ 105 h 209"/>
                    <a:gd name="T14" fmla="*/ 2 w 1139"/>
                    <a:gd name="T15" fmla="*/ 103 h 209"/>
                    <a:gd name="T16" fmla="*/ 0 w 1139"/>
                    <a:gd name="T17" fmla="*/ 98 h 209"/>
                    <a:gd name="T18" fmla="*/ 1 w 1139"/>
                    <a:gd name="T19" fmla="*/ 94 h 209"/>
                    <a:gd name="T20" fmla="*/ 70 w 1139"/>
                    <a:gd name="T21" fmla="*/ 0 h 209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1139"/>
                    <a:gd name="T34" fmla="*/ 0 h 209"/>
                    <a:gd name="T35" fmla="*/ 1139 w 1139"/>
                    <a:gd name="T36" fmla="*/ 209 h 209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1139" h="209">
                      <a:moveTo>
                        <a:pt x="140" y="0"/>
                      </a:moveTo>
                      <a:lnTo>
                        <a:pt x="1000" y="0"/>
                      </a:lnTo>
                      <a:lnTo>
                        <a:pt x="1137" y="190"/>
                      </a:lnTo>
                      <a:lnTo>
                        <a:pt x="1139" y="198"/>
                      </a:lnTo>
                      <a:lnTo>
                        <a:pt x="1133" y="207"/>
                      </a:lnTo>
                      <a:lnTo>
                        <a:pt x="1125" y="209"/>
                      </a:lnTo>
                      <a:lnTo>
                        <a:pt x="16" y="209"/>
                      </a:lnTo>
                      <a:lnTo>
                        <a:pt x="4" y="206"/>
                      </a:lnTo>
                      <a:lnTo>
                        <a:pt x="0" y="196"/>
                      </a:lnTo>
                      <a:lnTo>
                        <a:pt x="2" y="187"/>
                      </a:lnTo>
                      <a:lnTo>
                        <a:pt x="14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it-IT"/>
                </a:p>
              </p:txBody>
            </p:sp>
            <p:sp>
              <p:nvSpPr>
                <p:cNvPr id="157" name="Freeform 109">
                  <a:extLst>
                    <a:ext uri="{FF2B5EF4-FFF2-40B4-BE49-F238E27FC236}">
                      <a16:creationId xmlns:a16="http://schemas.microsoft.com/office/drawing/2014/main" id="{38B7877B-109D-472B-95B1-C423236F0EF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57" y="1190"/>
                  <a:ext cx="379" cy="67"/>
                </a:xfrm>
                <a:custGeom>
                  <a:avLst/>
                  <a:gdLst>
                    <a:gd name="T0" fmla="*/ 51 w 757"/>
                    <a:gd name="T1" fmla="*/ 0 h 133"/>
                    <a:gd name="T2" fmla="*/ 361 w 757"/>
                    <a:gd name="T3" fmla="*/ 0 h 133"/>
                    <a:gd name="T4" fmla="*/ 379 w 757"/>
                    <a:gd name="T5" fmla="*/ 67 h 133"/>
                    <a:gd name="T6" fmla="*/ 0 w 757"/>
                    <a:gd name="T7" fmla="*/ 67 h 133"/>
                    <a:gd name="T8" fmla="*/ 51 w 757"/>
                    <a:gd name="T9" fmla="*/ 0 h 13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7"/>
                    <a:gd name="T16" fmla="*/ 0 h 133"/>
                    <a:gd name="T17" fmla="*/ 757 w 757"/>
                    <a:gd name="T18" fmla="*/ 133 h 13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7" h="133">
                      <a:moveTo>
                        <a:pt x="101" y="0"/>
                      </a:moveTo>
                      <a:lnTo>
                        <a:pt x="721" y="0"/>
                      </a:lnTo>
                      <a:lnTo>
                        <a:pt x="757" y="133"/>
                      </a:lnTo>
                      <a:lnTo>
                        <a:pt x="0" y="133"/>
                      </a:lnTo>
                      <a:lnTo>
                        <a:pt x="10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it-IT"/>
                </a:p>
              </p:txBody>
            </p:sp>
            <p:sp>
              <p:nvSpPr>
                <p:cNvPr id="158" name="Freeform 110">
                  <a:extLst>
                    <a:ext uri="{FF2B5EF4-FFF2-40B4-BE49-F238E27FC236}">
                      <a16:creationId xmlns:a16="http://schemas.microsoft.com/office/drawing/2014/main" id="{0523F791-33D0-4A39-BFEB-F20361C5DDE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48" y="1190"/>
                  <a:ext cx="114" cy="67"/>
                </a:xfrm>
                <a:custGeom>
                  <a:avLst/>
                  <a:gdLst>
                    <a:gd name="T0" fmla="*/ 0 w 229"/>
                    <a:gd name="T1" fmla="*/ 0 h 133"/>
                    <a:gd name="T2" fmla="*/ 68 w 229"/>
                    <a:gd name="T3" fmla="*/ 0 h 133"/>
                    <a:gd name="T4" fmla="*/ 114 w 229"/>
                    <a:gd name="T5" fmla="*/ 67 h 133"/>
                    <a:gd name="T6" fmla="*/ 21 w 229"/>
                    <a:gd name="T7" fmla="*/ 67 h 133"/>
                    <a:gd name="T8" fmla="*/ 0 w 229"/>
                    <a:gd name="T9" fmla="*/ 0 h 13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9"/>
                    <a:gd name="T16" fmla="*/ 0 h 133"/>
                    <a:gd name="T17" fmla="*/ 229 w 229"/>
                    <a:gd name="T18" fmla="*/ 133 h 13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9" h="133">
                      <a:moveTo>
                        <a:pt x="0" y="0"/>
                      </a:moveTo>
                      <a:lnTo>
                        <a:pt x="136" y="0"/>
                      </a:lnTo>
                      <a:lnTo>
                        <a:pt x="229" y="133"/>
                      </a:lnTo>
                      <a:lnTo>
                        <a:pt x="42" y="13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it-IT"/>
                </a:p>
              </p:txBody>
            </p:sp>
          </p:grpSp>
          <p:sp>
            <p:nvSpPr>
              <p:cNvPr id="153" name="Rectangle 111">
                <a:extLst>
                  <a:ext uri="{FF2B5EF4-FFF2-40B4-BE49-F238E27FC236}">
                    <a16:creationId xmlns:a16="http://schemas.microsoft.com/office/drawing/2014/main" id="{EA6E84E5-1AE9-40A8-B9F3-E9D46C123D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4" y="911"/>
                <a:ext cx="313" cy="254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54" name="Rectangle 112">
                <a:extLst>
                  <a:ext uri="{FF2B5EF4-FFF2-40B4-BE49-F238E27FC236}">
                    <a16:creationId xmlns:a16="http://schemas.microsoft.com/office/drawing/2014/main" id="{B7C6B7CC-8C2C-4446-B5FD-ACAB6DE5BD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97" y="946"/>
                <a:ext cx="227" cy="176"/>
              </a:xfrm>
              <a:prstGeom prst="rect">
                <a:avLst/>
              </a:prstGeom>
              <a:solidFill>
                <a:srgbClr val="C44655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55" name="Rectangle 113">
                <a:extLst>
                  <a:ext uri="{FF2B5EF4-FFF2-40B4-BE49-F238E27FC236}">
                    <a16:creationId xmlns:a16="http://schemas.microsoft.com/office/drawing/2014/main" id="{B9DF5CE2-EEED-4C8E-BDC7-F3B87E5AD4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95" y="1136"/>
                <a:ext cx="28" cy="1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35" name="Oval 114">
              <a:extLst>
                <a:ext uri="{FF2B5EF4-FFF2-40B4-BE49-F238E27FC236}">
                  <a16:creationId xmlns:a16="http://schemas.microsoft.com/office/drawing/2014/main" id="{07420DDE-4D46-4D60-A3E3-68A7D1BB32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9" y="3016"/>
              <a:ext cx="206" cy="214"/>
            </a:xfrm>
            <a:prstGeom prst="ellipse">
              <a:avLst/>
            </a:prstGeom>
            <a:solidFill>
              <a:srgbClr val="CF8B91"/>
            </a:solidFill>
            <a:ln w="9525">
              <a:round/>
              <a:headEnd/>
              <a:tailEnd/>
            </a:ln>
            <a:scene3d>
              <a:camera prst="legacyPerspectiveBottom">
                <a:rot lat="17699995" lon="0" rev="0"/>
              </a:camera>
              <a:lightRig rig="legacyFlat3" dir="t"/>
            </a:scene3d>
            <a:sp3d extrusionH="227000" prstMaterial="legacyMatte">
              <a:bevelT w="13500" h="13500" prst="angle"/>
              <a:bevelB w="13500" h="13500" prst="angle"/>
              <a:extrusionClr>
                <a:srgbClr val="CF8B91"/>
              </a:extrusionClr>
              <a:contourClr>
                <a:srgbClr val="CF8B91"/>
              </a:contourClr>
            </a:sp3d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136" name="Text Box 116">
              <a:extLst>
                <a:ext uri="{FF2B5EF4-FFF2-40B4-BE49-F238E27FC236}">
                  <a16:creationId xmlns:a16="http://schemas.microsoft.com/office/drawing/2014/main" id="{AC705896-1233-4C9B-8105-03CE48A9DC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49" y="2602"/>
              <a:ext cx="51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2800" b="1" dirty="0"/>
                <a:t>pc2</a:t>
              </a:r>
            </a:p>
          </p:txBody>
        </p:sp>
        <p:pic>
          <p:nvPicPr>
            <p:cNvPr id="139" name="Picture 143" descr="scheda-right">
              <a:extLst>
                <a:ext uri="{FF2B5EF4-FFF2-40B4-BE49-F238E27FC236}">
                  <a16:creationId xmlns:a16="http://schemas.microsoft.com/office/drawing/2014/main" id="{34052829-CDE4-49EC-A1AB-FD25C9C6A3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6" y="2928"/>
              <a:ext cx="304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9" name="Line 133">
            <a:extLst>
              <a:ext uri="{FF2B5EF4-FFF2-40B4-BE49-F238E27FC236}">
                <a16:creationId xmlns:a16="http://schemas.microsoft.com/office/drawing/2014/main" id="{72983638-40D0-41B3-8BF0-9C4ADC60D03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795941" y="2742803"/>
            <a:ext cx="0" cy="1524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60" name="Text Box 139">
            <a:extLst>
              <a:ext uri="{FF2B5EF4-FFF2-40B4-BE49-F238E27FC236}">
                <a16:creationId xmlns:a16="http://schemas.microsoft.com/office/drawing/2014/main" id="{FCB96EC0-A66C-4AE2-AC45-3A33B14082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95941" y="3200003"/>
            <a:ext cx="1295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1800" dirty="0" err="1"/>
              <a:t>collision</a:t>
            </a:r>
            <a:r>
              <a:rPr lang="it-IT" altLang="it-IT" sz="1800" dirty="0"/>
              <a:t>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1800" dirty="0"/>
              <a:t>domain B</a:t>
            </a:r>
          </a:p>
        </p:txBody>
      </p:sp>
      <p:sp>
        <p:nvSpPr>
          <p:cNvPr id="161" name="Line 314">
            <a:extLst>
              <a:ext uri="{FF2B5EF4-FFF2-40B4-BE49-F238E27FC236}">
                <a16:creationId xmlns:a16="http://schemas.microsoft.com/office/drawing/2014/main" id="{9CC66143-148D-47CA-B498-A8ED73D2DEA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68716" y="3220641"/>
            <a:ext cx="536575" cy="21859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62" name="Line 315">
            <a:extLst>
              <a:ext uri="{FF2B5EF4-FFF2-40B4-BE49-F238E27FC236}">
                <a16:creationId xmlns:a16="http://schemas.microsoft.com/office/drawing/2014/main" id="{5CA78E28-A781-4C55-8BC9-D23103098C0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54404" y="3192066"/>
            <a:ext cx="457200" cy="21717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38" name="AutoShape 624">
            <a:extLst>
              <a:ext uri="{FF2B5EF4-FFF2-40B4-BE49-F238E27FC236}">
                <a16:creationId xmlns:a16="http://schemas.microsoft.com/office/drawing/2014/main" id="{77FB0288-1550-4C6C-A876-773417B788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3216" y="5297091"/>
            <a:ext cx="295275" cy="368300"/>
          </a:xfrm>
          <a:prstGeom prst="can">
            <a:avLst>
              <a:gd name="adj" fmla="val 31183"/>
            </a:avLst>
          </a:prstGeom>
          <a:gradFill rotWithShape="1">
            <a:gsLst>
              <a:gs pos="0">
                <a:srgbClr val="D69CA2"/>
              </a:gs>
              <a:gs pos="50000">
                <a:srgbClr val="A3777B"/>
              </a:gs>
              <a:gs pos="100000">
                <a:srgbClr val="D69CA2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it-IT" altLang="it-IT" sz="18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39" name="AutoShape 627">
            <a:extLst>
              <a:ext uri="{FF2B5EF4-FFF2-40B4-BE49-F238E27FC236}">
                <a16:creationId xmlns:a16="http://schemas.microsoft.com/office/drawing/2014/main" id="{0BAF03CD-0A7C-4D82-94D7-6C7EFB22E8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2616" y="5297091"/>
            <a:ext cx="293688" cy="368300"/>
          </a:xfrm>
          <a:prstGeom prst="can">
            <a:avLst>
              <a:gd name="adj" fmla="val 31351"/>
            </a:avLst>
          </a:prstGeom>
          <a:gradFill rotWithShape="1">
            <a:gsLst>
              <a:gs pos="0">
                <a:srgbClr val="D69CA2"/>
              </a:gs>
              <a:gs pos="50000">
                <a:srgbClr val="A3777B"/>
              </a:gs>
              <a:gs pos="100000">
                <a:srgbClr val="D69CA2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it-IT" altLang="it-IT" sz="18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40" name="AutoShape 628">
            <a:extLst>
              <a:ext uri="{FF2B5EF4-FFF2-40B4-BE49-F238E27FC236}">
                <a16:creationId xmlns:a16="http://schemas.microsoft.com/office/drawing/2014/main" id="{EECE09FB-C3F2-453B-84E9-3B1606ED7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2016" y="5297091"/>
            <a:ext cx="293688" cy="368300"/>
          </a:xfrm>
          <a:prstGeom prst="can">
            <a:avLst>
              <a:gd name="adj" fmla="val 31351"/>
            </a:avLst>
          </a:prstGeom>
          <a:gradFill rotWithShape="1">
            <a:gsLst>
              <a:gs pos="0">
                <a:srgbClr val="D69CA2"/>
              </a:gs>
              <a:gs pos="50000">
                <a:srgbClr val="A3777B"/>
              </a:gs>
              <a:gs pos="100000">
                <a:srgbClr val="D69CA2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it-IT" altLang="it-IT" sz="18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grpSp>
        <p:nvGrpSpPr>
          <p:cNvPr id="251" name="Group 250">
            <a:extLst>
              <a:ext uri="{FF2B5EF4-FFF2-40B4-BE49-F238E27FC236}">
                <a16:creationId xmlns:a16="http://schemas.microsoft.com/office/drawing/2014/main" id="{F7BE8DAD-3B8F-487D-B59C-D3772CB8F1D4}"/>
              </a:ext>
            </a:extLst>
          </p:cNvPr>
          <p:cNvGrpSpPr/>
          <p:nvPr/>
        </p:nvGrpSpPr>
        <p:grpSpPr>
          <a:xfrm>
            <a:off x="765061" y="2108719"/>
            <a:ext cx="2136412" cy="1315569"/>
            <a:chOff x="722444" y="2475881"/>
            <a:chExt cx="1951901" cy="1315569"/>
          </a:xfrm>
        </p:grpSpPr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C487235A-3BF4-4E9F-A1DE-BA6DEDD01779}"/>
                </a:ext>
              </a:extLst>
            </p:cNvPr>
            <p:cNvSpPr/>
            <p:nvPr/>
          </p:nvSpPr>
          <p:spPr>
            <a:xfrm>
              <a:off x="722444" y="2652750"/>
              <a:ext cx="1951901" cy="1138700"/>
            </a:xfrm>
            <a:prstGeom prst="rect">
              <a:avLst/>
            </a:prstGeom>
            <a:solidFill>
              <a:sysClr val="windowText" lastClr="000000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t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root@pc1:~$ </a:t>
              </a:r>
              <a:r>
                <a:rPr lang="it-IT" altLang="it-IT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█</a:t>
              </a:r>
              <a:endPara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</a:endParaRPr>
            </a:p>
          </p:txBody>
        </p:sp>
        <p:sp>
          <p:nvSpPr>
            <p:cNvPr id="246" name="Rectangle 245">
              <a:extLst>
                <a:ext uri="{FF2B5EF4-FFF2-40B4-BE49-F238E27FC236}">
                  <a16:creationId xmlns:a16="http://schemas.microsoft.com/office/drawing/2014/main" id="{FF86963E-68DB-4747-BD4C-E42C1D09F856}"/>
                </a:ext>
              </a:extLst>
            </p:cNvPr>
            <p:cNvSpPr/>
            <p:nvPr/>
          </p:nvSpPr>
          <p:spPr>
            <a:xfrm>
              <a:off x="722444" y="2475881"/>
              <a:ext cx="1951901" cy="176869"/>
            </a:xfrm>
            <a:prstGeom prst="rect">
              <a:avLst/>
            </a:prstGeom>
            <a:solidFill>
              <a:srgbClr val="4472C4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25400" algn="l" rotWithShape="0">
                <a:prstClr val="black">
                  <a:alpha val="32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47" name="Group 246">
            <a:extLst>
              <a:ext uri="{FF2B5EF4-FFF2-40B4-BE49-F238E27FC236}">
                <a16:creationId xmlns:a16="http://schemas.microsoft.com/office/drawing/2014/main" id="{58DC7CE2-D837-4614-BA53-3863C35CADC2}"/>
              </a:ext>
            </a:extLst>
          </p:cNvPr>
          <p:cNvGrpSpPr/>
          <p:nvPr/>
        </p:nvGrpSpPr>
        <p:grpSpPr>
          <a:xfrm>
            <a:off x="2264007" y="2141015"/>
            <a:ext cx="581348" cy="126235"/>
            <a:chOff x="8092857" y="2035375"/>
            <a:chExt cx="581348" cy="126235"/>
          </a:xfrm>
        </p:grpSpPr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2AEA524E-57ED-4E5E-B3C7-C3A7F8F577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48205" y="2035610"/>
              <a:ext cx="126000" cy="126000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E0CAD3F5-34B1-4214-AC88-C5E612306F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92857" y="2035375"/>
              <a:ext cx="126235" cy="126235"/>
            </a:xfrm>
            <a:prstGeom prst="rect">
              <a:avLst/>
            </a:prstGeom>
            <a:solidFill>
              <a:srgbClr val="4472C4">
                <a:lumMod val="60000"/>
                <a:lumOff val="40000"/>
              </a:srgbClr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" name="Rectangle 249">
              <a:extLst>
                <a:ext uri="{FF2B5EF4-FFF2-40B4-BE49-F238E27FC236}">
                  <a16:creationId xmlns:a16="http://schemas.microsoft.com/office/drawing/2014/main" id="{E26CF723-A70E-42EE-91BF-7C637B2502E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20531" y="2035375"/>
              <a:ext cx="126235" cy="126235"/>
            </a:xfrm>
            <a:prstGeom prst="rect">
              <a:avLst/>
            </a:prstGeom>
            <a:solidFill>
              <a:srgbClr val="4472C4">
                <a:lumMod val="60000"/>
                <a:lumOff val="40000"/>
              </a:srgbClr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52" name="Group 251">
            <a:extLst>
              <a:ext uri="{FF2B5EF4-FFF2-40B4-BE49-F238E27FC236}">
                <a16:creationId xmlns:a16="http://schemas.microsoft.com/office/drawing/2014/main" id="{56917505-4D6B-4DE1-AD0C-1939E7BA9476}"/>
              </a:ext>
            </a:extLst>
          </p:cNvPr>
          <p:cNvGrpSpPr/>
          <p:nvPr/>
        </p:nvGrpSpPr>
        <p:grpSpPr>
          <a:xfrm>
            <a:off x="3296287" y="2026146"/>
            <a:ext cx="2136412" cy="1315569"/>
            <a:chOff x="722444" y="2475881"/>
            <a:chExt cx="1951901" cy="1315569"/>
          </a:xfrm>
        </p:grpSpPr>
        <p:sp>
          <p:nvSpPr>
            <p:cNvPr id="253" name="Rectangle 252">
              <a:extLst>
                <a:ext uri="{FF2B5EF4-FFF2-40B4-BE49-F238E27FC236}">
                  <a16:creationId xmlns:a16="http://schemas.microsoft.com/office/drawing/2014/main" id="{E5D11747-0DB9-4261-8B48-70845573B1CC}"/>
                </a:ext>
              </a:extLst>
            </p:cNvPr>
            <p:cNvSpPr/>
            <p:nvPr/>
          </p:nvSpPr>
          <p:spPr>
            <a:xfrm>
              <a:off x="722444" y="2652750"/>
              <a:ext cx="1951901" cy="1138700"/>
            </a:xfrm>
            <a:prstGeom prst="rect">
              <a:avLst/>
            </a:prstGeom>
            <a:solidFill>
              <a:sysClr val="windowText" lastClr="000000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t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root@pc3:~$ </a:t>
              </a:r>
              <a:r>
                <a:rPr lang="it-IT" altLang="it-IT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█</a:t>
              </a:r>
              <a:endPara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</a:endParaRPr>
            </a:p>
          </p:txBody>
        </p:sp>
        <p:sp>
          <p:nvSpPr>
            <p:cNvPr id="254" name="Rectangle 253">
              <a:extLst>
                <a:ext uri="{FF2B5EF4-FFF2-40B4-BE49-F238E27FC236}">
                  <a16:creationId xmlns:a16="http://schemas.microsoft.com/office/drawing/2014/main" id="{C5CB4F85-C1AE-41C7-8D76-B3130335B322}"/>
                </a:ext>
              </a:extLst>
            </p:cNvPr>
            <p:cNvSpPr/>
            <p:nvPr/>
          </p:nvSpPr>
          <p:spPr>
            <a:xfrm>
              <a:off x="722444" y="2475881"/>
              <a:ext cx="1951901" cy="176869"/>
            </a:xfrm>
            <a:prstGeom prst="rect">
              <a:avLst/>
            </a:prstGeom>
            <a:solidFill>
              <a:srgbClr val="4472C4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25400" algn="l" rotWithShape="0">
                <a:prstClr val="black">
                  <a:alpha val="32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55" name="Group 254">
            <a:extLst>
              <a:ext uri="{FF2B5EF4-FFF2-40B4-BE49-F238E27FC236}">
                <a16:creationId xmlns:a16="http://schemas.microsoft.com/office/drawing/2014/main" id="{6ED0A4F5-C9EF-4B33-9C70-36A12A267C93}"/>
              </a:ext>
            </a:extLst>
          </p:cNvPr>
          <p:cNvGrpSpPr/>
          <p:nvPr/>
        </p:nvGrpSpPr>
        <p:grpSpPr>
          <a:xfrm>
            <a:off x="4795233" y="2058442"/>
            <a:ext cx="581348" cy="126235"/>
            <a:chOff x="8092857" y="2035375"/>
            <a:chExt cx="581348" cy="126235"/>
          </a:xfrm>
        </p:grpSpPr>
        <p:sp>
          <p:nvSpPr>
            <p:cNvPr id="256" name="Rectangle 255">
              <a:extLst>
                <a:ext uri="{FF2B5EF4-FFF2-40B4-BE49-F238E27FC236}">
                  <a16:creationId xmlns:a16="http://schemas.microsoft.com/office/drawing/2014/main" id="{28A57C0B-CC7E-4554-AD15-9935C4AAE9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48205" y="2035610"/>
              <a:ext cx="126000" cy="126000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7" name="Rectangle 256">
              <a:extLst>
                <a:ext uri="{FF2B5EF4-FFF2-40B4-BE49-F238E27FC236}">
                  <a16:creationId xmlns:a16="http://schemas.microsoft.com/office/drawing/2014/main" id="{7FA66F3E-3744-4DD8-8110-F993177B8B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92857" y="2035375"/>
              <a:ext cx="126235" cy="126235"/>
            </a:xfrm>
            <a:prstGeom prst="rect">
              <a:avLst/>
            </a:prstGeom>
            <a:solidFill>
              <a:srgbClr val="4472C4">
                <a:lumMod val="60000"/>
                <a:lumOff val="40000"/>
              </a:srgbClr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8" name="Rectangle 257">
              <a:extLst>
                <a:ext uri="{FF2B5EF4-FFF2-40B4-BE49-F238E27FC236}">
                  <a16:creationId xmlns:a16="http://schemas.microsoft.com/office/drawing/2014/main" id="{32FE1C9C-EFD7-4BD8-BF9B-CF2D99357C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20531" y="2035375"/>
              <a:ext cx="126235" cy="126235"/>
            </a:xfrm>
            <a:prstGeom prst="rect">
              <a:avLst/>
            </a:prstGeom>
            <a:solidFill>
              <a:srgbClr val="4472C4">
                <a:lumMod val="60000"/>
                <a:lumOff val="40000"/>
              </a:srgbClr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18F9425F-6BE9-4A8A-BAC9-572D04CACA7C}"/>
              </a:ext>
            </a:extLst>
          </p:cNvPr>
          <p:cNvGrpSpPr/>
          <p:nvPr/>
        </p:nvGrpSpPr>
        <p:grpSpPr>
          <a:xfrm>
            <a:off x="2987597" y="3570170"/>
            <a:ext cx="2136412" cy="1315569"/>
            <a:chOff x="722444" y="2475881"/>
            <a:chExt cx="1951901" cy="1315569"/>
          </a:xfrm>
        </p:grpSpPr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0BC59B04-7DED-4AC4-BE46-FF00E245B13E}"/>
                </a:ext>
              </a:extLst>
            </p:cNvPr>
            <p:cNvSpPr/>
            <p:nvPr/>
          </p:nvSpPr>
          <p:spPr>
            <a:xfrm>
              <a:off x="722444" y="2652750"/>
              <a:ext cx="1951901" cy="1138700"/>
            </a:xfrm>
            <a:prstGeom prst="rect">
              <a:avLst/>
            </a:prstGeom>
            <a:solidFill>
              <a:sysClr val="windowText" lastClr="000000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t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root@pc2:~$ </a:t>
              </a:r>
              <a:r>
                <a:rPr lang="it-IT" altLang="it-IT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█</a:t>
              </a:r>
              <a:endPara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</a:endParaRPr>
            </a:p>
          </p:txBody>
        </p:sp>
        <p:sp>
          <p:nvSpPr>
            <p:cNvPr id="261" name="Rectangle 260">
              <a:extLst>
                <a:ext uri="{FF2B5EF4-FFF2-40B4-BE49-F238E27FC236}">
                  <a16:creationId xmlns:a16="http://schemas.microsoft.com/office/drawing/2014/main" id="{1DB3A111-A30E-4F98-939D-ED99F1B917FD}"/>
                </a:ext>
              </a:extLst>
            </p:cNvPr>
            <p:cNvSpPr/>
            <p:nvPr/>
          </p:nvSpPr>
          <p:spPr>
            <a:xfrm>
              <a:off x="722444" y="2475881"/>
              <a:ext cx="1951901" cy="176869"/>
            </a:xfrm>
            <a:prstGeom prst="rect">
              <a:avLst/>
            </a:prstGeom>
            <a:solidFill>
              <a:srgbClr val="4472C4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25400" algn="l" rotWithShape="0">
                <a:prstClr val="black">
                  <a:alpha val="32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657A409F-0D53-4827-9529-296CE837A4C1}"/>
              </a:ext>
            </a:extLst>
          </p:cNvPr>
          <p:cNvGrpSpPr/>
          <p:nvPr/>
        </p:nvGrpSpPr>
        <p:grpSpPr>
          <a:xfrm>
            <a:off x="4486543" y="3602466"/>
            <a:ext cx="581348" cy="126235"/>
            <a:chOff x="8092857" y="2035375"/>
            <a:chExt cx="581348" cy="126235"/>
          </a:xfrm>
        </p:grpSpPr>
        <p:sp>
          <p:nvSpPr>
            <p:cNvPr id="263" name="Rectangle 262">
              <a:extLst>
                <a:ext uri="{FF2B5EF4-FFF2-40B4-BE49-F238E27FC236}">
                  <a16:creationId xmlns:a16="http://schemas.microsoft.com/office/drawing/2014/main" id="{8A622ED5-67C7-48D6-8CFF-89887DE16D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48205" y="2035610"/>
              <a:ext cx="126000" cy="126000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4" name="Rectangle 263">
              <a:extLst>
                <a:ext uri="{FF2B5EF4-FFF2-40B4-BE49-F238E27FC236}">
                  <a16:creationId xmlns:a16="http://schemas.microsoft.com/office/drawing/2014/main" id="{1861E171-9B2F-44D2-B0AC-C75E30EF24D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92857" y="2035375"/>
              <a:ext cx="126235" cy="126235"/>
            </a:xfrm>
            <a:prstGeom prst="rect">
              <a:avLst/>
            </a:prstGeom>
            <a:solidFill>
              <a:srgbClr val="4472C4">
                <a:lumMod val="60000"/>
                <a:lumOff val="40000"/>
              </a:srgbClr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5" name="Rectangle 264">
              <a:extLst>
                <a:ext uri="{FF2B5EF4-FFF2-40B4-BE49-F238E27FC236}">
                  <a16:creationId xmlns:a16="http://schemas.microsoft.com/office/drawing/2014/main" id="{F6CE548D-0E0E-4B83-98B8-A5776A9FAA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20531" y="2035375"/>
              <a:ext cx="126235" cy="126235"/>
            </a:xfrm>
            <a:prstGeom prst="rect">
              <a:avLst/>
            </a:prstGeom>
            <a:solidFill>
              <a:srgbClr val="4472C4">
                <a:lumMod val="60000"/>
                <a:lumOff val="40000"/>
              </a:srgbClr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566512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5BED9DF-A878-4449-B7F3-A557B48EF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Setting up </a:t>
            </a:r>
            <a:r>
              <a:rPr lang="en-GB" dirty="0" err="1"/>
              <a:t>Kathará</a:t>
            </a:r>
            <a:endParaRPr lang="en-GB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09BA61-55E2-4987-9968-FDA167786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last update: Oct 2023</a:t>
            </a:r>
            <a:endParaRPr lang="it-IT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6B6259-EADF-4BB0-9E9A-D57B8548B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Kathará - Introduction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BC549CC1-795A-43E3-9CEB-EBAB39F061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Setup manual</a:t>
            </a:r>
          </a:p>
        </p:txBody>
      </p:sp>
    </p:spTree>
    <p:extLst>
      <p:ext uri="{BB962C8B-B14F-4D97-AF65-F5344CB8AC3E}">
        <p14:creationId xmlns:p14="http://schemas.microsoft.com/office/powerpoint/2010/main" val="25140415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C03B49C-1EEB-4825-9021-D9AA8EF47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Installing Kathará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EE304B4-2E4D-47CD-9745-C008C49E5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it-IT" dirty="0"/>
              <a:t>Available for:</a:t>
            </a:r>
          </a:p>
          <a:p>
            <a:pPr lvl="1">
              <a:lnSpc>
                <a:spcPct val="80000"/>
              </a:lnSpc>
            </a:pPr>
            <a:r>
              <a:rPr lang="en-US" altLang="it-IT" dirty="0"/>
              <a:t>Windows</a:t>
            </a:r>
          </a:p>
          <a:p>
            <a:pPr lvl="1">
              <a:lnSpc>
                <a:spcPct val="80000"/>
              </a:lnSpc>
            </a:pPr>
            <a:r>
              <a:rPr lang="en-US" altLang="it-IT" dirty="0"/>
              <a:t>Linux</a:t>
            </a:r>
          </a:p>
          <a:p>
            <a:pPr lvl="1">
              <a:lnSpc>
                <a:spcPct val="80000"/>
              </a:lnSpc>
            </a:pPr>
            <a:r>
              <a:rPr lang="en-US" altLang="it-IT" dirty="0"/>
              <a:t>MacOS</a:t>
            </a:r>
          </a:p>
          <a:p>
            <a:pPr>
              <a:lnSpc>
                <a:spcPct val="80000"/>
              </a:lnSpc>
            </a:pPr>
            <a:r>
              <a:rPr lang="en-US" altLang="it-IT" dirty="0"/>
              <a:t>Download at </a:t>
            </a:r>
            <a:r>
              <a:rPr lang="en-US" altLang="it-IT" dirty="0">
                <a:hlinkClick r:id="rId2"/>
              </a:rPr>
              <a:t>https://www.kathara.org/</a:t>
            </a:r>
            <a:endParaRPr lang="en-US" altLang="it-IT" dirty="0"/>
          </a:p>
          <a:p>
            <a:pPr>
              <a:lnSpc>
                <a:spcPct val="80000"/>
              </a:lnSpc>
            </a:pPr>
            <a:r>
              <a:rPr lang="en-US" altLang="it-IT" dirty="0"/>
              <a:t>Follow the wiki</a:t>
            </a:r>
          </a:p>
          <a:p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01ECD5-DD13-49CF-8256-D81EB1EA1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last update: Oct 2023</a:t>
            </a:r>
            <a:endParaRPr lang="it-I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509B7B-8A63-45D1-A7D8-43BAF0A32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Kathará - Introduction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39391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C03B49C-1EEB-4825-9021-D9AA8EF47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Changing the default Docker Image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7040291-D140-4396-8A04-8E1186443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Run </a:t>
            </a:r>
            <a:r>
              <a:rPr lang="en-GB" dirty="0" err="1">
                <a:latin typeface="Consolas" panose="020B0609020204030204" pitchFamily="49" charset="0"/>
              </a:rPr>
              <a:t>kathara</a:t>
            </a:r>
            <a:r>
              <a:rPr lang="en-GB" dirty="0">
                <a:latin typeface="Consolas" panose="020B0609020204030204" pitchFamily="49" charset="0"/>
              </a:rPr>
              <a:t> settings</a:t>
            </a:r>
          </a:p>
          <a:p>
            <a:r>
              <a:rPr lang="en-GB" dirty="0"/>
              <a:t>Select</a:t>
            </a:r>
            <a:r>
              <a:rPr lang="en-GB" dirty="0">
                <a:latin typeface="Consolas" panose="020B0609020204030204" pitchFamily="49" charset="0"/>
              </a:rPr>
              <a:t> Choose default image </a:t>
            </a:r>
            <a:r>
              <a:rPr lang="en-GB" dirty="0"/>
              <a:t>by pressing 2</a:t>
            </a:r>
          </a:p>
          <a:p>
            <a:r>
              <a:rPr lang="en-GB" dirty="0"/>
              <a:t>Select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 err="1">
                <a:latin typeface="Consolas" panose="020B0609020204030204" pitchFamily="49" charset="0"/>
              </a:rPr>
              <a:t>kathara</a:t>
            </a:r>
            <a:r>
              <a:rPr lang="en-GB" dirty="0">
                <a:latin typeface="Consolas" panose="020B0609020204030204" pitchFamily="49" charset="0"/>
              </a:rPr>
              <a:t>/</a:t>
            </a:r>
            <a:r>
              <a:rPr lang="en-GB" dirty="0" err="1">
                <a:latin typeface="Consolas" panose="020B0609020204030204" pitchFamily="49" charset="0"/>
              </a:rPr>
              <a:t>frr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/>
              <a:t>by pressing 2</a:t>
            </a:r>
          </a:p>
          <a:p>
            <a:r>
              <a:rPr lang="en-GB" dirty="0"/>
              <a:t>Confirm and exit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01ECD5-DD13-49CF-8256-D81EB1EA1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last update: Oct 2023</a:t>
            </a:r>
            <a:endParaRPr lang="it-I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509B7B-8A63-45D1-A7D8-43BAF0A32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Kathará - Introduction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200977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8F2BA86-8BA0-429F-A879-908F73DD4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</a:t>
            </a:r>
            <a:r>
              <a:rPr lang="en-GB" dirty="0" err="1"/>
              <a:t>Kathará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4F167-7C9C-4EBA-AE08-CE09F62FA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last update: Oct 2023</a:t>
            </a:r>
            <a:endParaRPr lang="it-I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E9C80D-D340-431A-8E35-9D6B8F43F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Kathará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23542333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88EED9C-B1FD-42E2-BF29-000836EDE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Kathará</a:t>
            </a:r>
            <a:r>
              <a:rPr lang="en-GB" dirty="0"/>
              <a:t> commands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6514EDA-4AEA-44EA-88DF-4DA7012EB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it-IT" dirty="0"/>
              <a:t>Kathará provides users with three sets of commands</a:t>
            </a:r>
          </a:p>
          <a:p>
            <a:pPr lvl="1">
              <a:lnSpc>
                <a:spcPct val="90000"/>
              </a:lnSpc>
            </a:pPr>
            <a:r>
              <a:rPr lang="en-US" altLang="it-IT" dirty="0"/>
              <a:t>v-prefixed commands (v-commands)</a:t>
            </a:r>
          </a:p>
          <a:p>
            <a:pPr lvl="1">
              <a:lnSpc>
                <a:spcPct val="90000"/>
              </a:lnSpc>
            </a:pPr>
            <a:r>
              <a:rPr lang="en-US" altLang="it-IT" dirty="0"/>
              <a:t>l-prefixed commands (l-commands)</a:t>
            </a:r>
          </a:p>
          <a:p>
            <a:pPr lvl="1">
              <a:lnSpc>
                <a:spcPct val="90000"/>
              </a:lnSpc>
            </a:pPr>
            <a:r>
              <a:rPr lang="en-US" altLang="it-IT" dirty="0"/>
              <a:t>Global commands</a:t>
            </a:r>
          </a:p>
          <a:p>
            <a:pPr>
              <a:lnSpc>
                <a:spcPct val="90000"/>
              </a:lnSpc>
            </a:pPr>
            <a:r>
              <a:rPr lang="en-US" altLang="it-IT" dirty="0"/>
              <a:t>v-commands act as low-level tools for configuring and starting up a single device</a:t>
            </a:r>
          </a:p>
          <a:p>
            <a:pPr>
              <a:lnSpc>
                <a:spcPct val="90000"/>
              </a:lnSpc>
            </a:pPr>
            <a:r>
              <a:rPr lang="en-US" altLang="it-IT" dirty="0"/>
              <a:t>l-commands provide an easier-to-use environment to set up complex labs consisting of several devices</a:t>
            </a:r>
          </a:p>
          <a:p>
            <a:pPr>
              <a:lnSpc>
                <a:spcPct val="90000"/>
              </a:lnSpc>
            </a:pPr>
            <a:r>
              <a:rPr lang="en-US" altLang="it-IT" dirty="0"/>
              <a:t>Global commands are mainly management commands</a:t>
            </a:r>
          </a:p>
          <a:p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437AC7-55C5-4D9A-8FAF-67ED5C84A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last update: Oct 2023</a:t>
            </a:r>
            <a:endParaRPr lang="it-I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71344B-4175-48F7-B87F-AD0AE71A1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Kathará - Introduction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358257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BF3CF-F82F-415B-9204-9899F3B35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Kathará</a:t>
            </a:r>
            <a:r>
              <a:rPr lang="en-GB" dirty="0"/>
              <a:t> v-commands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382D3-B3D7-4E5F-86BD-ABE83E623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it-IT" dirty="0"/>
              <a:t>Allow to startup a single device with arbitrary configurations (network interfaces, etc.)</a:t>
            </a:r>
          </a:p>
          <a:p>
            <a:pPr lvl="1">
              <a:lnSpc>
                <a:spcPct val="90000"/>
              </a:lnSpc>
            </a:pPr>
            <a:r>
              <a:rPr lang="en-US" altLang="it-IT" dirty="0" err="1">
                <a:solidFill>
                  <a:schemeClr val="accent1"/>
                </a:solidFill>
              </a:rPr>
              <a:t>vstart</a:t>
            </a:r>
            <a:r>
              <a:rPr lang="en-US" altLang="it-IT" dirty="0"/>
              <a:t>: starts a new device</a:t>
            </a:r>
          </a:p>
          <a:p>
            <a:pPr lvl="1">
              <a:lnSpc>
                <a:spcPct val="90000"/>
              </a:lnSpc>
            </a:pPr>
            <a:r>
              <a:rPr lang="en-US" altLang="it-IT" dirty="0" err="1">
                <a:solidFill>
                  <a:schemeClr val="accent1"/>
                </a:solidFill>
              </a:rPr>
              <a:t>vconfig</a:t>
            </a:r>
            <a:r>
              <a:rPr lang="en-US" altLang="it-IT" dirty="0"/>
              <a:t>: attaches network interfaces to a running device</a:t>
            </a:r>
          </a:p>
          <a:p>
            <a:pPr lvl="1">
              <a:lnSpc>
                <a:spcPct val="90000"/>
              </a:lnSpc>
            </a:pPr>
            <a:r>
              <a:rPr lang="en-US" altLang="it-IT" dirty="0" err="1">
                <a:solidFill>
                  <a:schemeClr val="accent1"/>
                </a:solidFill>
              </a:rPr>
              <a:t>vclean</a:t>
            </a:r>
            <a:r>
              <a:rPr lang="en-US" altLang="it-IT" dirty="0"/>
              <a:t>: halts a device</a:t>
            </a:r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0D4F55-F767-4F1B-A8A2-06EA8A44C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last update: Oct 2023</a:t>
            </a:r>
            <a:endParaRPr lang="it-I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2043C-85AF-480E-A533-C910CB235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Kathará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17376553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078F0-AC68-46C0-95A9-6A49C5FE9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Kathará</a:t>
            </a:r>
            <a:r>
              <a:rPr lang="en-GB" dirty="0"/>
              <a:t> l-commands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AB80E-23D2-48F6-9F12-45CE05BE8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it-IT" dirty="0"/>
              <a:t>Ease setting up complex labs consisting of several virtual machines</a:t>
            </a:r>
          </a:p>
          <a:p>
            <a:pPr lvl="1"/>
            <a:r>
              <a:rPr lang="en-US" altLang="it-IT" dirty="0" err="1">
                <a:solidFill>
                  <a:schemeClr val="accent1"/>
                </a:solidFill>
              </a:rPr>
              <a:t>lstart</a:t>
            </a:r>
            <a:r>
              <a:rPr lang="en-US" altLang="it-IT" dirty="0"/>
              <a:t>: starts a Kathará lab</a:t>
            </a:r>
          </a:p>
          <a:p>
            <a:pPr lvl="1"/>
            <a:r>
              <a:rPr lang="en-US" altLang="it-IT" dirty="0" err="1">
                <a:solidFill>
                  <a:schemeClr val="accent1"/>
                </a:solidFill>
              </a:rPr>
              <a:t>lclean</a:t>
            </a:r>
            <a:r>
              <a:rPr lang="en-US" altLang="it-IT" dirty="0"/>
              <a:t>: halts all the devices of a lab</a:t>
            </a:r>
          </a:p>
          <a:p>
            <a:pPr lvl="1"/>
            <a:r>
              <a:rPr lang="en-US" altLang="it-IT" dirty="0" err="1">
                <a:solidFill>
                  <a:schemeClr val="accent1"/>
                </a:solidFill>
              </a:rPr>
              <a:t>lrestart</a:t>
            </a:r>
            <a:r>
              <a:rPr lang="en-US" altLang="it-IT" dirty="0"/>
              <a:t>: halts all the devices of a lab and start them again</a:t>
            </a:r>
          </a:p>
          <a:p>
            <a:pPr lvl="1"/>
            <a:r>
              <a:rPr lang="en-US" altLang="it-IT" dirty="0" err="1">
                <a:solidFill>
                  <a:schemeClr val="accent1"/>
                </a:solidFill>
              </a:rPr>
              <a:t>linfo</a:t>
            </a:r>
            <a:r>
              <a:rPr lang="en-US" altLang="it-IT" dirty="0"/>
              <a:t>: provides information about a lab</a:t>
            </a:r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A1036D-D929-4A0C-815D-1BFECFD5E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last update: Oct 2023</a:t>
            </a:r>
            <a:endParaRPr lang="it-I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555FD0-F501-4AB7-8F3B-13E4367C8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Kathará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3541414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21989D4-675E-4596-9A1B-14339B987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Copyright </a:t>
            </a:r>
            <a:r>
              <a:rPr lang="it-IT" dirty="0" err="1"/>
              <a:t>notice</a:t>
            </a:r>
            <a:endParaRPr lang="it-IT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E1DD78-1749-41DE-B774-947A2787B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last update: Oct 2023</a:t>
            </a:r>
            <a:endParaRPr lang="it-I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FA4EF0-E555-4A56-922E-CC7122CFC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Kathará - Introduction</a:t>
            </a:r>
            <a:endParaRPr lang="it-IT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29A7889-D621-42AE-A934-D764B77F4B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eaLnBrk="1" hangingPunct="1">
              <a:lnSpc>
                <a:spcPct val="80000"/>
              </a:lnSpc>
              <a:buClr>
                <a:srgbClr val="FF0000"/>
              </a:buClr>
            </a:pPr>
            <a:r>
              <a:rPr lang="it-IT" altLang="it-IT" sz="1800" dirty="0" err="1">
                <a:solidFill>
                  <a:srgbClr val="000000"/>
                </a:solidFill>
              </a:rPr>
              <a:t>All</a:t>
            </a:r>
            <a:r>
              <a:rPr lang="it-IT" altLang="it-IT" sz="1800" dirty="0">
                <a:solidFill>
                  <a:srgbClr val="000000"/>
                </a:solidFill>
              </a:rPr>
              <a:t> the pages/slides in </a:t>
            </a:r>
            <a:r>
              <a:rPr lang="it-IT" altLang="it-IT" sz="1800" dirty="0" err="1">
                <a:solidFill>
                  <a:srgbClr val="000000"/>
                </a:solidFill>
              </a:rPr>
              <a:t>this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presentation</a:t>
            </a:r>
            <a:r>
              <a:rPr lang="it-IT" altLang="it-IT" sz="1800" dirty="0">
                <a:solidFill>
                  <a:srgbClr val="000000"/>
                </a:solidFill>
              </a:rPr>
              <a:t>, </a:t>
            </a:r>
            <a:r>
              <a:rPr lang="it-IT" altLang="it-IT" sz="1800" dirty="0" err="1">
                <a:solidFill>
                  <a:srgbClr val="000000"/>
                </a:solidFill>
              </a:rPr>
              <a:t>including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but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not</a:t>
            </a:r>
            <a:r>
              <a:rPr lang="it-IT" altLang="it-IT" sz="1800" dirty="0">
                <a:solidFill>
                  <a:srgbClr val="000000"/>
                </a:solidFill>
              </a:rPr>
              <a:t> limited to, images, </a:t>
            </a:r>
            <a:r>
              <a:rPr lang="it-IT" altLang="it-IT" sz="1800" dirty="0" err="1">
                <a:solidFill>
                  <a:srgbClr val="000000"/>
                </a:solidFill>
              </a:rPr>
              <a:t>photos</a:t>
            </a:r>
            <a:r>
              <a:rPr lang="it-IT" altLang="it-IT" sz="1800" dirty="0">
                <a:solidFill>
                  <a:srgbClr val="000000"/>
                </a:solidFill>
              </a:rPr>
              <a:t>, </a:t>
            </a:r>
            <a:r>
              <a:rPr lang="it-IT" altLang="it-IT" sz="1800" dirty="0" err="1">
                <a:solidFill>
                  <a:srgbClr val="000000"/>
                </a:solidFill>
              </a:rPr>
              <a:t>animations</a:t>
            </a:r>
            <a:r>
              <a:rPr lang="it-IT" altLang="it-IT" sz="1800" dirty="0">
                <a:solidFill>
                  <a:srgbClr val="000000"/>
                </a:solidFill>
              </a:rPr>
              <a:t>, </a:t>
            </a:r>
            <a:r>
              <a:rPr lang="it-IT" altLang="it-IT" sz="1800" dirty="0" err="1">
                <a:solidFill>
                  <a:srgbClr val="000000"/>
                </a:solidFill>
              </a:rPr>
              <a:t>videos</a:t>
            </a:r>
            <a:r>
              <a:rPr lang="it-IT" altLang="it-IT" sz="1800" dirty="0">
                <a:solidFill>
                  <a:srgbClr val="000000"/>
                </a:solidFill>
              </a:rPr>
              <a:t>, sounds, music, and text (</a:t>
            </a:r>
            <a:r>
              <a:rPr lang="it-IT" altLang="it-IT" sz="1800" dirty="0" err="1">
                <a:solidFill>
                  <a:srgbClr val="000000"/>
                </a:solidFill>
              </a:rPr>
              <a:t>hereby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referred</a:t>
            </a:r>
            <a:r>
              <a:rPr lang="it-IT" altLang="it-IT" sz="1800" dirty="0">
                <a:solidFill>
                  <a:srgbClr val="000000"/>
                </a:solidFill>
              </a:rPr>
              <a:t> to </a:t>
            </a:r>
            <a:r>
              <a:rPr lang="it-IT" altLang="it-IT" sz="1800" dirty="0" err="1">
                <a:solidFill>
                  <a:srgbClr val="000000"/>
                </a:solidFill>
              </a:rPr>
              <a:t>as</a:t>
            </a:r>
            <a:r>
              <a:rPr lang="it-IT" altLang="it-IT" sz="1800" dirty="0">
                <a:solidFill>
                  <a:srgbClr val="000000"/>
                </a:solidFill>
              </a:rPr>
              <a:t> “</a:t>
            </a:r>
            <a:r>
              <a:rPr lang="it-IT" altLang="it-IT" sz="1800" dirty="0" err="1">
                <a:solidFill>
                  <a:srgbClr val="000000"/>
                </a:solidFill>
              </a:rPr>
              <a:t>material</a:t>
            </a:r>
            <a:r>
              <a:rPr lang="it-IT" altLang="it-IT" sz="1800" dirty="0">
                <a:solidFill>
                  <a:srgbClr val="000000"/>
                </a:solidFill>
              </a:rPr>
              <a:t>”) are </a:t>
            </a:r>
            <a:r>
              <a:rPr lang="it-IT" altLang="it-IT" sz="1800" dirty="0" err="1">
                <a:solidFill>
                  <a:srgbClr val="000000"/>
                </a:solidFill>
              </a:rPr>
              <a:t>protected</a:t>
            </a:r>
            <a:r>
              <a:rPr lang="it-IT" altLang="it-IT" sz="1800" dirty="0">
                <a:solidFill>
                  <a:srgbClr val="000000"/>
                </a:solidFill>
              </a:rPr>
              <a:t> by copyright.</a:t>
            </a:r>
          </a:p>
          <a:p>
            <a:pPr lvl="0" eaLnBrk="1" hangingPunct="1">
              <a:lnSpc>
                <a:spcPct val="80000"/>
              </a:lnSpc>
              <a:buClr>
                <a:srgbClr val="FF0000"/>
              </a:buClr>
            </a:pPr>
            <a:r>
              <a:rPr lang="it-IT" altLang="it-IT" sz="1800" dirty="0" err="1">
                <a:solidFill>
                  <a:srgbClr val="000000"/>
                </a:solidFill>
              </a:rPr>
              <a:t>This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material</a:t>
            </a:r>
            <a:r>
              <a:rPr lang="it-IT" altLang="it-IT" sz="1800" dirty="0">
                <a:solidFill>
                  <a:srgbClr val="000000"/>
                </a:solidFill>
              </a:rPr>
              <a:t>, with the </a:t>
            </a:r>
            <a:r>
              <a:rPr lang="it-IT" altLang="it-IT" sz="1800" dirty="0" err="1">
                <a:solidFill>
                  <a:srgbClr val="000000"/>
                </a:solidFill>
              </a:rPr>
              <a:t>exception</a:t>
            </a:r>
            <a:r>
              <a:rPr lang="it-IT" altLang="it-IT" sz="1800" dirty="0">
                <a:solidFill>
                  <a:srgbClr val="000000"/>
                </a:solidFill>
              </a:rPr>
              <a:t> of some multimedia </a:t>
            </a:r>
            <a:r>
              <a:rPr lang="it-IT" altLang="it-IT" sz="1800" dirty="0" err="1">
                <a:solidFill>
                  <a:srgbClr val="000000"/>
                </a:solidFill>
              </a:rPr>
              <a:t>elements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licensed</a:t>
            </a:r>
            <a:r>
              <a:rPr lang="it-IT" altLang="it-IT" sz="1800" dirty="0">
                <a:solidFill>
                  <a:srgbClr val="000000"/>
                </a:solidFill>
              </a:rPr>
              <a:t> by </a:t>
            </a:r>
            <a:r>
              <a:rPr lang="it-IT" altLang="it-IT" sz="1800" dirty="0" err="1">
                <a:solidFill>
                  <a:srgbClr val="000000"/>
                </a:solidFill>
              </a:rPr>
              <a:t>other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organizations</a:t>
            </a:r>
            <a:r>
              <a:rPr lang="it-IT" altLang="it-IT" sz="1800" dirty="0">
                <a:solidFill>
                  <a:srgbClr val="000000"/>
                </a:solidFill>
              </a:rPr>
              <a:t>, </a:t>
            </a:r>
            <a:r>
              <a:rPr lang="it-IT" altLang="it-IT" sz="1800" dirty="0" err="1">
                <a:solidFill>
                  <a:srgbClr val="000000"/>
                </a:solidFill>
              </a:rPr>
              <a:t>is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property</a:t>
            </a:r>
            <a:r>
              <a:rPr lang="it-IT" altLang="it-IT" sz="1800" dirty="0">
                <a:solidFill>
                  <a:srgbClr val="000000"/>
                </a:solidFill>
              </a:rPr>
              <a:t> of the </a:t>
            </a:r>
            <a:r>
              <a:rPr lang="it-IT" altLang="it-IT" sz="1800" dirty="0" err="1">
                <a:solidFill>
                  <a:srgbClr val="000000"/>
                </a:solidFill>
              </a:rPr>
              <a:t>authors</a:t>
            </a:r>
            <a:r>
              <a:rPr lang="it-IT" altLang="it-IT" sz="1800" dirty="0">
                <a:solidFill>
                  <a:srgbClr val="000000"/>
                </a:solidFill>
              </a:rPr>
              <a:t> and/or </a:t>
            </a:r>
            <a:r>
              <a:rPr lang="it-IT" altLang="it-IT" sz="1800" dirty="0" err="1">
                <a:solidFill>
                  <a:srgbClr val="000000"/>
                </a:solidFill>
              </a:rPr>
              <a:t>organizations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appearing</a:t>
            </a:r>
            <a:r>
              <a:rPr lang="it-IT" altLang="it-IT" sz="1800" dirty="0">
                <a:solidFill>
                  <a:srgbClr val="000000"/>
                </a:solidFill>
              </a:rPr>
              <a:t> in the first slide.</a:t>
            </a:r>
          </a:p>
          <a:p>
            <a:pPr lvl="0" eaLnBrk="1" hangingPunct="1">
              <a:lnSpc>
                <a:spcPct val="80000"/>
              </a:lnSpc>
              <a:buClr>
                <a:srgbClr val="FF0000"/>
              </a:buClr>
            </a:pPr>
            <a:r>
              <a:rPr lang="it-IT" altLang="it-IT" sz="1800" dirty="0" err="1">
                <a:solidFill>
                  <a:srgbClr val="000000"/>
                </a:solidFill>
              </a:rPr>
              <a:t>This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material</a:t>
            </a:r>
            <a:r>
              <a:rPr lang="it-IT" altLang="it-IT" sz="1800" dirty="0">
                <a:solidFill>
                  <a:srgbClr val="000000"/>
                </a:solidFill>
              </a:rPr>
              <a:t>, or </a:t>
            </a:r>
            <a:r>
              <a:rPr lang="it-IT" altLang="it-IT" sz="1800" dirty="0" err="1">
                <a:solidFill>
                  <a:srgbClr val="000000"/>
                </a:solidFill>
              </a:rPr>
              <a:t>its</a:t>
            </a:r>
            <a:r>
              <a:rPr lang="it-IT" altLang="it-IT" sz="1800" dirty="0">
                <a:solidFill>
                  <a:srgbClr val="000000"/>
                </a:solidFill>
              </a:rPr>
              <a:t> parts, can be </a:t>
            </a:r>
            <a:r>
              <a:rPr lang="it-IT" altLang="it-IT" sz="1800" dirty="0" err="1">
                <a:solidFill>
                  <a:srgbClr val="000000"/>
                </a:solidFill>
              </a:rPr>
              <a:t>reproduced</a:t>
            </a:r>
            <a:r>
              <a:rPr lang="it-IT" altLang="it-IT" sz="1800" dirty="0">
                <a:solidFill>
                  <a:srgbClr val="000000"/>
                </a:solidFill>
              </a:rPr>
              <a:t> and </a:t>
            </a:r>
            <a:r>
              <a:rPr lang="it-IT" altLang="it-IT" sz="1800" dirty="0" err="1">
                <a:solidFill>
                  <a:srgbClr val="000000"/>
                </a:solidFill>
              </a:rPr>
              <a:t>used</a:t>
            </a:r>
            <a:r>
              <a:rPr lang="it-IT" altLang="it-IT" sz="1800" dirty="0">
                <a:solidFill>
                  <a:srgbClr val="000000"/>
                </a:solidFill>
              </a:rPr>
              <a:t> for </a:t>
            </a:r>
            <a:r>
              <a:rPr lang="it-IT" altLang="it-IT" sz="1800" dirty="0" err="1">
                <a:solidFill>
                  <a:srgbClr val="000000"/>
                </a:solidFill>
              </a:rPr>
              <a:t>didactical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purposes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within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universities</a:t>
            </a:r>
            <a:r>
              <a:rPr lang="it-IT" altLang="it-IT" sz="1800" dirty="0">
                <a:solidFill>
                  <a:srgbClr val="000000"/>
                </a:solidFill>
              </a:rPr>
              <a:t> and schools, </a:t>
            </a:r>
            <a:r>
              <a:rPr lang="it-IT" altLang="it-IT" sz="1800" dirty="0" err="1">
                <a:solidFill>
                  <a:srgbClr val="000000"/>
                </a:solidFill>
              </a:rPr>
              <a:t>provided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that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this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happens</a:t>
            </a:r>
            <a:r>
              <a:rPr lang="it-IT" altLang="it-IT" sz="1800" dirty="0">
                <a:solidFill>
                  <a:srgbClr val="000000"/>
                </a:solidFill>
              </a:rPr>
              <a:t> for non-profit </a:t>
            </a:r>
            <a:r>
              <a:rPr lang="it-IT" altLang="it-IT" sz="1800" dirty="0" err="1">
                <a:solidFill>
                  <a:srgbClr val="000000"/>
                </a:solidFill>
              </a:rPr>
              <a:t>purposes</a:t>
            </a:r>
            <a:r>
              <a:rPr lang="it-IT" altLang="it-IT" sz="1800" dirty="0">
                <a:solidFill>
                  <a:srgbClr val="000000"/>
                </a:solidFill>
              </a:rPr>
              <a:t>.</a:t>
            </a:r>
          </a:p>
          <a:p>
            <a:pPr lvl="0" eaLnBrk="1" hangingPunct="1">
              <a:lnSpc>
                <a:spcPct val="80000"/>
              </a:lnSpc>
              <a:buClr>
                <a:srgbClr val="FF0000"/>
              </a:buClr>
            </a:pPr>
            <a:r>
              <a:rPr lang="it-IT" altLang="it-IT" sz="1800" dirty="0">
                <a:solidFill>
                  <a:srgbClr val="000000"/>
                </a:solidFill>
              </a:rPr>
              <a:t>Information </a:t>
            </a:r>
            <a:r>
              <a:rPr lang="it-IT" altLang="it-IT" sz="1800" dirty="0" err="1">
                <a:solidFill>
                  <a:srgbClr val="000000"/>
                </a:solidFill>
              </a:rPr>
              <a:t>contained</a:t>
            </a:r>
            <a:r>
              <a:rPr lang="it-IT" altLang="it-IT" sz="1800" dirty="0">
                <a:solidFill>
                  <a:srgbClr val="000000"/>
                </a:solidFill>
              </a:rPr>
              <a:t> in </a:t>
            </a:r>
            <a:r>
              <a:rPr lang="it-IT" altLang="it-IT" sz="1800" dirty="0" err="1">
                <a:solidFill>
                  <a:srgbClr val="000000"/>
                </a:solidFill>
              </a:rPr>
              <a:t>this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material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cannot</a:t>
            </a:r>
            <a:r>
              <a:rPr lang="it-IT" altLang="it-IT" sz="1800" dirty="0">
                <a:solidFill>
                  <a:srgbClr val="000000"/>
                </a:solidFill>
              </a:rPr>
              <a:t> be </a:t>
            </a:r>
            <a:r>
              <a:rPr lang="it-IT" altLang="it-IT" sz="1800" dirty="0" err="1">
                <a:solidFill>
                  <a:srgbClr val="000000"/>
                </a:solidFill>
              </a:rPr>
              <a:t>used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within</a:t>
            </a:r>
            <a:r>
              <a:rPr lang="it-IT" altLang="it-IT" sz="1800" dirty="0">
                <a:solidFill>
                  <a:srgbClr val="000000"/>
                </a:solidFill>
              </a:rPr>
              <a:t> network design projects or </a:t>
            </a:r>
            <a:r>
              <a:rPr lang="it-IT" altLang="it-IT" sz="1800" dirty="0" err="1">
                <a:solidFill>
                  <a:srgbClr val="000000"/>
                </a:solidFill>
              </a:rPr>
              <a:t>other</a:t>
            </a:r>
            <a:r>
              <a:rPr lang="it-IT" altLang="it-IT" sz="1800" dirty="0">
                <a:solidFill>
                  <a:srgbClr val="000000"/>
                </a:solidFill>
              </a:rPr>
              <a:t> products of </a:t>
            </a:r>
            <a:r>
              <a:rPr lang="it-IT" altLang="it-IT" sz="1800" dirty="0" err="1">
                <a:solidFill>
                  <a:srgbClr val="000000"/>
                </a:solidFill>
              </a:rPr>
              <a:t>any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kind</a:t>
            </a:r>
            <a:r>
              <a:rPr lang="it-IT" altLang="it-IT" sz="1800" dirty="0">
                <a:solidFill>
                  <a:srgbClr val="000000"/>
                </a:solidFill>
              </a:rPr>
              <a:t>.</a:t>
            </a:r>
          </a:p>
          <a:p>
            <a:pPr lvl="0" eaLnBrk="1" hangingPunct="1">
              <a:lnSpc>
                <a:spcPct val="80000"/>
              </a:lnSpc>
              <a:buClr>
                <a:srgbClr val="FF0000"/>
              </a:buClr>
            </a:pPr>
            <a:r>
              <a:rPr lang="it-IT" altLang="it-IT" sz="1800" dirty="0" err="1">
                <a:solidFill>
                  <a:srgbClr val="000000"/>
                </a:solidFill>
              </a:rPr>
              <a:t>Any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other</a:t>
            </a:r>
            <a:r>
              <a:rPr lang="it-IT" altLang="it-IT" sz="1800" dirty="0">
                <a:solidFill>
                  <a:srgbClr val="000000"/>
                </a:solidFill>
              </a:rPr>
              <a:t> use </a:t>
            </a:r>
            <a:r>
              <a:rPr lang="it-IT" altLang="it-IT" sz="1800" dirty="0" err="1">
                <a:solidFill>
                  <a:srgbClr val="000000"/>
                </a:solidFill>
              </a:rPr>
              <a:t>is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prohibited</a:t>
            </a:r>
            <a:r>
              <a:rPr lang="it-IT" altLang="it-IT" sz="1800" dirty="0">
                <a:solidFill>
                  <a:srgbClr val="000000"/>
                </a:solidFill>
              </a:rPr>
              <a:t>, </a:t>
            </a:r>
            <a:r>
              <a:rPr lang="it-IT" altLang="it-IT" sz="1800" dirty="0" err="1">
                <a:solidFill>
                  <a:srgbClr val="000000"/>
                </a:solidFill>
              </a:rPr>
              <a:t>unless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explicitly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authorized</a:t>
            </a:r>
            <a:r>
              <a:rPr lang="it-IT" altLang="it-IT" sz="1800" dirty="0">
                <a:solidFill>
                  <a:srgbClr val="000000"/>
                </a:solidFill>
              </a:rPr>
              <a:t> by the </a:t>
            </a:r>
            <a:r>
              <a:rPr lang="it-IT" altLang="it-IT" sz="1800" dirty="0" err="1">
                <a:solidFill>
                  <a:srgbClr val="000000"/>
                </a:solidFill>
              </a:rPr>
              <a:t>authors</a:t>
            </a:r>
            <a:r>
              <a:rPr lang="it-IT" altLang="it-IT" sz="1800" dirty="0">
                <a:solidFill>
                  <a:srgbClr val="000000"/>
                </a:solidFill>
              </a:rPr>
              <a:t> on the </a:t>
            </a:r>
            <a:r>
              <a:rPr lang="it-IT" altLang="it-IT" sz="1800" dirty="0" err="1">
                <a:solidFill>
                  <a:srgbClr val="000000"/>
                </a:solidFill>
              </a:rPr>
              <a:t>basis</a:t>
            </a:r>
            <a:r>
              <a:rPr lang="it-IT" altLang="it-IT" sz="1800" dirty="0">
                <a:solidFill>
                  <a:srgbClr val="000000"/>
                </a:solidFill>
              </a:rPr>
              <a:t> of an </a:t>
            </a:r>
            <a:r>
              <a:rPr lang="it-IT" altLang="it-IT" sz="1800" dirty="0" err="1">
                <a:solidFill>
                  <a:srgbClr val="000000"/>
                </a:solidFill>
              </a:rPr>
              <a:t>explicit</a:t>
            </a:r>
            <a:r>
              <a:rPr lang="it-IT" altLang="it-IT" sz="1800" dirty="0">
                <a:solidFill>
                  <a:srgbClr val="000000"/>
                </a:solidFill>
              </a:rPr>
              <a:t> agreement.</a:t>
            </a:r>
          </a:p>
          <a:p>
            <a:pPr lvl="0" eaLnBrk="1" hangingPunct="1">
              <a:lnSpc>
                <a:spcPct val="80000"/>
              </a:lnSpc>
              <a:buClr>
                <a:srgbClr val="FF0000"/>
              </a:buClr>
            </a:pPr>
            <a:r>
              <a:rPr lang="it-IT" altLang="it-IT" sz="1800" dirty="0">
                <a:solidFill>
                  <a:srgbClr val="000000"/>
                </a:solidFill>
              </a:rPr>
              <a:t>The </a:t>
            </a:r>
            <a:r>
              <a:rPr lang="it-IT" altLang="it-IT" sz="1800" dirty="0" err="1">
                <a:solidFill>
                  <a:srgbClr val="000000"/>
                </a:solidFill>
              </a:rPr>
              <a:t>authors</a:t>
            </a:r>
            <a:r>
              <a:rPr lang="it-IT" altLang="it-IT" sz="1800" dirty="0">
                <a:solidFill>
                  <a:srgbClr val="000000"/>
                </a:solidFill>
              </a:rPr>
              <a:t> assume no </a:t>
            </a:r>
            <a:r>
              <a:rPr lang="it-IT" altLang="it-IT" sz="1800" dirty="0" err="1">
                <a:solidFill>
                  <a:srgbClr val="000000"/>
                </a:solidFill>
              </a:rPr>
              <a:t>responsibility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about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this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material</a:t>
            </a:r>
            <a:r>
              <a:rPr lang="it-IT" altLang="it-IT" sz="1800" dirty="0">
                <a:solidFill>
                  <a:srgbClr val="000000"/>
                </a:solidFill>
              </a:rPr>
              <a:t> and </a:t>
            </a:r>
            <a:r>
              <a:rPr lang="it-IT" altLang="it-IT" sz="1800" dirty="0" err="1">
                <a:solidFill>
                  <a:srgbClr val="000000"/>
                </a:solidFill>
              </a:rPr>
              <a:t>provide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this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material</a:t>
            </a:r>
            <a:r>
              <a:rPr lang="it-IT" altLang="it-IT" sz="1800" dirty="0">
                <a:solidFill>
                  <a:srgbClr val="000000"/>
                </a:solidFill>
              </a:rPr>
              <a:t> “</a:t>
            </a:r>
            <a:r>
              <a:rPr lang="it-IT" altLang="it-IT" sz="1800" dirty="0" err="1">
                <a:solidFill>
                  <a:srgbClr val="000000"/>
                </a:solidFill>
              </a:rPr>
              <a:t>as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is</a:t>
            </a:r>
            <a:r>
              <a:rPr lang="it-IT" altLang="it-IT" sz="1800" dirty="0">
                <a:solidFill>
                  <a:srgbClr val="000000"/>
                </a:solidFill>
              </a:rPr>
              <a:t>”, with no </a:t>
            </a:r>
            <a:r>
              <a:rPr lang="it-IT" altLang="it-IT" sz="1800" dirty="0" err="1">
                <a:solidFill>
                  <a:srgbClr val="000000"/>
                </a:solidFill>
              </a:rPr>
              <a:t>implicit</a:t>
            </a:r>
            <a:r>
              <a:rPr lang="it-IT" altLang="it-IT" sz="1800" dirty="0">
                <a:solidFill>
                  <a:srgbClr val="000000"/>
                </a:solidFill>
              </a:rPr>
              <a:t> or </a:t>
            </a:r>
            <a:r>
              <a:rPr lang="it-IT" altLang="it-IT" sz="1800" dirty="0" err="1">
                <a:solidFill>
                  <a:srgbClr val="000000"/>
                </a:solidFill>
              </a:rPr>
              <a:t>explicit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warranty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about</a:t>
            </a:r>
            <a:r>
              <a:rPr lang="it-IT" altLang="it-IT" sz="1800" dirty="0">
                <a:solidFill>
                  <a:srgbClr val="000000"/>
                </a:solidFill>
              </a:rPr>
              <a:t> the </a:t>
            </a:r>
            <a:r>
              <a:rPr lang="it-IT" altLang="it-IT" sz="1800" dirty="0" err="1">
                <a:solidFill>
                  <a:srgbClr val="000000"/>
                </a:solidFill>
              </a:rPr>
              <a:t>correctness</a:t>
            </a:r>
            <a:r>
              <a:rPr lang="it-IT" altLang="it-IT" sz="1800" dirty="0">
                <a:solidFill>
                  <a:srgbClr val="000000"/>
                </a:solidFill>
              </a:rPr>
              <a:t> and </a:t>
            </a:r>
            <a:r>
              <a:rPr lang="it-IT" altLang="it-IT" sz="1800" dirty="0" err="1">
                <a:solidFill>
                  <a:srgbClr val="000000"/>
                </a:solidFill>
              </a:rPr>
              <a:t>completeness</a:t>
            </a:r>
            <a:r>
              <a:rPr lang="it-IT" altLang="it-IT" sz="1800" dirty="0">
                <a:solidFill>
                  <a:srgbClr val="000000"/>
                </a:solidFill>
              </a:rPr>
              <a:t> of </a:t>
            </a:r>
            <a:r>
              <a:rPr lang="it-IT" altLang="it-IT" sz="1800" dirty="0" err="1">
                <a:solidFill>
                  <a:srgbClr val="000000"/>
                </a:solidFill>
              </a:rPr>
              <a:t>its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contents</a:t>
            </a:r>
            <a:r>
              <a:rPr lang="it-IT" altLang="it-IT" sz="1800" dirty="0">
                <a:solidFill>
                  <a:srgbClr val="000000"/>
                </a:solidFill>
              </a:rPr>
              <a:t>, </a:t>
            </a:r>
            <a:r>
              <a:rPr lang="it-IT" altLang="it-IT" sz="1800" dirty="0" err="1">
                <a:solidFill>
                  <a:srgbClr val="000000"/>
                </a:solidFill>
              </a:rPr>
              <a:t>which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may</a:t>
            </a:r>
            <a:r>
              <a:rPr lang="it-IT" altLang="it-IT" sz="1800" dirty="0">
                <a:solidFill>
                  <a:srgbClr val="000000"/>
                </a:solidFill>
              </a:rPr>
              <a:t> be </a:t>
            </a:r>
            <a:r>
              <a:rPr lang="it-IT" altLang="it-IT" sz="1800" dirty="0" err="1">
                <a:solidFill>
                  <a:srgbClr val="000000"/>
                </a:solidFill>
              </a:rPr>
              <a:t>subject</a:t>
            </a:r>
            <a:r>
              <a:rPr lang="it-IT" altLang="it-IT" sz="1800" dirty="0">
                <a:solidFill>
                  <a:srgbClr val="000000"/>
                </a:solidFill>
              </a:rPr>
              <a:t> to </a:t>
            </a:r>
            <a:r>
              <a:rPr lang="it-IT" altLang="it-IT" sz="1800" dirty="0" err="1">
                <a:solidFill>
                  <a:srgbClr val="000000"/>
                </a:solidFill>
              </a:rPr>
              <a:t>changes</a:t>
            </a:r>
            <a:r>
              <a:rPr lang="it-IT" altLang="it-IT" sz="1800" dirty="0">
                <a:solidFill>
                  <a:srgbClr val="000000"/>
                </a:solidFill>
              </a:rPr>
              <a:t>.</a:t>
            </a:r>
          </a:p>
          <a:p>
            <a:pPr lvl="0" eaLnBrk="1" hangingPunct="1">
              <a:lnSpc>
                <a:spcPct val="80000"/>
              </a:lnSpc>
              <a:buClr>
                <a:srgbClr val="FF0000"/>
              </a:buClr>
            </a:pPr>
            <a:r>
              <a:rPr lang="it-IT" altLang="it-IT" sz="1800" dirty="0" err="1">
                <a:solidFill>
                  <a:srgbClr val="000000"/>
                </a:solidFill>
              </a:rPr>
              <a:t>This</a:t>
            </a:r>
            <a:r>
              <a:rPr lang="it-IT" altLang="it-IT" sz="1800" dirty="0">
                <a:solidFill>
                  <a:srgbClr val="000000"/>
                </a:solidFill>
              </a:rPr>
              <a:t> copyright </a:t>
            </a:r>
            <a:r>
              <a:rPr lang="it-IT" altLang="it-IT" sz="1800" dirty="0" err="1">
                <a:solidFill>
                  <a:srgbClr val="000000"/>
                </a:solidFill>
              </a:rPr>
              <a:t>notice</a:t>
            </a:r>
            <a:r>
              <a:rPr lang="it-IT" altLang="it-IT" sz="1800" dirty="0">
                <a:solidFill>
                  <a:srgbClr val="000000"/>
                </a:solidFill>
              </a:rPr>
              <a:t> must </a:t>
            </a:r>
            <a:r>
              <a:rPr lang="it-IT" altLang="it-IT" sz="1800" dirty="0" err="1">
                <a:solidFill>
                  <a:srgbClr val="000000"/>
                </a:solidFill>
              </a:rPr>
              <a:t>always</a:t>
            </a:r>
            <a:r>
              <a:rPr lang="it-IT" altLang="it-IT" sz="1800" dirty="0">
                <a:solidFill>
                  <a:srgbClr val="000000"/>
                </a:solidFill>
              </a:rPr>
              <a:t> be </a:t>
            </a:r>
            <a:r>
              <a:rPr lang="it-IT" altLang="it-IT" sz="1800" dirty="0" err="1">
                <a:solidFill>
                  <a:srgbClr val="000000"/>
                </a:solidFill>
              </a:rPr>
              <a:t>redistributed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together</a:t>
            </a:r>
            <a:r>
              <a:rPr lang="it-IT" altLang="it-IT" sz="1800" dirty="0">
                <a:solidFill>
                  <a:srgbClr val="000000"/>
                </a:solidFill>
              </a:rPr>
              <a:t> with the </a:t>
            </a:r>
            <a:r>
              <a:rPr lang="it-IT" altLang="it-IT" sz="1800" dirty="0" err="1">
                <a:solidFill>
                  <a:srgbClr val="000000"/>
                </a:solidFill>
              </a:rPr>
              <a:t>material</a:t>
            </a:r>
            <a:r>
              <a:rPr lang="it-IT" altLang="it-IT" sz="1800" dirty="0">
                <a:solidFill>
                  <a:srgbClr val="000000"/>
                </a:solidFill>
              </a:rPr>
              <a:t>, or </a:t>
            </a:r>
            <a:r>
              <a:rPr lang="it-IT" altLang="it-IT" sz="1800" dirty="0" err="1">
                <a:solidFill>
                  <a:srgbClr val="000000"/>
                </a:solidFill>
              </a:rPr>
              <a:t>its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portions</a:t>
            </a:r>
            <a:r>
              <a:rPr lang="it-IT" altLang="it-IT" sz="1800" dirty="0">
                <a:solidFill>
                  <a:srgbClr val="000000"/>
                </a:solidFill>
              </a:rPr>
              <a:t>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118105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79EAA-C3F4-4816-A09E-660997DEE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Kathará</a:t>
            </a:r>
            <a:r>
              <a:rPr lang="en-GB" dirty="0"/>
              <a:t> global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4D64C-DC2E-4101-9DA1-BBE9C07DC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Management commands</a:t>
            </a:r>
          </a:p>
          <a:p>
            <a:pPr lvl="1"/>
            <a:r>
              <a:rPr lang="en-GB" dirty="0">
                <a:solidFill>
                  <a:schemeClr val="accent1"/>
                </a:solidFill>
              </a:rPr>
              <a:t>check</a:t>
            </a:r>
            <a:r>
              <a:rPr lang="en-GB" dirty="0"/>
              <a:t>: Check your system environment</a:t>
            </a:r>
          </a:p>
          <a:p>
            <a:pPr lvl="1"/>
            <a:r>
              <a:rPr lang="en-GB" dirty="0">
                <a:solidFill>
                  <a:schemeClr val="accent1"/>
                </a:solidFill>
              </a:rPr>
              <a:t>connect</a:t>
            </a:r>
            <a:r>
              <a:rPr lang="en-GB" dirty="0"/>
              <a:t>: </a:t>
            </a:r>
            <a:r>
              <a:rPr lang="en-US" dirty="0"/>
              <a:t>Connect to a running Kathará machine</a:t>
            </a:r>
            <a:endParaRPr lang="en-GB" dirty="0"/>
          </a:p>
          <a:p>
            <a:pPr lvl="1"/>
            <a:r>
              <a:rPr lang="en-GB" dirty="0">
                <a:solidFill>
                  <a:schemeClr val="accent1"/>
                </a:solidFill>
              </a:rPr>
              <a:t>list</a:t>
            </a:r>
            <a:r>
              <a:rPr lang="en-GB" dirty="0"/>
              <a:t>: </a:t>
            </a:r>
            <a:r>
              <a:rPr lang="en-US" dirty="0"/>
              <a:t>Show all running Kathará machines of the current user</a:t>
            </a:r>
            <a:endParaRPr lang="en-GB" dirty="0"/>
          </a:p>
          <a:p>
            <a:pPr lvl="1"/>
            <a:r>
              <a:rPr lang="en-GB" dirty="0">
                <a:solidFill>
                  <a:schemeClr val="accent1"/>
                </a:solidFill>
              </a:rPr>
              <a:t>settings</a:t>
            </a:r>
            <a:r>
              <a:rPr lang="en-GB" dirty="0"/>
              <a:t>: </a:t>
            </a:r>
            <a:r>
              <a:rPr lang="en-US" dirty="0"/>
              <a:t>Show and edit Kathará settings</a:t>
            </a:r>
            <a:endParaRPr lang="en-GB" dirty="0"/>
          </a:p>
          <a:p>
            <a:pPr lvl="1"/>
            <a:r>
              <a:rPr lang="en-GB" dirty="0">
                <a:solidFill>
                  <a:schemeClr val="accent1"/>
                </a:solidFill>
              </a:rPr>
              <a:t>wipe</a:t>
            </a:r>
            <a:r>
              <a:rPr lang="en-GB" dirty="0"/>
              <a:t>: </a:t>
            </a:r>
            <a:r>
              <a:rPr lang="en-US" dirty="0"/>
              <a:t>Delete all Kathará machines and links, optionally also delete settings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103341-5CE7-4471-B395-3F07037F2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last update: Oct 2023</a:t>
            </a:r>
            <a:endParaRPr lang="it-I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839847-1639-42EF-9FC8-4EC75BFF5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Kathará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5131393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2790EC6-803D-430B-8E4A-E3B97BBAA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 Kathará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823609-F412-4F55-8D87-C5BF63F91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last update: Oct 2023</a:t>
            </a:r>
            <a:endParaRPr lang="it-I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0CC81-B2BE-44F0-A9F0-CC278F312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Kathará - Introduction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0303D013-2CFE-4243-A0EC-F020ACE562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12181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AB3CD45-6DE9-4317-A13B-616590B3A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 Kathará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DE0926C-4C72-47E1-B2ED-B878DFD24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 test if your setup works correctly run:</a:t>
            </a:r>
          </a:p>
          <a:p>
            <a:pPr lvl="1"/>
            <a:r>
              <a:rPr lang="en-GB" dirty="0" err="1">
                <a:latin typeface="Consolas" panose="020B0609020204030204" pitchFamily="49" charset="0"/>
              </a:rPr>
              <a:t>kathara</a:t>
            </a:r>
            <a:r>
              <a:rPr lang="en-GB" dirty="0">
                <a:latin typeface="Consolas" panose="020B0609020204030204" pitchFamily="49" charset="0"/>
              </a:rPr>
              <a:t> check</a:t>
            </a:r>
          </a:p>
          <a:p>
            <a:pPr lvl="2"/>
            <a:r>
              <a:rPr lang="en-GB" dirty="0"/>
              <a:t>This command will ran automatic tests to your environment</a:t>
            </a:r>
          </a:p>
          <a:p>
            <a:pPr lvl="1"/>
            <a:r>
              <a:rPr lang="en-GB" dirty="0" err="1">
                <a:latin typeface="Consolas" panose="020B0609020204030204" pitchFamily="49" charset="0"/>
              </a:rPr>
              <a:t>kathara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 err="1">
                <a:latin typeface="Consolas" panose="020B0609020204030204" pitchFamily="49" charset="0"/>
              </a:rPr>
              <a:t>vstart</a:t>
            </a:r>
            <a:r>
              <a:rPr lang="en-GB" dirty="0">
                <a:latin typeface="Consolas" panose="020B0609020204030204" pitchFamily="49" charset="0"/>
              </a:rPr>
              <a:t> -n pc1 --eth 0:A</a:t>
            </a:r>
          </a:p>
          <a:p>
            <a:pPr lvl="2"/>
            <a:r>
              <a:rPr lang="en-GB" dirty="0"/>
              <a:t>This command will start a new device called </a:t>
            </a:r>
            <a:r>
              <a:rPr lang="en-GB" b="1" dirty="0">
                <a:latin typeface="Consolas" panose="020B0609020204030204" pitchFamily="49" charset="0"/>
              </a:rPr>
              <a:t>pc1</a:t>
            </a:r>
            <a:r>
              <a:rPr lang="en-GB" dirty="0"/>
              <a:t> and connected to the virtual collision domain </a:t>
            </a:r>
            <a:r>
              <a:rPr lang="en-GB" b="1" dirty="0">
                <a:latin typeface="Consolas" panose="020B0609020204030204" pitchFamily="49" charset="0"/>
              </a:rPr>
              <a:t>A</a:t>
            </a:r>
          </a:p>
          <a:p>
            <a:pPr lvl="2"/>
            <a:r>
              <a:rPr lang="en-GB" dirty="0"/>
              <a:t>A terminal window will open allowing to run commands inside the device</a:t>
            </a:r>
          </a:p>
          <a:p>
            <a:pPr lvl="1"/>
            <a:r>
              <a:rPr lang="en-GB" dirty="0" err="1">
                <a:latin typeface="Consolas" panose="020B0609020204030204" pitchFamily="49" charset="0"/>
              </a:rPr>
              <a:t>kathara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 err="1">
                <a:latin typeface="Consolas" panose="020B0609020204030204" pitchFamily="49" charset="0"/>
              </a:rPr>
              <a:t>vclean</a:t>
            </a:r>
            <a:r>
              <a:rPr lang="en-GB" dirty="0">
                <a:latin typeface="Consolas" panose="020B0609020204030204" pitchFamily="49" charset="0"/>
              </a:rPr>
              <a:t> -n pc1</a:t>
            </a:r>
          </a:p>
          <a:p>
            <a:pPr lvl="2"/>
            <a:r>
              <a:rPr lang="en-GB" dirty="0"/>
              <a:t>This command will stop the previous started device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39ACFE-A324-4821-87F4-FFE398313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last update: Oct 2023</a:t>
            </a:r>
            <a:endParaRPr lang="it-I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C385F4-981C-42A5-BFE3-2C44561D1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Kathará - Introduction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87158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49FA657-F511-4AB3-A140-BEBC43CFA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Preparing</a:t>
            </a:r>
            <a:r>
              <a:rPr lang="it-IT" dirty="0"/>
              <a:t> a </a:t>
            </a:r>
            <a:r>
              <a:rPr lang="it-IT" dirty="0" err="1"/>
              <a:t>Kathar</a:t>
            </a:r>
            <a:r>
              <a:rPr lang="en-GB" dirty="0"/>
              <a:t>á</a:t>
            </a:r>
            <a:r>
              <a:rPr lang="it-IT" dirty="0"/>
              <a:t> lab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FA26-BA73-4C7B-B541-E9E2B05CE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last update: Oct 2023</a:t>
            </a:r>
            <a:endParaRPr lang="it-I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4B4E80-4A74-427D-9FB2-51A91B6E3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Kathará - Introduction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BCB569D5-F1ED-4940-8C78-D0886D150E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024673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A0FBF46-1592-4105-98E3-0496CF614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Kathar</a:t>
            </a:r>
            <a:r>
              <a:rPr lang="en-GB" dirty="0"/>
              <a:t>á lab</a:t>
            </a:r>
            <a:endParaRPr lang="it-IT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25479A5-C3EC-4B39-80D5-AA6728058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a </a:t>
            </a:r>
            <a:r>
              <a:rPr lang="it-IT" dirty="0" err="1">
                <a:solidFill>
                  <a:schemeClr val="accent1"/>
                </a:solidFill>
              </a:rPr>
              <a:t>Kathar</a:t>
            </a:r>
            <a:r>
              <a:rPr lang="en-GB" dirty="0">
                <a:solidFill>
                  <a:schemeClr val="accent1"/>
                </a:solidFill>
              </a:rPr>
              <a:t>á lab </a:t>
            </a:r>
            <a:r>
              <a:rPr lang="en-GB" dirty="0"/>
              <a:t>is a set of preconfigured devices that can be started and halted together</a:t>
            </a:r>
          </a:p>
          <a:p>
            <a:r>
              <a:rPr lang="en-GB" dirty="0"/>
              <a:t>a basic Kathará lab is a directory tree containing:</a:t>
            </a:r>
          </a:p>
          <a:p>
            <a:pPr lvl="1"/>
            <a:r>
              <a:rPr lang="en-GB" dirty="0"/>
              <a:t>a </a:t>
            </a:r>
            <a:r>
              <a:rPr lang="en-GB" dirty="0" err="1">
                <a:solidFill>
                  <a:schemeClr val="tx2"/>
                </a:solidFill>
              </a:rPr>
              <a:t>lab.conf</a:t>
            </a:r>
            <a:r>
              <a:rPr lang="en-GB" dirty="0">
                <a:solidFill>
                  <a:schemeClr val="tx2"/>
                </a:solidFill>
              </a:rPr>
              <a:t> </a:t>
            </a:r>
            <a:r>
              <a:rPr lang="en-GB" dirty="0"/>
              <a:t>file describing the network topology</a:t>
            </a:r>
          </a:p>
          <a:p>
            <a:pPr lvl="1"/>
            <a:r>
              <a:rPr lang="en-GB" dirty="0"/>
              <a:t>a set of </a:t>
            </a:r>
            <a:r>
              <a:rPr lang="en-GB" dirty="0">
                <a:solidFill>
                  <a:schemeClr val="tx2"/>
                </a:solidFill>
              </a:rPr>
              <a:t>subdirectories</a:t>
            </a:r>
            <a:r>
              <a:rPr lang="en-GB" dirty="0"/>
              <a:t> that contain the configuration settings for each device</a:t>
            </a:r>
          </a:p>
          <a:p>
            <a:pPr lvl="1"/>
            <a:r>
              <a:rPr lang="en-GB" dirty="0">
                <a:solidFill>
                  <a:schemeClr val="tx2"/>
                </a:solidFill>
              </a:rPr>
              <a:t>&lt;</a:t>
            </a:r>
            <a:r>
              <a:rPr lang="en-GB" dirty="0" err="1">
                <a:solidFill>
                  <a:schemeClr val="tx2"/>
                </a:solidFill>
              </a:rPr>
              <a:t>device_name</a:t>
            </a:r>
            <a:r>
              <a:rPr lang="en-GB" dirty="0">
                <a:solidFill>
                  <a:schemeClr val="tx2"/>
                </a:solidFill>
              </a:rPr>
              <a:t>&gt;.</a:t>
            </a:r>
            <a:r>
              <a:rPr lang="en-GB" dirty="0" err="1">
                <a:solidFill>
                  <a:schemeClr val="tx2"/>
                </a:solidFill>
              </a:rPr>
              <a:t>startup</a:t>
            </a:r>
            <a:r>
              <a:rPr lang="en-GB" dirty="0">
                <a:solidFill>
                  <a:schemeClr val="tx2"/>
                </a:solidFill>
              </a:rPr>
              <a:t> </a:t>
            </a:r>
            <a:r>
              <a:rPr lang="en-GB" dirty="0"/>
              <a:t>files that describe actions performed by devices when they are started</a:t>
            </a:r>
            <a:endParaRPr lang="it-IT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0AEA7B-91F8-4882-A412-A5ACA6B87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last update: Oct 2023</a:t>
            </a:r>
            <a:endParaRPr lang="it-I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3B88A7-20CD-438B-83C5-E48CDD49D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Kathará - Introduction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741159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299BE-0D23-487C-9EA3-59C7F64E3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lab.conf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A19B6-294A-46DA-A5FB-8BA133E4B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11247040" cy="4525963"/>
          </a:xfrm>
        </p:spPr>
        <p:txBody>
          <a:bodyPr/>
          <a:lstStyle/>
          <a:p>
            <a:r>
              <a:rPr lang="en-GB" dirty="0"/>
              <a:t>describes:</a:t>
            </a:r>
          </a:p>
          <a:p>
            <a:pPr lvl="1"/>
            <a:r>
              <a:rPr lang="en-GB" dirty="0"/>
              <a:t>The topology of the network that interconnects the lab’s devices</a:t>
            </a:r>
          </a:p>
          <a:p>
            <a:pPr lvl="1"/>
            <a:r>
              <a:rPr lang="en-GB" dirty="0"/>
              <a:t>The devices to be started</a:t>
            </a:r>
          </a:p>
          <a:p>
            <a:r>
              <a:rPr lang="en-GB" dirty="0"/>
              <a:t>contain a list of </a:t>
            </a:r>
            <a:r>
              <a:rPr lang="en-GB" b="1" dirty="0">
                <a:latin typeface="Consolas" panose="020B0609020204030204" pitchFamily="49" charset="0"/>
              </a:rPr>
              <a:t>machine[</a:t>
            </a:r>
            <a:r>
              <a:rPr lang="en-GB" b="1" dirty="0" err="1">
                <a:latin typeface="Consolas" panose="020B0609020204030204" pitchFamily="49" charset="0"/>
              </a:rPr>
              <a:t>arg</a:t>
            </a:r>
            <a:r>
              <a:rPr lang="en-GB" b="1" dirty="0">
                <a:latin typeface="Consolas" panose="020B0609020204030204" pitchFamily="49" charset="0"/>
              </a:rPr>
              <a:t>]=value </a:t>
            </a:r>
            <a:r>
              <a:rPr lang="en-GB" dirty="0"/>
              <a:t>lines where:</a:t>
            </a:r>
          </a:p>
          <a:p>
            <a:pPr lvl="1"/>
            <a:r>
              <a:rPr lang="en-GB" b="1" dirty="0">
                <a:latin typeface="Consolas" panose="020B0609020204030204" pitchFamily="49" charset="0"/>
              </a:rPr>
              <a:t>machine</a:t>
            </a:r>
            <a:r>
              <a:rPr lang="en-GB" dirty="0"/>
              <a:t> is the name of the device (e.g. pc1)</a:t>
            </a:r>
          </a:p>
          <a:p>
            <a:pPr lvl="1"/>
            <a:r>
              <a:rPr lang="en-GB" dirty="0"/>
              <a:t>if</a:t>
            </a:r>
            <a:r>
              <a:rPr lang="en-GB" b="1" dirty="0">
                <a:latin typeface="Consolas" panose="020B0609020204030204" pitchFamily="49" charset="0"/>
              </a:rPr>
              <a:t> </a:t>
            </a:r>
            <a:r>
              <a:rPr lang="en-GB" b="1" dirty="0" err="1">
                <a:latin typeface="Consolas" panose="020B0609020204030204" pitchFamily="49" charset="0"/>
              </a:rPr>
              <a:t>arg</a:t>
            </a:r>
            <a:r>
              <a:rPr lang="en-GB" dirty="0"/>
              <a:t> is a number, then </a:t>
            </a:r>
            <a:r>
              <a:rPr lang="en-GB" b="1" dirty="0">
                <a:latin typeface="Consolas" panose="020B0609020204030204" pitchFamily="49" charset="0"/>
              </a:rPr>
              <a:t>value</a:t>
            </a:r>
            <a:r>
              <a:rPr lang="en-GB" dirty="0"/>
              <a:t> is the name of a collision domain to which </a:t>
            </a:r>
            <a:r>
              <a:rPr lang="en-GB" dirty="0" err="1"/>
              <a:t>eth</a:t>
            </a:r>
            <a:r>
              <a:rPr lang="en-GB" b="1" dirty="0" err="1">
                <a:latin typeface="Consolas" panose="020B0609020204030204" pitchFamily="49" charset="0"/>
              </a:rPr>
              <a:t>arg</a:t>
            </a:r>
            <a:r>
              <a:rPr lang="en-GB" dirty="0"/>
              <a:t> should be attached</a:t>
            </a:r>
          </a:p>
          <a:p>
            <a:pPr lvl="1"/>
            <a:r>
              <a:rPr lang="en-GB" dirty="0"/>
              <a:t>if </a:t>
            </a:r>
            <a:r>
              <a:rPr lang="en-GB" b="1" dirty="0" err="1">
                <a:latin typeface="Consolas" panose="020B0609020204030204" pitchFamily="49" charset="0"/>
              </a:rPr>
              <a:t>arg</a:t>
            </a:r>
            <a:r>
              <a:rPr lang="en-GB" dirty="0"/>
              <a:t> is not a number, then it must be an option and </a:t>
            </a:r>
            <a:r>
              <a:rPr lang="en-GB" b="1" dirty="0">
                <a:latin typeface="Consolas" panose="020B0609020204030204" pitchFamily="49" charset="0"/>
              </a:rPr>
              <a:t>value</a:t>
            </a:r>
            <a:r>
              <a:rPr lang="en-GB" dirty="0"/>
              <a:t> the argument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BACA7-C5E6-465C-A2AD-477D8CD8A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last update: Oct 2023</a:t>
            </a:r>
            <a:endParaRPr lang="it-I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7A25A5-1989-44D7-8954-41F1F9FEF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Kathará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7106427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E410E7A-31BF-48E7-8610-FFF95EB91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lab.conf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EB8DF4-FF4B-4A22-AC57-F6067EB69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last update: Oct 2023</a:t>
            </a:r>
            <a:endParaRPr lang="it-I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D246F2-CC14-4C82-B596-BC5E6CDA0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Kathará - Introduction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6774EA61-5BE2-429B-B172-04F3F3B92AB5}"/>
              </a:ext>
            </a:extLst>
          </p:cNvPr>
          <p:cNvSpPr txBox="1">
            <a:spLocks noChangeArrowheads="1"/>
          </p:cNvSpPr>
          <p:nvPr/>
        </p:nvSpPr>
        <p:spPr>
          <a:xfrm>
            <a:off x="767408" y="1722574"/>
            <a:ext cx="3960440" cy="4525963"/>
          </a:xfrm>
          <a:prstGeom prst="rect">
            <a:avLst/>
          </a:prstGeom>
        </p:spPr>
        <p:txBody>
          <a:bodyPr/>
          <a:lstStyle>
            <a:lvl1pPr marL="342908" indent="-34290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69" indent="-28575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28" indent="-228606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40" indent="-228606" algn="l" rtl="0" eaLnBrk="1" fontAlgn="base" hangingPunct="1">
              <a:spcBef>
                <a:spcPct val="20000"/>
              </a:spcBef>
              <a:spcAft>
                <a:spcPct val="0"/>
              </a:spcAft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4pPr>
            <a:lvl5pPr marL="2057452" indent="-228606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  <a:lvl6pPr marL="2514663" indent="-228606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6pPr>
            <a:lvl7pPr marL="2971874" indent="-228606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7pPr>
            <a:lvl8pPr marL="3429086" indent="-228606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8pPr>
            <a:lvl9pPr marL="3886297" indent="-228606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it-IT" altLang="it-IT" kern="0"/>
              <a:t>example</a:t>
            </a:r>
          </a:p>
        </p:txBody>
      </p:sp>
      <p:sp>
        <p:nvSpPr>
          <p:cNvPr id="9" name="AutoShape 4">
            <a:extLst>
              <a:ext uri="{FF2B5EF4-FFF2-40B4-BE49-F238E27FC236}">
                <a16:creationId xmlns:a16="http://schemas.microsoft.com/office/drawing/2014/main" id="{9297BD19-E403-4300-920B-370C644F8F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2858" y="2471874"/>
            <a:ext cx="2454870" cy="2592388"/>
          </a:xfrm>
          <a:prstGeom prst="foldedCorner">
            <a:avLst>
              <a:gd name="adj" fmla="val 125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it-IT" altLang="it-IT" sz="2000" b="1" dirty="0">
                <a:latin typeface="Courier New" panose="02070309020205020404" pitchFamily="49" charset="0"/>
              </a:rPr>
              <a:t>pc1[0]=A</a:t>
            </a:r>
          </a:p>
          <a:p>
            <a:pPr eaLnBrk="1" hangingPunct="1"/>
            <a:endParaRPr lang="it-IT" altLang="it-IT" sz="2000" b="1" dirty="0">
              <a:latin typeface="Courier New" panose="02070309020205020404" pitchFamily="49" charset="0"/>
            </a:endParaRPr>
          </a:p>
          <a:p>
            <a:pPr eaLnBrk="1" hangingPunct="1"/>
            <a:r>
              <a:rPr lang="it-IT" altLang="it-IT" sz="2000" b="1" dirty="0">
                <a:latin typeface="Courier New" panose="02070309020205020404" pitchFamily="49" charset="0"/>
              </a:rPr>
              <a:t>pc2[0]=A</a:t>
            </a:r>
          </a:p>
          <a:p>
            <a:pPr eaLnBrk="1" hangingPunct="1"/>
            <a:r>
              <a:rPr lang="it-IT" altLang="it-IT" sz="2000" b="1" dirty="0">
                <a:latin typeface="Courier New" panose="02070309020205020404" pitchFamily="49" charset="0"/>
              </a:rPr>
              <a:t>pc2[1]=B</a:t>
            </a:r>
          </a:p>
          <a:p>
            <a:pPr eaLnBrk="1" hangingPunct="1"/>
            <a:endParaRPr lang="it-IT" altLang="it-IT" sz="2000" b="1" dirty="0">
              <a:latin typeface="Courier New" panose="02070309020205020404" pitchFamily="49" charset="0"/>
            </a:endParaRPr>
          </a:p>
          <a:p>
            <a:pPr eaLnBrk="1" hangingPunct="1"/>
            <a:r>
              <a:rPr lang="it-IT" altLang="it-IT" sz="2000" b="1" dirty="0">
                <a:latin typeface="Courier New" panose="02070309020205020404" pitchFamily="49" charset="0"/>
              </a:rPr>
              <a:t>pc3[0]=B</a:t>
            </a:r>
          </a:p>
        </p:txBody>
      </p:sp>
      <p:sp>
        <p:nvSpPr>
          <p:cNvPr id="10" name="Line 6">
            <a:extLst>
              <a:ext uri="{FF2B5EF4-FFF2-40B4-BE49-F238E27FC236}">
                <a16:creationId xmlns:a16="http://schemas.microsoft.com/office/drawing/2014/main" id="{ABF24AA3-D607-4761-BC5D-CF7F61AEA93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544993" y="1878149"/>
            <a:ext cx="0" cy="16732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grpSp>
        <p:nvGrpSpPr>
          <p:cNvPr id="11" name="Group 8">
            <a:extLst>
              <a:ext uri="{FF2B5EF4-FFF2-40B4-BE49-F238E27FC236}">
                <a16:creationId xmlns:a16="http://schemas.microsoft.com/office/drawing/2014/main" id="{17F0E2E1-9F4E-4B22-BE29-AA3629507FD5}"/>
              </a:ext>
            </a:extLst>
          </p:cNvPr>
          <p:cNvGrpSpPr>
            <a:grpSpLocks/>
          </p:cNvGrpSpPr>
          <p:nvPr/>
        </p:nvGrpSpPr>
        <p:grpSpPr bwMode="auto">
          <a:xfrm>
            <a:off x="6050906" y="1782899"/>
            <a:ext cx="1492250" cy="990600"/>
            <a:chOff x="1316" y="1061"/>
            <a:chExt cx="940" cy="624"/>
          </a:xfrm>
        </p:grpSpPr>
        <p:grpSp>
          <p:nvGrpSpPr>
            <p:cNvPr id="12" name="Group 9">
              <a:extLst>
                <a:ext uri="{FF2B5EF4-FFF2-40B4-BE49-F238E27FC236}">
                  <a16:creationId xmlns:a16="http://schemas.microsoft.com/office/drawing/2014/main" id="{B0BD4968-71DD-409E-9102-4250E79DD2A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16" y="1504"/>
              <a:ext cx="940" cy="181"/>
              <a:chOff x="3026" y="1167"/>
              <a:chExt cx="569" cy="105"/>
            </a:xfrm>
          </p:grpSpPr>
          <p:sp>
            <p:nvSpPr>
              <p:cNvPr id="16" name="Freeform 10">
                <a:extLst>
                  <a:ext uri="{FF2B5EF4-FFF2-40B4-BE49-F238E27FC236}">
                    <a16:creationId xmlns:a16="http://schemas.microsoft.com/office/drawing/2014/main" id="{709C9823-613E-4B08-BF72-9F2E1ACCBC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26" y="1167"/>
                <a:ext cx="569" cy="105"/>
              </a:xfrm>
              <a:custGeom>
                <a:avLst/>
                <a:gdLst>
                  <a:gd name="T0" fmla="*/ 70 w 1139"/>
                  <a:gd name="T1" fmla="*/ 0 h 209"/>
                  <a:gd name="T2" fmla="*/ 500 w 1139"/>
                  <a:gd name="T3" fmla="*/ 0 h 209"/>
                  <a:gd name="T4" fmla="*/ 568 w 1139"/>
                  <a:gd name="T5" fmla="*/ 95 h 209"/>
                  <a:gd name="T6" fmla="*/ 569 w 1139"/>
                  <a:gd name="T7" fmla="*/ 99 h 209"/>
                  <a:gd name="T8" fmla="*/ 566 w 1139"/>
                  <a:gd name="T9" fmla="*/ 104 h 209"/>
                  <a:gd name="T10" fmla="*/ 562 w 1139"/>
                  <a:gd name="T11" fmla="*/ 105 h 209"/>
                  <a:gd name="T12" fmla="*/ 8 w 1139"/>
                  <a:gd name="T13" fmla="*/ 105 h 209"/>
                  <a:gd name="T14" fmla="*/ 2 w 1139"/>
                  <a:gd name="T15" fmla="*/ 103 h 209"/>
                  <a:gd name="T16" fmla="*/ 0 w 1139"/>
                  <a:gd name="T17" fmla="*/ 98 h 209"/>
                  <a:gd name="T18" fmla="*/ 1 w 1139"/>
                  <a:gd name="T19" fmla="*/ 94 h 209"/>
                  <a:gd name="T20" fmla="*/ 70 w 1139"/>
                  <a:gd name="T21" fmla="*/ 0 h 20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139"/>
                  <a:gd name="T34" fmla="*/ 0 h 209"/>
                  <a:gd name="T35" fmla="*/ 1139 w 1139"/>
                  <a:gd name="T36" fmla="*/ 209 h 209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139" h="209">
                    <a:moveTo>
                      <a:pt x="140" y="0"/>
                    </a:moveTo>
                    <a:lnTo>
                      <a:pt x="1000" y="0"/>
                    </a:lnTo>
                    <a:lnTo>
                      <a:pt x="1137" y="190"/>
                    </a:lnTo>
                    <a:lnTo>
                      <a:pt x="1139" y="198"/>
                    </a:lnTo>
                    <a:lnTo>
                      <a:pt x="1133" y="207"/>
                    </a:lnTo>
                    <a:lnTo>
                      <a:pt x="1125" y="209"/>
                    </a:lnTo>
                    <a:lnTo>
                      <a:pt x="16" y="209"/>
                    </a:lnTo>
                    <a:lnTo>
                      <a:pt x="4" y="206"/>
                    </a:lnTo>
                    <a:lnTo>
                      <a:pt x="0" y="196"/>
                    </a:lnTo>
                    <a:lnTo>
                      <a:pt x="2" y="187"/>
                    </a:lnTo>
                    <a:lnTo>
                      <a:pt x="140" y="0"/>
                    </a:lnTo>
                    <a:close/>
                  </a:path>
                </a:pathLst>
              </a:custGeom>
              <a:solidFill>
                <a:srgbClr val="FFFFFF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17" name="Freeform 11">
                <a:extLst>
                  <a:ext uri="{FF2B5EF4-FFF2-40B4-BE49-F238E27FC236}">
                    <a16:creationId xmlns:a16="http://schemas.microsoft.com/office/drawing/2014/main" id="{D6DB07B2-1696-4404-BD3D-0D24B8CAB4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57" y="1190"/>
                <a:ext cx="379" cy="67"/>
              </a:xfrm>
              <a:custGeom>
                <a:avLst/>
                <a:gdLst>
                  <a:gd name="T0" fmla="*/ 51 w 757"/>
                  <a:gd name="T1" fmla="*/ 0 h 133"/>
                  <a:gd name="T2" fmla="*/ 361 w 757"/>
                  <a:gd name="T3" fmla="*/ 0 h 133"/>
                  <a:gd name="T4" fmla="*/ 379 w 757"/>
                  <a:gd name="T5" fmla="*/ 67 h 133"/>
                  <a:gd name="T6" fmla="*/ 0 w 757"/>
                  <a:gd name="T7" fmla="*/ 67 h 133"/>
                  <a:gd name="T8" fmla="*/ 51 w 757"/>
                  <a:gd name="T9" fmla="*/ 0 h 13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7"/>
                  <a:gd name="T16" fmla="*/ 0 h 133"/>
                  <a:gd name="T17" fmla="*/ 757 w 757"/>
                  <a:gd name="T18" fmla="*/ 133 h 13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7" h="133">
                    <a:moveTo>
                      <a:pt x="101" y="0"/>
                    </a:moveTo>
                    <a:lnTo>
                      <a:pt x="721" y="0"/>
                    </a:lnTo>
                    <a:lnTo>
                      <a:pt x="757" y="133"/>
                    </a:lnTo>
                    <a:lnTo>
                      <a:pt x="0" y="133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18" name="Freeform 12">
                <a:extLst>
                  <a:ext uri="{FF2B5EF4-FFF2-40B4-BE49-F238E27FC236}">
                    <a16:creationId xmlns:a16="http://schemas.microsoft.com/office/drawing/2014/main" id="{1778F128-51F5-46C5-8454-DB3A995C2E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48" y="1190"/>
                <a:ext cx="114" cy="67"/>
              </a:xfrm>
              <a:custGeom>
                <a:avLst/>
                <a:gdLst>
                  <a:gd name="T0" fmla="*/ 0 w 229"/>
                  <a:gd name="T1" fmla="*/ 0 h 133"/>
                  <a:gd name="T2" fmla="*/ 68 w 229"/>
                  <a:gd name="T3" fmla="*/ 0 h 133"/>
                  <a:gd name="T4" fmla="*/ 114 w 229"/>
                  <a:gd name="T5" fmla="*/ 67 h 133"/>
                  <a:gd name="T6" fmla="*/ 21 w 229"/>
                  <a:gd name="T7" fmla="*/ 67 h 133"/>
                  <a:gd name="T8" fmla="*/ 0 w 229"/>
                  <a:gd name="T9" fmla="*/ 0 h 13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9"/>
                  <a:gd name="T16" fmla="*/ 0 h 133"/>
                  <a:gd name="T17" fmla="*/ 229 w 229"/>
                  <a:gd name="T18" fmla="*/ 133 h 13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9" h="133">
                    <a:moveTo>
                      <a:pt x="0" y="0"/>
                    </a:moveTo>
                    <a:lnTo>
                      <a:pt x="136" y="0"/>
                    </a:lnTo>
                    <a:lnTo>
                      <a:pt x="229" y="133"/>
                    </a:lnTo>
                    <a:lnTo>
                      <a:pt x="42" y="1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it-IT"/>
              </a:p>
            </p:txBody>
          </p:sp>
        </p:grpSp>
        <p:sp>
          <p:nvSpPr>
            <p:cNvPr id="13" name="Rectangle 13">
              <a:extLst>
                <a:ext uri="{FF2B5EF4-FFF2-40B4-BE49-F238E27FC236}">
                  <a16:creationId xmlns:a16="http://schemas.microsoft.com/office/drawing/2014/main" id="{286AA3D8-567C-4152-B524-BC9AB49000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7" y="1061"/>
              <a:ext cx="518" cy="439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14" name="Rectangle 14">
              <a:extLst>
                <a:ext uri="{FF2B5EF4-FFF2-40B4-BE49-F238E27FC236}">
                  <a16:creationId xmlns:a16="http://schemas.microsoft.com/office/drawing/2014/main" id="{0C1DCFA9-1A2B-41C2-81D9-B0447B8C5F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8" y="1121"/>
              <a:ext cx="376" cy="305"/>
            </a:xfrm>
            <a:prstGeom prst="rect">
              <a:avLst/>
            </a:prstGeom>
            <a:solidFill>
              <a:srgbClr val="C44655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600" b="1">
                  <a:solidFill>
                    <a:schemeClr val="bg1"/>
                  </a:solidFill>
                </a:rPr>
                <a:t>pc1</a:t>
              </a:r>
            </a:p>
          </p:txBody>
        </p:sp>
        <p:sp>
          <p:nvSpPr>
            <p:cNvPr id="15" name="Rectangle 15">
              <a:extLst>
                <a:ext uri="{FF2B5EF4-FFF2-40B4-BE49-F238E27FC236}">
                  <a16:creationId xmlns:a16="http://schemas.microsoft.com/office/drawing/2014/main" id="{F95CA676-5A34-494C-B877-56FE2C6D2E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6" y="1450"/>
              <a:ext cx="46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</p:grpSp>
      <p:pic>
        <p:nvPicPr>
          <p:cNvPr id="19" name="Picture 16" descr="scheda-right">
            <a:extLst>
              <a:ext uri="{FF2B5EF4-FFF2-40B4-BE49-F238E27FC236}">
                <a16:creationId xmlns:a16="http://schemas.microsoft.com/office/drawing/2014/main" id="{090F1B83-3FFF-4625-AD75-62B182DE89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6443" y="2038487"/>
            <a:ext cx="746125" cy="44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" name="Group 17">
            <a:extLst>
              <a:ext uri="{FF2B5EF4-FFF2-40B4-BE49-F238E27FC236}">
                <a16:creationId xmlns:a16="http://schemas.microsoft.com/office/drawing/2014/main" id="{E28B4E60-D240-43A8-8A98-A5A9E27C04FB}"/>
              </a:ext>
            </a:extLst>
          </p:cNvPr>
          <p:cNvGrpSpPr>
            <a:grpSpLocks/>
          </p:cNvGrpSpPr>
          <p:nvPr/>
        </p:nvGrpSpPr>
        <p:grpSpPr bwMode="auto">
          <a:xfrm>
            <a:off x="6077893" y="3152912"/>
            <a:ext cx="1492250" cy="990600"/>
            <a:chOff x="1316" y="1061"/>
            <a:chExt cx="940" cy="624"/>
          </a:xfrm>
        </p:grpSpPr>
        <p:grpSp>
          <p:nvGrpSpPr>
            <p:cNvPr id="21" name="Group 18">
              <a:extLst>
                <a:ext uri="{FF2B5EF4-FFF2-40B4-BE49-F238E27FC236}">
                  <a16:creationId xmlns:a16="http://schemas.microsoft.com/office/drawing/2014/main" id="{588284D3-744B-4210-8904-4F4B549D04C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16" y="1504"/>
              <a:ext cx="940" cy="181"/>
              <a:chOff x="3026" y="1167"/>
              <a:chExt cx="569" cy="105"/>
            </a:xfrm>
          </p:grpSpPr>
          <p:sp>
            <p:nvSpPr>
              <p:cNvPr id="25" name="Freeform 19">
                <a:extLst>
                  <a:ext uri="{FF2B5EF4-FFF2-40B4-BE49-F238E27FC236}">
                    <a16:creationId xmlns:a16="http://schemas.microsoft.com/office/drawing/2014/main" id="{A55BEA30-EC77-4EB9-B467-64D6CDF215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26" y="1167"/>
                <a:ext cx="569" cy="105"/>
              </a:xfrm>
              <a:custGeom>
                <a:avLst/>
                <a:gdLst>
                  <a:gd name="T0" fmla="*/ 70 w 1139"/>
                  <a:gd name="T1" fmla="*/ 0 h 209"/>
                  <a:gd name="T2" fmla="*/ 500 w 1139"/>
                  <a:gd name="T3" fmla="*/ 0 h 209"/>
                  <a:gd name="T4" fmla="*/ 568 w 1139"/>
                  <a:gd name="T5" fmla="*/ 95 h 209"/>
                  <a:gd name="T6" fmla="*/ 569 w 1139"/>
                  <a:gd name="T7" fmla="*/ 99 h 209"/>
                  <a:gd name="T8" fmla="*/ 566 w 1139"/>
                  <a:gd name="T9" fmla="*/ 104 h 209"/>
                  <a:gd name="T10" fmla="*/ 562 w 1139"/>
                  <a:gd name="T11" fmla="*/ 105 h 209"/>
                  <a:gd name="T12" fmla="*/ 8 w 1139"/>
                  <a:gd name="T13" fmla="*/ 105 h 209"/>
                  <a:gd name="T14" fmla="*/ 2 w 1139"/>
                  <a:gd name="T15" fmla="*/ 103 h 209"/>
                  <a:gd name="T16" fmla="*/ 0 w 1139"/>
                  <a:gd name="T17" fmla="*/ 98 h 209"/>
                  <a:gd name="T18" fmla="*/ 1 w 1139"/>
                  <a:gd name="T19" fmla="*/ 94 h 209"/>
                  <a:gd name="T20" fmla="*/ 70 w 1139"/>
                  <a:gd name="T21" fmla="*/ 0 h 20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139"/>
                  <a:gd name="T34" fmla="*/ 0 h 209"/>
                  <a:gd name="T35" fmla="*/ 1139 w 1139"/>
                  <a:gd name="T36" fmla="*/ 209 h 209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139" h="209">
                    <a:moveTo>
                      <a:pt x="140" y="0"/>
                    </a:moveTo>
                    <a:lnTo>
                      <a:pt x="1000" y="0"/>
                    </a:lnTo>
                    <a:lnTo>
                      <a:pt x="1137" y="190"/>
                    </a:lnTo>
                    <a:lnTo>
                      <a:pt x="1139" y="198"/>
                    </a:lnTo>
                    <a:lnTo>
                      <a:pt x="1133" y="207"/>
                    </a:lnTo>
                    <a:lnTo>
                      <a:pt x="1125" y="209"/>
                    </a:lnTo>
                    <a:lnTo>
                      <a:pt x="16" y="209"/>
                    </a:lnTo>
                    <a:lnTo>
                      <a:pt x="4" y="206"/>
                    </a:lnTo>
                    <a:lnTo>
                      <a:pt x="0" y="196"/>
                    </a:lnTo>
                    <a:lnTo>
                      <a:pt x="2" y="187"/>
                    </a:lnTo>
                    <a:lnTo>
                      <a:pt x="140" y="0"/>
                    </a:lnTo>
                    <a:close/>
                  </a:path>
                </a:pathLst>
              </a:custGeom>
              <a:solidFill>
                <a:srgbClr val="FFFFFF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6" name="Freeform 20">
                <a:extLst>
                  <a:ext uri="{FF2B5EF4-FFF2-40B4-BE49-F238E27FC236}">
                    <a16:creationId xmlns:a16="http://schemas.microsoft.com/office/drawing/2014/main" id="{738D14EA-0FD0-4AA5-AEB8-670AAFB204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57" y="1190"/>
                <a:ext cx="379" cy="67"/>
              </a:xfrm>
              <a:custGeom>
                <a:avLst/>
                <a:gdLst>
                  <a:gd name="T0" fmla="*/ 51 w 757"/>
                  <a:gd name="T1" fmla="*/ 0 h 133"/>
                  <a:gd name="T2" fmla="*/ 361 w 757"/>
                  <a:gd name="T3" fmla="*/ 0 h 133"/>
                  <a:gd name="T4" fmla="*/ 379 w 757"/>
                  <a:gd name="T5" fmla="*/ 67 h 133"/>
                  <a:gd name="T6" fmla="*/ 0 w 757"/>
                  <a:gd name="T7" fmla="*/ 67 h 133"/>
                  <a:gd name="T8" fmla="*/ 51 w 757"/>
                  <a:gd name="T9" fmla="*/ 0 h 13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7"/>
                  <a:gd name="T16" fmla="*/ 0 h 133"/>
                  <a:gd name="T17" fmla="*/ 757 w 757"/>
                  <a:gd name="T18" fmla="*/ 133 h 13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7" h="133">
                    <a:moveTo>
                      <a:pt x="101" y="0"/>
                    </a:moveTo>
                    <a:lnTo>
                      <a:pt x="721" y="0"/>
                    </a:lnTo>
                    <a:lnTo>
                      <a:pt x="757" y="133"/>
                    </a:lnTo>
                    <a:lnTo>
                      <a:pt x="0" y="133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7" name="Freeform 21">
                <a:extLst>
                  <a:ext uri="{FF2B5EF4-FFF2-40B4-BE49-F238E27FC236}">
                    <a16:creationId xmlns:a16="http://schemas.microsoft.com/office/drawing/2014/main" id="{886E7C65-4EFD-4128-BCC8-C7A99E7DD3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48" y="1190"/>
                <a:ext cx="114" cy="67"/>
              </a:xfrm>
              <a:custGeom>
                <a:avLst/>
                <a:gdLst>
                  <a:gd name="T0" fmla="*/ 0 w 229"/>
                  <a:gd name="T1" fmla="*/ 0 h 133"/>
                  <a:gd name="T2" fmla="*/ 68 w 229"/>
                  <a:gd name="T3" fmla="*/ 0 h 133"/>
                  <a:gd name="T4" fmla="*/ 114 w 229"/>
                  <a:gd name="T5" fmla="*/ 67 h 133"/>
                  <a:gd name="T6" fmla="*/ 21 w 229"/>
                  <a:gd name="T7" fmla="*/ 67 h 133"/>
                  <a:gd name="T8" fmla="*/ 0 w 229"/>
                  <a:gd name="T9" fmla="*/ 0 h 13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9"/>
                  <a:gd name="T16" fmla="*/ 0 h 133"/>
                  <a:gd name="T17" fmla="*/ 229 w 229"/>
                  <a:gd name="T18" fmla="*/ 133 h 13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9" h="133">
                    <a:moveTo>
                      <a:pt x="0" y="0"/>
                    </a:moveTo>
                    <a:lnTo>
                      <a:pt x="136" y="0"/>
                    </a:lnTo>
                    <a:lnTo>
                      <a:pt x="229" y="133"/>
                    </a:lnTo>
                    <a:lnTo>
                      <a:pt x="42" y="1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it-IT"/>
              </a:p>
            </p:txBody>
          </p:sp>
        </p:grpSp>
        <p:sp>
          <p:nvSpPr>
            <p:cNvPr id="22" name="Rectangle 22">
              <a:extLst>
                <a:ext uri="{FF2B5EF4-FFF2-40B4-BE49-F238E27FC236}">
                  <a16:creationId xmlns:a16="http://schemas.microsoft.com/office/drawing/2014/main" id="{178A4A43-CFBB-46C7-A33C-908EF0E2EA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7" y="1061"/>
              <a:ext cx="518" cy="439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23" name="Rectangle 23">
              <a:extLst>
                <a:ext uri="{FF2B5EF4-FFF2-40B4-BE49-F238E27FC236}">
                  <a16:creationId xmlns:a16="http://schemas.microsoft.com/office/drawing/2014/main" id="{5BAB52B3-15C5-4592-BF56-296E5FFDAD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8" y="1121"/>
              <a:ext cx="376" cy="305"/>
            </a:xfrm>
            <a:prstGeom prst="rect">
              <a:avLst/>
            </a:prstGeom>
            <a:solidFill>
              <a:srgbClr val="C44655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600" b="1">
                  <a:solidFill>
                    <a:schemeClr val="bg1"/>
                  </a:solidFill>
                </a:rPr>
                <a:t>pc2</a:t>
              </a:r>
            </a:p>
          </p:txBody>
        </p:sp>
        <p:sp>
          <p:nvSpPr>
            <p:cNvPr id="24" name="Rectangle 24">
              <a:extLst>
                <a:ext uri="{FF2B5EF4-FFF2-40B4-BE49-F238E27FC236}">
                  <a16:creationId xmlns:a16="http://schemas.microsoft.com/office/drawing/2014/main" id="{6BF8C7F3-8A9B-4BBB-8EBD-8AE86D8994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6" y="1450"/>
              <a:ext cx="46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</p:grpSp>
      <p:pic>
        <p:nvPicPr>
          <p:cNvPr id="28" name="Picture 25" descr="scheda-right">
            <a:extLst>
              <a:ext uri="{FF2B5EF4-FFF2-40B4-BE49-F238E27FC236}">
                <a16:creationId xmlns:a16="http://schemas.microsoft.com/office/drawing/2014/main" id="{92BAF0F2-EEE7-4FC4-9DDE-3B3A926719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8193" y="3110049"/>
            <a:ext cx="747713" cy="44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ext Box 27">
            <a:extLst>
              <a:ext uri="{FF2B5EF4-FFF2-40B4-BE49-F238E27FC236}">
                <a16:creationId xmlns:a16="http://schemas.microsoft.com/office/drawing/2014/main" id="{6E74EA15-F5E7-4149-96A5-FF30431DB6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41531" y="1624149"/>
            <a:ext cx="6826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000"/>
              <a:t>eth0</a:t>
            </a:r>
          </a:p>
        </p:txBody>
      </p:sp>
      <p:sp>
        <p:nvSpPr>
          <p:cNvPr id="30" name="Text Box 28">
            <a:extLst>
              <a:ext uri="{FF2B5EF4-FFF2-40B4-BE49-F238E27FC236}">
                <a16:creationId xmlns:a16="http://schemas.microsoft.com/office/drawing/2014/main" id="{928DDF02-9CFD-448E-A2D7-79C507955A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9231" y="2900499"/>
            <a:ext cx="6826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000"/>
              <a:t>eth0</a:t>
            </a:r>
          </a:p>
        </p:txBody>
      </p:sp>
      <p:sp>
        <p:nvSpPr>
          <p:cNvPr id="31" name="Text Box 32">
            <a:extLst>
              <a:ext uri="{FF2B5EF4-FFF2-40B4-BE49-F238E27FC236}">
                <a16:creationId xmlns:a16="http://schemas.microsoft.com/office/drawing/2014/main" id="{131ED90E-876F-487C-BD18-8D045938B4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16431" y="2398849"/>
            <a:ext cx="129698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000"/>
              <a:t>collision domain A</a:t>
            </a:r>
          </a:p>
        </p:txBody>
      </p:sp>
      <p:grpSp>
        <p:nvGrpSpPr>
          <p:cNvPr id="32" name="Group 33">
            <a:extLst>
              <a:ext uri="{FF2B5EF4-FFF2-40B4-BE49-F238E27FC236}">
                <a16:creationId xmlns:a16="http://schemas.microsoft.com/office/drawing/2014/main" id="{6CF15638-68D7-4A17-97BF-66C6B8C45FFC}"/>
              </a:ext>
            </a:extLst>
          </p:cNvPr>
          <p:cNvGrpSpPr>
            <a:grpSpLocks/>
          </p:cNvGrpSpPr>
          <p:nvPr/>
        </p:nvGrpSpPr>
        <p:grpSpPr bwMode="auto">
          <a:xfrm>
            <a:off x="6077893" y="4576899"/>
            <a:ext cx="1492250" cy="990600"/>
            <a:chOff x="1316" y="1061"/>
            <a:chExt cx="940" cy="624"/>
          </a:xfrm>
        </p:grpSpPr>
        <p:grpSp>
          <p:nvGrpSpPr>
            <p:cNvPr id="33" name="Group 34">
              <a:extLst>
                <a:ext uri="{FF2B5EF4-FFF2-40B4-BE49-F238E27FC236}">
                  <a16:creationId xmlns:a16="http://schemas.microsoft.com/office/drawing/2014/main" id="{866CAB7C-1E7E-443A-93F5-5519F56BF7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16" y="1504"/>
              <a:ext cx="940" cy="181"/>
              <a:chOff x="3026" y="1167"/>
              <a:chExt cx="569" cy="105"/>
            </a:xfrm>
          </p:grpSpPr>
          <p:sp>
            <p:nvSpPr>
              <p:cNvPr id="37" name="Freeform 35">
                <a:extLst>
                  <a:ext uri="{FF2B5EF4-FFF2-40B4-BE49-F238E27FC236}">
                    <a16:creationId xmlns:a16="http://schemas.microsoft.com/office/drawing/2014/main" id="{868CFAAA-9512-418C-8F65-4A013FB188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26" y="1167"/>
                <a:ext cx="569" cy="105"/>
              </a:xfrm>
              <a:custGeom>
                <a:avLst/>
                <a:gdLst>
                  <a:gd name="T0" fmla="*/ 70 w 1139"/>
                  <a:gd name="T1" fmla="*/ 0 h 209"/>
                  <a:gd name="T2" fmla="*/ 500 w 1139"/>
                  <a:gd name="T3" fmla="*/ 0 h 209"/>
                  <a:gd name="T4" fmla="*/ 568 w 1139"/>
                  <a:gd name="T5" fmla="*/ 95 h 209"/>
                  <a:gd name="T6" fmla="*/ 569 w 1139"/>
                  <a:gd name="T7" fmla="*/ 99 h 209"/>
                  <a:gd name="T8" fmla="*/ 566 w 1139"/>
                  <a:gd name="T9" fmla="*/ 104 h 209"/>
                  <a:gd name="T10" fmla="*/ 562 w 1139"/>
                  <a:gd name="T11" fmla="*/ 105 h 209"/>
                  <a:gd name="T12" fmla="*/ 8 w 1139"/>
                  <a:gd name="T13" fmla="*/ 105 h 209"/>
                  <a:gd name="T14" fmla="*/ 2 w 1139"/>
                  <a:gd name="T15" fmla="*/ 103 h 209"/>
                  <a:gd name="T16" fmla="*/ 0 w 1139"/>
                  <a:gd name="T17" fmla="*/ 98 h 209"/>
                  <a:gd name="T18" fmla="*/ 1 w 1139"/>
                  <a:gd name="T19" fmla="*/ 94 h 209"/>
                  <a:gd name="T20" fmla="*/ 70 w 1139"/>
                  <a:gd name="T21" fmla="*/ 0 h 20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139"/>
                  <a:gd name="T34" fmla="*/ 0 h 209"/>
                  <a:gd name="T35" fmla="*/ 1139 w 1139"/>
                  <a:gd name="T36" fmla="*/ 209 h 209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139" h="209">
                    <a:moveTo>
                      <a:pt x="140" y="0"/>
                    </a:moveTo>
                    <a:lnTo>
                      <a:pt x="1000" y="0"/>
                    </a:lnTo>
                    <a:lnTo>
                      <a:pt x="1137" y="190"/>
                    </a:lnTo>
                    <a:lnTo>
                      <a:pt x="1139" y="198"/>
                    </a:lnTo>
                    <a:lnTo>
                      <a:pt x="1133" y="207"/>
                    </a:lnTo>
                    <a:lnTo>
                      <a:pt x="1125" y="209"/>
                    </a:lnTo>
                    <a:lnTo>
                      <a:pt x="16" y="209"/>
                    </a:lnTo>
                    <a:lnTo>
                      <a:pt x="4" y="206"/>
                    </a:lnTo>
                    <a:lnTo>
                      <a:pt x="0" y="196"/>
                    </a:lnTo>
                    <a:lnTo>
                      <a:pt x="2" y="187"/>
                    </a:lnTo>
                    <a:lnTo>
                      <a:pt x="140" y="0"/>
                    </a:lnTo>
                    <a:close/>
                  </a:path>
                </a:pathLst>
              </a:custGeom>
              <a:solidFill>
                <a:srgbClr val="FFFFFF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38" name="Freeform 36">
                <a:extLst>
                  <a:ext uri="{FF2B5EF4-FFF2-40B4-BE49-F238E27FC236}">
                    <a16:creationId xmlns:a16="http://schemas.microsoft.com/office/drawing/2014/main" id="{184D6B6A-7F58-4D61-881E-839DF32E65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57" y="1190"/>
                <a:ext cx="379" cy="67"/>
              </a:xfrm>
              <a:custGeom>
                <a:avLst/>
                <a:gdLst>
                  <a:gd name="T0" fmla="*/ 51 w 757"/>
                  <a:gd name="T1" fmla="*/ 0 h 133"/>
                  <a:gd name="T2" fmla="*/ 361 w 757"/>
                  <a:gd name="T3" fmla="*/ 0 h 133"/>
                  <a:gd name="T4" fmla="*/ 379 w 757"/>
                  <a:gd name="T5" fmla="*/ 67 h 133"/>
                  <a:gd name="T6" fmla="*/ 0 w 757"/>
                  <a:gd name="T7" fmla="*/ 67 h 133"/>
                  <a:gd name="T8" fmla="*/ 51 w 757"/>
                  <a:gd name="T9" fmla="*/ 0 h 13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7"/>
                  <a:gd name="T16" fmla="*/ 0 h 133"/>
                  <a:gd name="T17" fmla="*/ 757 w 757"/>
                  <a:gd name="T18" fmla="*/ 133 h 13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7" h="133">
                    <a:moveTo>
                      <a:pt x="101" y="0"/>
                    </a:moveTo>
                    <a:lnTo>
                      <a:pt x="721" y="0"/>
                    </a:lnTo>
                    <a:lnTo>
                      <a:pt x="757" y="133"/>
                    </a:lnTo>
                    <a:lnTo>
                      <a:pt x="0" y="133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39" name="Freeform 37">
                <a:extLst>
                  <a:ext uri="{FF2B5EF4-FFF2-40B4-BE49-F238E27FC236}">
                    <a16:creationId xmlns:a16="http://schemas.microsoft.com/office/drawing/2014/main" id="{9A021D54-480A-4462-81B4-BB6D38BBF4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48" y="1190"/>
                <a:ext cx="114" cy="67"/>
              </a:xfrm>
              <a:custGeom>
                <a:avLst/>
                <a:gdLst>
                  <a:gd name="T0" fmla="*/ 0 w 229"/>
                  <a:gd name="T1" fmla="*/ 0 h 133"/>
                  <a:gd name="T2" fmla="*/ 68 w 229"/>
                  <a:gd name="T3" fmla="*/ 0 h 133"/>
                  <a:gd name="T4" fmla="*/ 114 w 229"/>
                  <a:gd name="T5" fmla="*/ 67 h 133"/>
                  <a:gd name="T6" fmla="*/ 21 w 229"/>
                  <a:gd name="T7" fmla="*/ 67 h 133"/>
                  <a:gd name="T8" fmla="*/ 0 w 229"/>
                  <a:gd name="T9" fmla="*/ 0 h 13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9"/>
                  <a:gd name="T16" fmla="*/ 0 h 133"/>
                  <a:gd name="T17" fmla="*/ 229 w 229"/>
                  <a:gd name="T18" fmla="*/ 133 h 13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9" h="133">
                    <a:moveTo>
                      <a:pt x="0" y="0"/>
                    </a:moveTo>
                    <a:lnTo>
                      <a:pt x="136" y="0"/>
                    </a:lnTo>
                    <a:lnTo>
                      <a:pt x="229" y="133"/>
                    </a:lnTo>
                    <a:lnTo>
                      <a:pt x="42" y="1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it-IT"/>
              </a:p>
            </p:txBody>
          </p:sp>
        </p:grpSp>
        <p:sp>
          <p:nvSpPr>
            <p:cNvPr id="34" name="Rectangle 38">
              <a:extLst>
                <a:ext uri="{FF2B5EF4-FFF2-40B4-BE49-F238E27FC236}">
                  <a16:creationId xmlns:a16="http://schemas.microsoft.com/office/drawing/2014/main" id="{E301186E-155D-44CF-BEBE-DEC07E163F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7" y="1061"/>
              <a:ext cx="518" cy="439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35" name="Rectangle 39">
              <a:extLst>
                <a:ext uri="{FF2B5EF4-FFF2-40B4-BE49-F238E27FC236}">
                  <a16:creationId xmlns:a16="http://schemas.microsoft.com/office/drawing/2014/main" id="{966A23F7-B2EB-4A63-9F2C-204938718D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8" y="1121"/>
              <a:ext cx="376" cy="305"/>
            </a:xfrm>
            <a:prstGeom prst="rect">
              <a:avLst/>
            </a:prstGeom>
            <a:solidFill>
              <a:srgbClr val="C44655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600" b="1">
                  <a:solidFill>
                    <a:schemeClr val="bg1"/>
                  </a:solidFill>
                </a:rPr>
                <a:t>pc3</a:t>
              </a:r>
            </a:p>
          </p:txBody>
        </p:sp>
        <p:sp>
          <p:nvSpPr>
            <p:cNvPr id="36" name="Rectangle 40">
              <a:extLst>
                <a:ext uri="{FF2B5EF4-FFF2-40B4-BE49-F238E27FC236}">
                  <a16:creationId xmlns:a16="http://schemas.microsoft.com/office/drawing/2014/main" id="{7C5D2602-2037-47D8-94A3-3EFF9D6415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6" y="1450"/>
              <a:ext cx="46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</p:grpSp>
      <p:pic>
        <p:nvPicPr>
          <p:cNvPr id="40" name="Picture 41" descr="scheda-right">
            <a:extLst>
              <a:ext uri="{FF2B5EF4-FFF2-40B4-BE49-F238E27FC236}">
                <a16:creationId xmlns:a16="http://schemas.microsoft.com/office/drawing/2014/main" id="{3632AA99-EF74-4991-A9F8-00C545C20F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8193" y="4803912"/>
            <a:ext cx="747713" cy="44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Text Box 42">
            <a:extLst>
              <a:ext uri="{FF2B5EF4-FFF2-40B4-BE49-F238E27FC236}">
                <a16:creationId xmlns:a16="http://schemas.microsoft.com/office/drawing/2014/main" id="{EEA54064-8DFF-4118-BA80-D53F8FE466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41531" y="4395924"/>
            <a:ext cx="6826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000"/>
              <a:t>eth0</a:t>
            </a:r>
          </a:p>
        </p:txBody>
      </p:sp>
      <p:sp>
        <p:nvSpPr>
          <p:cNvPr id="42" name="Line 43">
            <a:extLst>
              <a:ext uri="{FF2B5EF4-FFF2-40B4-BE49-F238E27FC236}">
                <a16:creationId xmlns:a16="http://schemas.microsoft.com/office/drawing/2014/main" id="{7D38EF7A-D017-4446-81C1-7BF6A50618E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955906" y="4991237"/>
            <a:ext cx="15890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pic>
        <p:nvPicPr>
          <p:cNvPr id="43" name="Picture 44" descr="scheda-right">
            <a:extLst>
              <a:ext uri="{FF2B5EF4-FFF2-40B4-BE49-F238E27FC236}">
                <a16:creationId xmlns:a16="http://schemas.microsoft.com/office/drawing/2014/main" id="{4AC497E6-BFF8-4A90-A108-BC6B6C53EC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8193" y="3699012"/>
            <a:ext cx="747713" cy="44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Text Box 46">
            <a:extLst>
              <a:ext uri="{FF2B5EF4-FFF2-40B4-BE49-F238E27FC236}">
                <a16:creationId xmlns:a16="http://schemas.microsoft.com/office/drawing/2014/main" id="{51D9836E-0EBC-4EE5-ACB4-145B419BD7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9231" y="3838712"/>
            <a:ext cx="6826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000"/>
              <a:t>eth1</a:t>
            </a:r>
          </a:p>
        </p:txBody>
      </p:sp>
      <p:sp>
        <p:nvSpPr>
          <p:cNvPr id="45" name="Line 49">
            <a:extLst>
              <a:ext uri="{FF2B5EF4-FFF2-40B4-BE49-F238E27FC236}">
                <a16:creationId xmlns:a16="http://schemas.microsoft.com/office/drawing/2014/main" id="{EE5C0835-5499-45C9-A582-E61C03921A7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955906" y="3887924"/>
            <a:ext cx="15890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6" name="Line 50">
            <a:extLst>
              <a:ext uri="{FF2B5EF4-FFF2-40B4-BE49-F238E27FC236}">
                <a16:creationId xmlns:a16="http://schemas.microsoft.com/office/drawing/2014/main" id="{AA7E39C5-7283-4D68-9580-AC8166651BE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955906" y="3297374"/>
            <a:ext cx="15890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7" name="Line 51">
            <a:extLst>
              <a:ext uri="{FF2B5EF4-FFF2-40B4-BE49-F238E27FC236}">
                <a16:creationId xmlns:a16="http://schemas.microsoft.com/office/drawing/2014/main" id="{5E117575-DC9E-4B73-ADEC-FECDE4CDCA8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938443" y="2255974"/>
            <a:ext cx="1590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8" name="Line 52">
            <a:extLst>
              <a:ext uri="{FF2B5EF4-FFF2-40B4-BE49-F238E27FC236}">
                <a16:creationId xmlns:a16="http://schemas.microsoft.com/office/drawing/2014/main" id="{4D048BBF-D92E-40B0-BF52-942F10D0508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544993" y="3718062"/>
            <a:ext cx="0" cy="152717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9" name="Text Box 53">
            <a:extLst>
              <a:ext uri="{FF2B5EF4-FFF2-40B4-BE49-F238E27FC236}">
                <a16:creationId xmlns:a16="http://schemas.microsoft.com/office/drawing/2014/main" id="{F8611976-FA11-4315-AE74-2F729FEB77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16431" y="4165737"/>
            <a:ext cx="129698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000"/>
              <a:t>collision domain B</a:t>
            </a:r>
          </a:p>
        </p:txBody>
      </p:sp>
    </p:spTree>
    <p:extLst>
      <p:ext uri="{BB962C8B-B14F-4D97-AF65-F5344CB8AC3E}">
        <p14:creationId xmlns:p14="http://schemas.microsoft.com/office/powerpoint/2010/main" val="20871647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D5C5A-1D64-46DC-B7D9-2A4584EDA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Share files between the host and the devices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6E649-BBAC-4EA0-8F75-9E00676CE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There are two ways to share files between the host filesystem and the device filesystem:</a:t>
            </a:r>
          </a:p>
          <a:p>
            <a:pPr lvl="1"/>
            <a:r>
              <a:rPr lang="en-GB" dirty="0"/>
              <a:t>Share files mirrored to the device</a:t>
            </a:r>
          </a:p>
          <a:p>
            <a:pPr lvl="2"/>
            <a:r>
              <a:rPr lang="en-GB" dirty="0"/>
              <a:t>A change inside the device will reflect in the host filesystem</a:t>
            </a:r>
          </a:p>
          <a:p>
            <a:pPr lvl="2"/>
            <a:r>
              <a:rPr lang="en-GB" dirty="0"/>
              <a:t>A change in the host filesystem will reflect in the device</a:t>
            </a:r>
          </a:p>
          <a:p>
            <a:pPr lvl="1"/>
            <a:r>
              <a:rPr lang="en-GB" dirty="0"/>
              <a:t>Share files copied to the device</a:t>
            </a:r>
          </a:p>
          <a:p>
            <a:pPr lvl="2"/>
            <a:r>
              <a:rPr lang="en-GB" dirty="0"/>
              <a:t>Two independent copies of the same files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DEF223-4E71-4235-8EA5-1587C37A6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last update: Oct 2023</a:t>
            </a:r>
            <a:endParaRPr lang="it-I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81821-485A-4964-A6FF-04FA648B3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Kathará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4770587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D5C5A-1D64-46DC-B7D9-2A4584EDA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Share files mirrored to the device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6E649-BBAC-4EA0-8F75-9E00676CE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There are two ways to share mirrored files:</a:t>
            </a:r>
          </a:p>
          <a:p>
            <a:pPr lvl="1"/>
            <a:r>
              <a:rPr lang="en-GB" dirty="0"/>
              <a:t>the </a:t>
            </a:r>
            <a:r>
              <a:rPr lang="en-GB" b="1" dirty="0">
                <a:latin typeface="Consolas" panose="020B0609020204030204" pitchFamily="49" charset="0"/>
              </a:rPr>
              <a:t>/shared </a:t>
            </a:r>
            <a:r>
              <a:rPr lang="en-GB" dirty="0"/>
              <a:t>directory inside a device directly points to the </a:t>
            </a:r>
            <a:r>
              <a:rPr lang="en-GB" b="1" dirty="0">
                <a:latin typeface="Consolas" panose="020B0609020204030204" pitchFamily="49" charset="0"/>
              </a:rPr>
              <a:t>shared</a:t>
            </a:r>
            <a:r>
              <a:rPr lang="en-GB" dirty="0"/>
              <a:t> directory inside the lab</a:t>
            </a:r>
          </a:p>
          <a:p>
            <a:pPr lvl="2"/>
            <a:r>
              <a:rPr lang="en-GB" dirty="0"/>
              <a:t>by default it is </a:t>
            </a:r>
            <a:r>
              <a:rPr lang="en-GB" b="1" dirty="0"/>
              <a:t>ENABLED</a:t>
            </a:r>
            <a:r>
              <a:rPr lang="en-GB" dirty="0"/>
              <a:t>, you can disable it in the settings</a:t>
            </a:r>
          </a:p>
          <a:p>
            <a:pPr lvl="1"/>
            <a:r>
              <a:rPr lang="en-GB" dirty="0"/>
              <a:t>the </a:t>
            </a:r>
            <a:r>
              <a:rPr lang="en-GB" b="1" dirty="0">
                <a:latin typeface="Consolas" panose="020B0609020204030204" pitchFamily="49" charset="0"/>
              </a:rPr>
              <a:t>/</a:t>
            </a:r>
            <a:r>
              <a:rPr lang="en-GB" b="1" dirty="0" err="1">
                <a:latin typeface="Consolas" panose="020B0609020204030204" pitchFamily="49" charset="0"/>
              </a:rPr>
              <a:t>hosthome</a:t>
            </a:r>
            <a:r>
              <a:rPr lang="en-GB" b="1" dirty="0">
                <a:latin typeface="Consolas" panose="020B0609020204030204" pitchFamily="49" charset="0"/>
              </a:rPr>
              <a:t> </a:t>
            </a:r>
            <a:r>
              <a:rPr lang="en-GB" dirty="0"/>
              <a:t>directory inside a device directly points to the </a:t>
            </a:r>
            <a:r>
              <a:rPr lang="en-GB" b="1" dirty="0"/>
              <a:t>home directory </a:t>
            </a:r>
            <a:r>
              <a:rPr lang="en-GB" dirty="0"/>
              <a:t>of the current user of the host</a:t>
            </a:r>
          </a:p>
          <a:p>
            <a:pPr lvl="2"/>
            <a:r>
              <a:rPr lang="en-GB" dirty="0"/>
              <a:t>by default it is </a:t>
            </a:r>
            <a:r>
              <a:rPr lang="en-GB" b="1" dirty="0"/>
              <a:t>DISABLED</a:t>
            </a:r>
            <a:r>
              <a:rPr lang="en-GB" dirty="0"/>
              <a:t>, you can enable it in the settings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DEF223-4E71-4235-8EA5-1587C37A6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last update: Oct 2023</a:t>
            </a:r>
            <a:endParaRPr lang="it-I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81821-485A-4964-A6FF-04FA648B3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Kathará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16981547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CF5920C-CD94-4E08-BE9A-D08CE604B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Share files copied to the device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129274-D47C-420A-802D-6AA600705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Can be done through the subdirectories of a lab</a:t>
            </a:r>
          </a:p>
          <a:p>
            <a:r>
              <a:rPr lang="en-GB" dirty="0"/>
              <a:t>The contents of subdirectory </a:t>
            </a:r>
            <a:r>
              <a:rPr lang="en-GB" b="1" dirty="0">
                <a:solidFill>
                  <a:schemeClr val="accent1"/>
                </a:solidFill>
                <a:latin typeface="Consolas" panose="020B0609020204030204" pitchFamily="49" charset="0"/>
              </a:rPr>
              <a:t>device</a:t>
            </a:r>
            <a:r>
              <a:rPr lang="en-GB" dirty="0"/>
              <a:t> are copied into the root (</a:t>
            </a:r>
            <a:r>
              <a:rPr lang="en-GB" b="1" dirty="0">
                <a:latin typeface="Consolas" panose="020B0609020204030204" pitchFamily="49" charset="0"/>
              </a:rPr>
              <a:t>/</a:t>
            </a:r>
            <a:r>
              <a:rPr lang="en-GB" dirty="0"/>
              <a:t>) of the device named </a:t>
            </a:r>
            <a:r>
              <a:rPr lang="en-GB" b="1" dirty="0">
                <a:solidFill>
                  <a:schemeClr val="accent1"/>
                </a:solidFill>
                <a:latin typeface="Consolas" panose="020B0609020204030204" pitchFamily="49" charset="0"/>
              </a:rPr>
              <a:t>device</a:t>
            </a:r>
            <a:r>
              <a:rPr lang="en-GB" dirty="0"/>
              <a:t> filesystem</a:t>
            </a:r>
          </a:p>
          <a:p>
            <a:pPr lvl="1"/>
            <a:r>
              <a:rPr lang="en-GB" dirty="0"/>
              <a:t>for example, </a:t>
            </a:r>
            <a:r>
              <a:rPr lang="en-GB" b="1" dirty="0">
                <a:latin typeface="Consolas" panose="020B0609020204030204" pitchFamily="49" charset="0"/>
              </a:rPr>
              <a:t>pc1/foo/file.txt </a:t>
            </a:r>
            <a:r>
              <a:rPr lang="en-GB" dirty="0"/>
              <a:t>is copied to </a:t>
            </a:r>
            <a:r>
              <a:rPr lang="en-GB" b="1" dirty="0">
                <a:latin typeface="Consolas" panose="020B0609020204030204" pitchFamily="49" charset="0"/>
              </a:rPr>
              <a:t>/foo/file.txt </a:t>
            </a:r>
            <a:r>
              <a:rPr lang="en-GB" dirty="0"/>
              <a:t>inside the device </a:t>
            </a:r>
            <a:r>
              <a:rPr lang="en-GB" b="1" dirty="0">
                <a:latin typeface="Consolas" panose="020B0609020204030204" pitchFamily="49" charset="0"/>
              </a:rPr>
              <a:t>pc1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64EC4C-3122-4407-BCE9-1E86D99E4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last update: Oct 2023</a:t>
            </a:r>
            <a:endParaRPr lang="it-I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6AF3A6-17C7-4C18-8AEC-AC516505F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Kathará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1958981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5AC86-102B-48F9-BBDC-72DF8ECE3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About computer networks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3DF780-A13E-4AA5-824D-4B1107FC6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last update: Oct 2023</a:t>
            </a:r>
            <a:endParaRPr lang="it-I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82FE3D-8428-4E04-96C7-EF0702DE8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Kathará - Introduction</a:t>
            </a:r>
            <a:endParaRPr lang="it-I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946567-917D-46C3-9DBA-80C507FBA2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it-IT" dirty="0"/>
              <a:t>Computer networks are quite complex</a:t>
            </a:r>
          </a:p>
          <a:p>
            <a:pPr lvl="1"/>
            <a:r>
              <a:rPr lang="en-US" altLang="it-IT" dirty="0"/>
              <a:t>Several devices (computers, routers, etc.)</a:t>
            </a:r>
          </a:p>
          <a:p>
            <a:pPr lvl="1"/>
            <a:r>
              <a:rPr lang="en-US" altLang="it-IT" dirty="0"/>
              <a:t>Several interfaces</a:t>
            </a:r>
          </a:p>
          <a:p>
            <a:pPr lvl="1"/>
            <a:r>
              <a:rPr lang="en-US" altLang="it-IT" dirty="0"/>
              <a:t>Several protocols running</a:t>
            </a:r>
          </a:p>
          <a:p>
            <a:pPr lvl="1"/>
            <a:r>
              <a:rPr lang="en-US" altLang="it-IT" dirty="0"/>
              <a:t>Physical interconnections originate complex topologies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017636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7FD14-4AAC-412F-AB3E-DB75E75F1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.</a:t>
            </a:r>
            <a:r>
              <a:rPr lang="en-GB" dirty="0" err="1"/>
              <a:t>startup</a:t>
            </a:r>
            <a:r>
              <a:rPr lang="en-GB" dirty="0"/>
              <a:t>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82861-A853-4622-93F3-6BCFDEF3A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Shell scripts that are executed inside a device right after its </a:t>
            </a:r>
            <a:r>
              <a:rPr lang="en-GB" dirty="0" err="1"/>
              <a:t>startup</a:t>
            </a:r>
            <a:endParaRPr lang="en-GB" dirty="0"/>
          </a:p>
          <a:p>
            <a:r>
              <a:rPr lang="en-GB" dirty="0"/>
              <a:t>Typical usage of a </a:t>
            </a:r>
            <a:r>
              <a:rPr lang="en-GB" b="1" dirty="0">
                <a:latin typeface="Consolas" panose="020B0609020204030204" pitchFamily="49" charset="0"/>
              </a:rPr>
              <a:t>.</a:t>
            </a:r>
            <a:r>
              <a:rPr lang="en-GB" b="1" dirty="0" err="1">
                <a:latin typeface="Consolas" panose="020B0609020204030204" pitchFamily="49" charset="0"/>
              </a:rPr>
              <a:t>startup</a:t>
            </a:r>
            <a:r>
              <a:rPr lang="en-GB" b="1" dirty="0">
                <a:latin typeface="Consolas" panose="020B0609020204030204" pitchFamily="49" charset="0"/>
              </a:rPr>
              <a:t> </a:t>
            </a:r>
            <a:r>
              <a:rPr lang="en-GB" dirty="0"/>
              <a:t>file is to configure network interfaces and/or start network services</a:t>
            </a:r>
          </a:p>
          <a:p>
            <a:pPr lvl="1"/>
            <a:r>
              <a:rPr lang="en-GB" dirty="0"/>
              <a:t>For example: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357057-F65A-4722-8CA5-11CB7358C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last update: Oct 2023</a:t>
            </a:r>
            <a:endParaRPr lang="it-I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B5F68-92CF-4A45-82B8-AECADE54D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Kathará - Introduction</a:t>
            </a: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42E292AF-403C-46B0-9A59-5871399C79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5520" y="4293096"/>
            <a:ext cx="4608512" cy="863600"/>
          </a:xfrm>
          <a:prstGeom prst="foldedCorner">
            <a:avLst>
              <a:gd name="adj" fmla="val 125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it-IT" altLang="it-IT" sz="2000" b="1" dirty="0" err="1">
                <a:latin typeface="Courier New" panose="02070309020205020404" pitchFamily="49" charset="0"/>
              </a:rPr>
              <a:t>ifconfig</a:t>
            </a:r>
            <a:r>
              <a:rPr lang="it-IT" altLang="it-IT" sz="2000" b="1" dirty="0">
                <a:latin typeface="Courier New" panose="02070309020205020404" pitchFamily="49" charset="0"/>
              </a:rPr>
              <a:t> eth0 10.0.0.1/24 up</a:t>
            </a:r>
          </a:p>
          <a:p>
            <a:pPr eaLnBrk="1" hangingPunct="1"/>
            <a:r>
              <a:rPr lang="it-IT" altLang="it-IT" sz="2000" b="1" dirty="0">
                <a:latin typeface="Courier New" panose="02070309020205020404" pitchFamily="49" charset="0"/>
              </a:rPr>
              <a:t>/</a:t>
            </a:r>
            <a:r>
              <a:rPr lang="it-IT" altLang="it-IT" sz="2000" b="1" dirty="0" err="1">
                <a:latin typeface="Courier New" panose="02070309020205020404" pitchFamily="49" charset="0"/>
              </a:rPr>
              <a:t>etc</a:t>
            </a:r>
            <a:r>
              <a:rPr lang="it-IT" altLang="it-IT" sz="2000" b="1" dirty="0">
                <a:latin typeface="Courier New" panose="02070309020205020404" pitchFamily="49" charset="0"/>
              </a:rPr>
              <a:t>/</a:t>
            </a:r>
            <a:r>
              <a:rPr lang="it-IT" altLang="it-IT" sz="2000" b="1" dirty="0" err="1">
                <a:latin typeface="Courier New" panose="02070309020205020404" pitchFamily="49" charset="0"/>
              </a:rPr>
              <a:t>init.d</a:t>
            </a:r>
            <a:r>
              <a:rPr lang="it-IT" altLang="it-IT" sz="2000" b="1" dirty="0">
                <a:latin typeface="Courier New" panose="02070309020205020404" pitchFamily="49" charset="0"/>
              </a:rPr>
              <a:t>/</a:t>
            </a:r>
            <a:r>
              <a:rPr lang="it-IT" altLang="it-IT" sz="2000" b="1" dirty="0" err="1">
                <a:latin typeface="Courier New" panose="02070309020205020404" pitchFamily="49" charset="0"/>
              </a:rPr>
              <a:t>frr</a:t>
            </a:r>
            <a:r>
              <a:rPr lang="it-IT" altLang="it-IT" sz="2000" b="1" dirty="0">
                <a:latin typeface="Courier New" panose="02070309020205020404" pitchFamily="49" charset="0"/>
              </a:rPr>
              <a:t> start</a:t>
            </a:r>
          </a:p>
        </p:txBody>
      </p:sp>
    </p:spTree>
    <p:extLst>
      <p:ext uri="{BB962C8B-B14F-4D97-AF65-F5344CB8AC3E}">
        <p14:creationId xmlns:p14="http://schemas.microsoft.com/office/powerpoint/2010/main" val="6048767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32292-2F34-49AD-8E9F-185930AED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Launching/halting a 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5AF68-22B5-4CBB-B631-644CF24BF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Open a terminal</a:t>
            </a:r>
          </a:p>
          <a:p>
            <a:r>
              <a:rPr lang="en-GB" dirty="0"/>
              <a:t>Enter the lab directory (</a:t>
            </a:r>
            <a:r>
              <a:rPr lang="en-GB" b="1" dirty="0">
                <a:latin typeface="Consolas" panose="020B0609020204030204" pitchFamily="49" charset="0"/>
              </a:rPr>
              <a:t>cd </a:t>
            </a:r>
            <a:r>
              <a:rPr lang="en-GB" b="1" dirty="0" err="1">
                <a:latin typeface="Consolas" panose="020B0609020204030204" pitchFamily="49" charset="0"/>
              </a:rPr>
              <a:t>lab_directory</a:t>
            </a:r>
            <a:r>
              <a:rPr lang="en-GB" dirty="0"/>
              <a:t>)</a:t>
            </a:r>
          </a:p>
          <a:p>
            <a:r>
              <a:rPr lang="en-GB" dirty="0"/>
              <a:t>Launch a Kathará l-command</a:t>
            </a:r>
          </a:p>
          <a:p>
            <a:pPr lvl="1"/>
            <a:r>
              <a:rPr lang="en-GB" dirty="0"/>
              <a:t>Where l-command could be one of the following</a:t>
            </a:r>
          </a:p>
          <a:p>
            <a:pPr lvl="2"/>
            <a:r>
              <a:rPr lang="en-GB" b="1" dirty="0" err="1">
                <a:latin typeface="Consolas" panose="020B0609020204030204" pitchFamily="49" charset="0"/>
              </a:rPr>
              <a:t>kathara</a:t>
            </a:r>
            <a:r>
              <a:rPr lang="en-GB" b="1" dirty="0">
                <a:latin typeface="Consolas" panose="020B0609020204030204" pitchFamily="49" charset="0"/>
              </a:rPr>
              <a:t> </a:t>
            </a:r>
            <a:r>
              <a:rPr lang="en-GB" b="1" dirty="0" err="1">
                <a:latin typeface="Consolas" panose="020B0609020204030204" pitchFamily="49" charset="0"/>
              </a:rPr>
              <a:t>lstart</a:t>
            </a:r>
            <a:r>
              <a:rPr lang="en-GB" dirty="0"/>
              <a:t>, to start the lab</a:t>
            </a:r>
          </a:p>
          <a:p>
            <a:pPr lvl="2"/>
            <a:r>
              <a:rPr lang="en-GB" b="1" dirty="0" err="1">
                <a:latin typeface="Consolas" panose="020B0609020204030204" pitchFamily="49" charset="0"/>
              </a:rPr>
              <a:t>kathara</a:t>
            </a:r>
            <a:r>
              <a:rPr lang="en-GB" b="1" dirty="0">
                <a:latin typeface="Consolas" panose="020B0609020204030204" pitchFamily="49" charset="0"/>
              </a:rPr>
              <a:t> </a:t>
            </a:r>
            <a:r>
              <a:rPr lang="en-GB" b="1" dirty="0" err="1">
                <a:latin typeface="Consolas" panose="020B0609020204030204" pitchFamily="49" charset="0"/>
              </a:rPr>
              <a:t>lclean</a:t>
            </a:r>
            <a:r>
              <a:rPr lang="en-GB" dirty="0"/>
              <a:t>, to stop the lab</a:t>
            </a:r>
          </a:p>
          <a:p>
            <a:pPr lvl="2"/>
            <a:r>
              <a:rPr lang="en-GB" b="1" dirty="0" err="1">
                <a:latin typeface="Consolas" panose="020B0609020204030204" pitchFamily="49" charset="0"/>
              </a:rPr>
              <a:t>kathara</a:t>
            </a:r>
            <a:r>
              <a:rPr lang="en-GB" b="1" dirty="0">
                <a:latin typeface="Consolas" panose="020B0609020204030204" pitchFamily="49" charset="0"/>
              </a:rPr>
              <a:t> </a:t>
            </a:r>
            <a:r>
              <a:rPr lang="en-GB" b="1" dirty="0" err="1">
                <a:latin typeface="Consolas" panose="020B0609020204030204" pitchFamily="49" charset="0"/>
              </a:rPr>
              <a:t>lrestart</a:t>
            </a:r>
            <a:r>
              <a:rPr lang="en-GB" dirty="0"/>
              <a:t>, to restart the lab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FDE1E8-AEDB-4751-9166-4ABFBBAE2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last update: Oct 2023</a:t>
            </a:r>
            <a:endParaRPr lang="it-I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8DB88-3B83-4ED3-985C-B37B6233C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Kathará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8244748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2DB32-6A9E-4DE5-A334-8AECC8754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More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F2F97-F81A-434D-ABEB-B1C954064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Further information can be found:</a:t>
            </a:r>
          </a:p>
          <a:p>
            <a:pPr lvl="1"/>
            <a:r>
              <a:rPr lang="en-GB" dirty="0"/>
              <a:t>On GitHub’s Kathará wiki</a:t>
            </a:r>
          </a:p>
          <a:p>
            <a:pPr lvl="1"/>
            <a:r>
              <a:rPr lang="en-GB" dirty="0"/>
              <a:t>On the official website </a:t>
            </a:r>
            <a:r>
              <a:rPr lang="en-GB" dirty="0">
                <a:hlinkClick r:id="rId2"/>
              </a:rPr>
              <a:t>https://www.kathara.org</a:t>
            </a:r>
            <a:endParaRPr lang="en-GB" dirty="0"/>
          </a:p>
          <a:p>
            <a:pPr lvl="1"/>
            <a:r>
              <a:rPr lang="en-GB" dirty="0"/>
              <a:t>Inside Kathará man pages</a:t>
            </a:r>
          </a:p>
          <a:p>
            <a:pPr lvl="2"/>
            <a:r>
              <a:rPr lang="en-GB" dirty="0"/>
              <a:t>On Linux and MacOS accessible by the terminal </a:t>
            </a:r>
            <a:r>
              <a:rPr lang="en-GB" b="1" dirty="0">
                <a:latin typeface="Consolas" panose="020B0609020204030204" pitchFamily="49" charset="0"/>
              </a:rPr>
              <a:t>man </a:t>
            </a:r>
            <a:r>
              <a:rPr lang="en-GB" b="1" dirty="0" err="1">
                <a:latin typeface="Consolas" panose="020B0609020204030204" pitchFamily="49" charset="0"/>
              </a:rPr>
              <a:t>kathara</a:t>
            </a:r>
            <a:r>
              <a:rPr lang="en-GB" dirty="0"/>
              <a:t> </a:t>
            </a:r>
          </a:p>
          <a:p>
            <a:pPr lvl="2"/>
            <a:r>
              <a:rPr lang="en-GB" dirty="0"/>
              <a:t>Available online at </a:t>
            </a:r>
            <a:r>
              <a:rPr lang="en-GB" dirty="0">
                <a:hlinkClick r:id="rId3"/>
              </a:rPr>
              <a:t>https://www.kathara.org/man-pages/kathara.1.html</a:t>
            </a:r>
            <a:r>
              <a:rPr lang="en-GB" dirty="0"/>
              <a:t>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A729DC-2A93-49F7-878B-DC40EDF0E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last update: Oct 2023</a:t>
            </a:r>
            <a:endParaRPr lang="it-I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739328-C230-4B29-A99E-28850F4BF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Kathará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3559774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92A46-16D6-4F25-9703-0C27A5765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of a computer network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68FF7-3141-481E-B260-E2F5DE6E8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last update: Oct 2023</a:t>
            </a:r>
            <a:endParaRPr lang="it-I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1630A7-D3BA-4E83-8034-72A6C08AD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Kathará - Introduction</a:t>
            </a:r>
          </a:p>
        </p:txBody>
      </p:sp>
      <p:grpSp>
        <p:nvGrpSpPr>
          <p:cNvPr id="6" name="Group 233">
            <a:extLst>
              <a:ext uri="{FF2B5EF4-FFF2-40B4-BE49-F238E27FC236}">
                <a16:creationId xmlns:a16="http://schemas.microsoft.com/office/drawing/2014/main" id="{9BA1ED29-ACCE-4489-8984-F61A7A6449E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230199" y="3411238"/>
            <a:ext cx="665513" cy="407631"/>
            <a:chOff x="3312" y="2928"/>
            <a:chExt cx="960" cy="528"/>
          </a:xfrm>
        </p:grpSpPr>
        <p:sp>
          <p:nvSpPr>
            <p:cNvPr id="7" name="AutoShape 253">
              <a:extLst>
                <a:ext uri="{FF2B5EF4-FFF2-40B4-BE49-F238E27FC236}">
                  <a16:creationId xmlns:a16="http://schemas.microsoft.com/office/drawing/2014/main" id="{E0F4E20A-C0CE-4C87-983D-65E61505B0B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312" y="2928"/>
              <a:ext cx="960" cy="528"/>
            </a:xfrm>
            <a:prstGeom prst="can">
              <a:avLst>
                <a:gd name="adj" fmla="val 50000"/>
              </a:avLst>
            </a:prstGeom>
            <a:gradFill rotWithShape="0">
              <a:gsLst>
                <a:gs pos="0">
                  <a:srgbClr val="808080">
                    <a:gamma/>
                    <a:shade val="46275"/>
                    <a:invGamma/>
                  </a:srgbClr>
                </a:gs>
                <a:gs pos="50000">
                  <a:srgbClr val="808080"/>
                </a:gs>
                <a:gs pos="100000">
                  <a:srgbClr val="808080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rgbClr val="C0C0C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73025" tIns="36511" rIns="73025" bIns="36511" numCol="1" anchor="ctr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grpSp>
          <p:nvGrpSpPr>
            <p:cNvPr id="8" name="Group 234">
              <a:extLst>
                <a:ext uri="{FF2B5EF4-FFF2-40B4-BE49-F238E27FC236}">
                  <a16:creationId xmlns:a16="http://schemas.microsoft.com/office/drawing/2014/main" id="{1C01A663-9C4E-42D0-B47F-4685A711A40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488" y="2961"/>
              <a:ext cx="599" cy="207"/>
              <a:chOff x="422" y="1632"/>
              <a:chExt cx="829" cy="298"/>
            </a:xfrm>
          </p:grpSpPr>
          <p:grpSp>
            <p:nvGrpSpPr>
              <p:cNvPr id="9" name="Group 244">
                <a:extLst>
                  <a:ext uri="{FF2B5EF4-FFF2-40B4-BE49-F238E27FC236}">
                    <a16:creationId xmlns:a16="http://schemas.microsoft.com/office/drawing/2014/main" id="{F748E025-86EE-40E3-9B96-29EAF85A014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" y="1632"/>
                <a:ext cx="822" cy="291"/>
                <a:chOff x="422" y="1632"/>
                <a:chExt cx="822" cy="291"/>
              </a:xfrm>
            </p:grpSpPr>
            <p:sp>
              <p:nvSpPr>
                <p:cNvPr id="19" name="Freeform 252">
                  <a:extLst>
                    <a:ext uri="{FF2B5EF4-FFF2-40B4-BE49-F238E27FC236}">
                      <a16:creationId xmlns:a16="http://schemas.microsoft.com/office/drawing/2014/main" id="{7CB207D8-DC63-4172-A9A8-3303F34A0C75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1" y="1639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4 w 393"/>
                    <a:gd name="T11" fmla="*/ 0 h 125"/>
                    <a:gd name="T12" fmla="*/ 196 w 393"/>
                    <a:gd name="T13" fmla="*/ 21 h 125"/>
                    <a:gd name="T14" fmla="*/ 0 w 393"/>
                    <a:gd name="T15" fmla="*/ 97 h 1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4" y="0"/>
                      </a:lnTo>
                      <a:lnTo>
                        <a:pt x="196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t-IT"/>
                </a:p>
              </p:txBody>
            </p:sp>
            <p:sp>
              <p:nvSpPr>
                <p:cNvPr id="20" name="Freeform 251">
                  <a:extLst>
                    <a:ext uri="{FF2B5EF4-FFF2-40B4-BE49-F238E27FC236}">
                      <a16:creationId xmlns:a16="http://schemas.microsoft.com/office/drawing/2014/main" id="{03A78A8B-BAAD-43CA-BEBE-12494F24C4FA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1" y="1639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4 w 393"/>
                    <a:gd name="T11" fmla="*/ 0 h 125"/>
                    <a:gd name="T12" fmla="*/ 196 w 393"/>
                    <a:gd name="T13" fmla="*/ 21 h 125"/>
                    <a:gd name="T14" fmla="*/ 0 w 393"/>
                    <a:gd name="T15" fmla="*/ 97 h 1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4" y="0"/>
                      </a:lnTo>
                      <a:lnTo>
                        <a:pt x="196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t-IT"/>
                </a:p>
              </p:txBody>
            </p:sp>
            <p:sp>
              <p:nvSpPr>
                <p:cNvPr id="21" name="Freeform 250">
                  <a:extLst>
                    <a:ext uri="{FF2B5EF4-FFF2-40B4-BE49-F238E27FC236}">
                      <a16:creationId xmlns:a16="http://schemas.microsoft.com/office/drawing/2014/main" id="{0737A521-73A0-40CD-A32A-3D1D092A6119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2" y="1785"/>
                  <a:ext cx="393" cy="132"/>
                </a:xfrm>
                <a:custGeom>
                  <a:avLst/>
                  <a:gdLst>
                    <a:gd name="T0" fmla="*/ 393 w 393"/>
                    <a:gd name="T1" fmla="*/ 28 h 132"/>
                    <a:gd name="T2" fmla="*/ 305 w 393"/>
                    <a:gd name="T3" fmla="*/ 0 h 132"/>
                    <a:gd name="T4" fmla="*/ 102 w 393"/>
                    <a:gd name="T5" fmla="*/ 83 h 132"/>
                    <a:gd name="T6" fmla="*/ 0 w 393"/>
                    <a:gd name="T7" fmla="*/ 55 h 132"/>
                    <a:gd name="T8" fmla="*/ 51 w 393"/>
                    <a:gd name="T9" fmla="*/ 132 h 132"/>
                    <a:gd name="T10" fmla="*/ 305 w 393"/>
                    <a:gd name="T11" fmla="*/ 132 h 132"/>
                    <a:gd name="T12" fmla="*/ 196 w 393"/>
                    <a:gd name="T13" fmla="*/ 104 h 132"/>
                    <a:gd name="T14" fmla="*/ 393 w 393"/>
                    <a:gd name="T15" fmla="*/ 28 h 1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93" h="132">
                      <a:moveTo>
                        <a:pt x="393" y="28"/>
                      </a:moveTo>
                      <a:lnTo>
                        <a:pt x="305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2"/>
                      </a:lnTo>
                      <a:lnTo>
                        <a:pt x="305" y="132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t-IT"/>
                </a:p>
              </p:txBody>
            </p:sp>
            <p:sp>
              <p:nvSpPr>
                <p:cNvPr id="22" name="Freeform 249">
                  <a:extLst>
                    <a:ext uri="{FF2B5EF4-FFF2-40B4-BE49-F238E27FC236}">
                      <a16:creationId xmlns:a16="http://schemas.microsoft.com/office/drawing/2014/main" id="{F36037FB-3A3D-4C22-9D85-50E1EE6099D3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2" y="1785"/>
                  <a:ext cx="393" cy="132"/>
                </a:xfrm>
                <a:custGeom>
                  <a:avLst/>
                  <a:gdLst>
                    <a:gd name="T0" fmla="*/ 393 w 393"/>
                    <a:gd name="T1" fmla="*/ 28 h 132"/>
                    <a:gd name="T2" fmla="*/ 305 w 393"/>
                    <a:gd name="T3" fmla="*/ 0 h 132"/>
                    <a:gd name="T4" fmla="*/ 102 w 393"/>
                    <a:gd name="T5" fmla="*/ 83 h 132"/>
                    <a:gd name="T6" fmla="*/ 0 w 393"/>
                    <a:gd name="T7" fmla="*/ 55 h 132"/>
                    <a:gd name="T8" fmla="*/ 51 w 393"/>
                    <a:gd name="T9" fmla="*/ 132 h 132"/>
                    <a:gd name="T10" fmla="*/ 305 w 393"/>
                    <a:gd name="T11" fmla="*/ 132 h 132"/>
                    <a:gd name="T12" fmla="*/ 196 w 393"/>
                    <a:gd name="T13" fmla="*/ 104 h 132"/>
                    <a:gd name="T14" fmla="*/ 393 w 393"/>
                    <a:gd name="T15" fmla="*/ 28 h 1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93" h="132">
                      <a:moveTo>
                        <a:pt x="393" y="28"/>
                      </a:moveTo>
                      <a:lnTo>
                        <a:pt x="305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2"/>
                      </a:lnTo>
                      <a:lnTo>
                        <a:pt x="305" y="132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t-IT"/>
                </a:p>
              </p:txBody>
            </p:sp>
            <p:sp>
              <p:nvSpPr>
                <p:cNvPr id="23" name="Freeform 248">
                  <a:extLst>
                    <a:ext uri="{FF2B5EF4-FFF2-40B4-BE49-F238E27FC236}">
                      <a16:creationId xmlns:a16="http://schemas.microsoft.com/office/drawing/2014/main" id="{5ED9BB9F-F6F5-418A-91B4-0B298BF01BB8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44" y="1632"/>
                  <a:ext cx="392" cy="125"/>
                </a:xfrm>
                <a:custGeom>
                  <a:avLst/>
                  <a:gdLst>
                    <a:gd name="T0" fmla="*/ 0 w 392"/>
                    <a:gd name="T1" fmla="*/ 28 h 125"/>
                    <a:gd name="T2" fmla="*/ 87 w 392"/>
                    <a:gd name="T3" fmla="*/ 0 h 125"/>
                    <a:gd name="T4" fmla="*/ 298 w 392"/>
                    <a:gd name="T5" fmla="*/ 77 h 125"/>
                    <a:gd name="T6" fmla="*/ 392 w 392"/>
                    <a:gd name="T7" fmla="*/ 56 h 125"/>
                    <a:gd name="T8" fmla="*/ 341 w 392"/>
                    <a:gd name="T9" fmla="*/ 125 h 125"/>
                    <a:gd name="T10" fmla="*/ 94 w 392"/>
                    <a:gd name="T11" fmla="*/ 125 h 125"/>
                    <a:gd name="T12" fmla="*/ 196 w 392"/>
                    <a:gd name="T13" fmla="*/ 104 h 125"/>
                    <a:gd name="T14" fmla="*/ 0 w 392"/>
                    <a:gd name="T15" fmla="*/ 28 h 1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92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2" y="56"/>
                      </a:lnTo>
                      <a:lnTo>
                        <a:pt x="341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t-IT"/>
                </a:p>
              </p:txBody>
            </p:sp>
            <p:sp>
              <p:nvSpPr>
                <p:cNvPr id="24" name="Freeform 247">
                  <a:extLst>
                    <a:ext uri="{FF2B5EF4-FFF2-40B4-BE49-F238E27FC236}">
                      <a16:creationId xmlns:a16="http://schemas.microsoft.com/office/drawing/2014/main" id="{9CF38D06-68FA-487C-9B12-8C55B484C140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44" y="1632"/>
                  <a:ext cx="392" cy="125"/>
                </a:xfrm>
                <a:custGeom>
                  <a:avLst/>
                  <a:gdLst>
                    <a:gd name="T0" fmla="*/ 0 w 392"/>
                    <a:gd name="T1" fmla="*/ 28 h 125"/>
                    <a:gd name="T2" fmla="*/ 87 w 392"/>
                    <a:gd name="T3" fmla="*/ 0 h 125"/>
                    <a:gd name="T4" fmla="*/ 298 w 392"/>
                    <a:gd name="T5" fmla="*/ 77 h 125"/>
                    <a:gd name="T6" fmla="*/ 392 w 392"/>
                    <a:gd name="T7" fmla="*/ 56 h 125"/>
                    <a:gd name="T8" fmla="*/ 341 w 392"/>
                    <a:gd name="T9" fmla="*/ 125 h 125"/>
                    <a:gd name="T10" fmla="*/ 94 w 392"/>
                    <a:gd name="T11" fmla="*/ 125 h 125"/>
                    <a:gd name="T12" fmla="*/ 196 w 392"/>
                    <a:gd name="T13" fmla="*/ 104 h 125"/>
                    <a:gd name="T14" fmla="*/ 0 w 392"/>
                    <a:gd name="T15" fmla="*/ 28 h 1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92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2" y="56"/>
                      </a:lnTo>
                      <a:lnTo>
                        <a:pt x="341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t-IT"/>
                </a:p>
              </p:txBody>
            </p:sp>
            <p:sp>
              <p:nvSpPr>
                <p:cNvPr id="25" name="Freeform 246">
                  <a:extLst>
                    <a:ext uri="{FF2B5EF4-FFF2-40B4-BE49-F238E27FC236}">
                      <a16:creationId xmlns:a16="http://schemas.microsoft.com/office/drawing/2014/main" id="{601C07CC-4E9B-4DDD-AF51-E6E2C93395D4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36" y="1799"/>
                  <a:ext cx="393" cy="124"/>
                </a:xfrm>
                <a:custGeom>
                  <a:avLst/>
                  <a:gdLst>
                    <a:gd name="T0" fmla="*/ 393 w 393"/>
                    <a:gd name="T1" fmla="*/ 97 h 124"/>
                    <a:gd name="T2" fmla="*/ 306 w 393"/>
                    <a:gd name="T3" fmla="*/ 124 h 124"/>
                    <a:gd name="T4" fmla="*/ 102 w 393"/>
                    <a:gd name="T5" fmla="*/ 41 h 124"/>
                    <a:gd name="T6" fmla="*/ 0 w 393"/>
                    <a:gd name="T7" fmla="*/ 69 h 124"/>
                    <a:gd name="T8" fmla="*/ 51 w 393"/>
                    <a:gd name="T9" fmla="*/ 0 h 124"/>
                    <a:gd name="T10" fmla="*/ 306 w 393"/>
                    <a:gd name="T11" fmla="*/ 0 h 124"/>
                    <a:gd name="T12" fmla="*/ 197 w 393"/>
                    <a:gd name="T13" fmla="*/ 21 h 124"/>
                    <a:gd name="T14" fmla="*/ 393 w 393"/>
                    <a:gd name="T15" fmla="*/ 97 h 1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93" h="124">
                      <a:moveTo>
                        <a:pt x="393" y="97"/>
                      </a:moveTo>
                      <a:lnTo>
                        <a:pt x="306" y="124"/>
                      </a:lnTo>
                      <a:lnTo>
                        <a:pt x="102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6" y="0"/>
                      </a:lnTo>
                      <a:lnTo>
                        <a:pt x="197" y="21"/>
                      </a:lnTo>
                      <a:lnTo>
                        <a:pt x="393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t-IT"/>
                </a:p>
              </p:txBody>
            </p:sp>
            <p:sp>
              <p:nvSpPr>
                <p:cNvPr id="26" name="Freeform 245">
                  <a:extLst>
                    <a:ext uri="{FF2B5EF4-FFF2-40B4-BE49-F238E27FC236}">
                      <a16:creationId xmlns:a16="http://schemas.microsoft.com/office/drawing/2014/main" id="{455629F7-B5AC-4553-BDD5-729147FC12FD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36" y="1799"/>
                  <a:ext cx="393" cy="124"/>
                </a:xfrm>
                <a:custGeom>
                  <a:avLst/>
                  <a:gdLst>
                    <a:gd name="T0" fmla="*/ 393 w 393"/>
                    <a:gd name="T1" fmla="*/ 97 h 124"/>
                    <a:gd name="T2" fmla="*/ 306 w 393"/>
                    <a:gd name="T3" fmla="*/ 124 h 124"/>
                    <a:gd name="T4" fmla="*/ 102 w 393"/>
                    <a:gd name="T5" fmla="*/ 41 h 124"/>
                    <a:gd name="T6" fmla="*/ 0 w 393"/>
                    <a:gd name="T7" fmla="*/ 69 h 124"/>
                    <a:gd name="T8" fmla="*/ 51 w 393"/>
                    <a:gd name="T9" fmla="*/ 0 h 124"/>
                    <a:gd name="T10" fmla="*/ 306 w 393"/>
                    <a:gd name="T11" fmla="*/ 0 h 124"/>
                    <a:gd name="T12" fmla="*/ 197 w 393"/>
                    <a:gd name="T13" fmla="*/ 21 h 124"/>
                    <a:gd name="T14" fmla="*/ 393 w 393"/>
                    <a:gd name="T15" fmla="*/ 97 h 1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93" h="124">
                      <a:moveTo>
                        <a:pt x="393" y="97"/>
                      </a:moveTo>
                      <a:lnTo>
                        <a:pt x="306" y="124"/>
                      </a:lnTo>
                      <a:lnTo>
                        <a:pt x="102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6" y="0"/>
                      </a:lnTo>
                      <a:lnTo>
                        <a:pt x="197" y="21"/>
                      </a:lnTo>
                      <a:lnTo>
                        <a:pt x="393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t-IT"/>
                </a:p>
              </p:txBody>
            </p:sp>
          </p:grpSp>
          <p:grpSp>
            <p:nvGrpSpPr>
              <p:cNvPr id="10" name="Group 235">
                <a:extLst>
                  <a:ext uri="{FF2B5EF4-FFF2-40B4-BE49-F238E27FC236}">
                    <a16:creationId xmlns:a16="http://schemas.microsoft.com/office/drawing/2014/main" id="{FCA4C81F-F82A-40C4-83E1-E26AE073AD5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9" y="1639"/>
                <a:ext cx="822" cy="291"/>
                <a:chOff x="429" y="1639"/>
                <a:chExt cx="822" cy="291"/>
              </a:xfrm>
            </p:grpSpPr>
            <p:sp>
              <p:nvSpPr>
                <p:cNvPr id="11" name="Freeform 243">
                  <a:extLst>
                    <a:ext uri="{FF2B5EF4-FFF2-40B4-BE49-F238E27FC236}">
                      <a16:creationId xmlns:a16="http://schemas.microsoft.com/office/drawing/2014/main" id="{3A7E5792-5D78-41E5-ABF5-7F3DC856F4CA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8" y="1646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5 w 393"/>
                    <a:gd name="T11" fmla="*/ 0 h 125"/>
                    <a:gd name="T12" fmla="*/ 197 w 393"/>
                    <a:gd name="T13" fmla="*/ 21 h 125"/>
                    <a:gd name="T14" fmla="*/ 0 w 393"/>
                    <a:gd name="T15" fmla="*/ 97 h 1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5" y="0"/>
                      </a:lnTo>
                      <a:lnTo>
                        <a:pt x="197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t-IT"/>
                </a:p>
              </p:txBody>
            </p:sp>
            <p:sp>
              <p:nvSpPr>
                <p:cNvPr id="12" name="Freeform 242">
                  <a:extLst>
                    <a:ext uri="{FF2B5EF4-FFF2-40B4-BE49-F238E27FC236}">
                      <a16:creationId xmlns:a16="http://schemas.microsoft.com/office/drawing/2014/main" id="{11F6D963-6327-43F7-91D2-3013C8A80D96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8" y="1646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5 w 393"/>
                    <a:gd name="T11" fmla="*/ 0 h 125"/>
                    <a:gd name="T12" fmla="*/ 197 w 393"/>
                    <a:gd name="T13" fmla="*/ 21 h 125"/>
                    <a:gd name="T14" fmla="*/ 0 w 393"/>
                    <a:gd name="T15" fmla="*/ 97 h 1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5" y="0"/>
                      </a:lnTo>
                      <a:lnTo>
                        <a:pt x="197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t-IT"/>
                </a:p>
              </p:txBody>
            </p:sp>
            <p:sp>
              <p:nvSpPr>
                <p:cNvPr id="13" name="Freeform 241">
                  <a:extLst>
                    <a:ext uri="{FF2B5EF4-FFF2-40B4-BE49-F238E27FC236}">
                      <a16:creationId xmlns:a16="http://schemas.microsoft.com/office/drawing/2014/main" id="{4CC03CFA-2C1A-4594-AEE7-6C36AACEFD3E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9" y="1792"/>
                  <a:ext cx="393" cy="131"/>
                </a:xfrm>
                <a:custGeom>
                  <a:avLst/>
                  <a:gdLst>
                    <a:gd name="T0" fmla="*/ 393 w 393"/>
                    <a:gd name="T1" fmla="*/ 28 h 131"/>
                    <a:gd name="T2" fmla="*/ 306 w 393"/>
                    <a:gd name="T3" fmla="*/ 0 h 131"/>
                    <a:gd name="T4" fmla="*/ 102 w 393"/>
                    <a:gd name="T5" fmla="*/ 83 h 131"/>
                    <a:gd name="T6" fmla="*/ 0 w 393"/>
                    <a:gd name="T7" fmla="*/ 55 h 131"/>
                    <a:gd name="T8" fmla="*/ 51 w 393"/>
                    <a:gd name="T9" fmla="*/ 131 h 131"/>
                    <a:gd name="T10" fmla="*/ 306 w 393"/>
                    <a:gd name="T11" fmla="*/ 131 h 131"/>
                    <a:gd name="T12" fmla="*/ 196 w 393"/>
                    <a:gd name="T13" fmla="*/ 104 h 131"/>
                    <a:gd name="T14" fmla="*/ 393 w 393"/>
                    <a:gd name="T15" fmla="*/ 28 h 1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93" h="131">
                      <a:moveTo>
                        <a:pt x="393" y="28"/>
                      </a:moveTo>
                      <a:lnTo>
                        <a:pt x="306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1"/>
                      </a:lnTo>
                      <a:lnTo>
                        <a:pt x="306" y="131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t-IT"/>
                </a:p>
              </p:txBody>
            </p:sp>
            <p:sp>
              <p:nvSpPr>
                <p:cNvPr id="14" name="Freeform 240">
                  <a:extLst>
                    <a:ext uri="{FF2B5EF4-FFF2-40B4-BE49-F238E27FC236}">
                      <a16:creationId xmlns:a16="http://schemas.microsoft.com/office/drawing/2014/main" id="{9C67FC5A-72D1-4CAE-A58B-3AC5C532CD5C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9" y="1792"/>
                  <a:ext cx="393" cy="131"/>
                </a:xfrm>
                <a:custGeom>
                  <a:avLst/>
                  <a:gdLst>
                    <a:gd name="T0" fmla="*/ 393 w 393"/>
                    <a:gd name="T1" fmla="*/ 28 h 131"/>
                    <a:gd name="T2" fmla="*/ 306 w 393"/>
                    <a:gd name="T3" fmla="*/ 0 h 131"/>
                    <a:gd name="T4" fmla="*/ 102 w 393"/>
                    <a:gd name="T5" fmla="*/ 83 h 131"/>
                    <a:gd name="T6" fmla="*/ 0 w 393"/>
                    <a:gd name="T7" fmla="*/ 55 h 131"/>
                    <a:gd name="T8" fmla="*/ 51 w 393"/>
                    <a:gd name="T9" fmla="*/ 131 h 131"/>
                    <a:gd name="T10" fmla="*/ 306 w 393"/>
                    <a:gd name="T11" fmla="*/ 131 h 131"/>
                    <a:gd name="T12" fmla="*/ 196 w 393"/>
                    <a:gd name="T13" fmla="*/ 104 h 131"/>
                    <a:gd name="T14" fmla="*/ 393 w 393"/>
                    <a:gd name="T15" fmla="*/ 28 h 1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93" h="131">
                      <a:moveTo>
                        <a:pt x="393" y="28"/>
                      </a:moveTo>
                      <a:lnTo>
                        <a:pt x="306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1"/>
                      </a:lnTo>
                      <a:lnTo>
                        <a:pt x="306" y="131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t-IT"/>
                </a:p>
              </p:txBody>
            </p:sp>
            <p:sp>
              <p:nvSpPr>
                <p:cNvPr id="15" name="Freeform 239">
                  <a:extLst>
                    <a:ext uri="{FF2B5EF4-FFF2-40B4-BE49-F238E27FC236}">
                      <a16:creationId xmlns:a16="http://schemas.microsoft.com/office/drawing/2014/main" id="{F206CD47-08FE-4F62-AE07-5BD176F23197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51" y="1639"/>
                  <a:ext cx="393" cy="125"/>
                </a:xfrm>
                <a:custGeom>
                  <a:avLst/>
                  <a:gdLst>
                    <a:gd name="T0" fmla="*/ 0 w 393"/>
                    <a:gd name="T1" fmla="*/ 28 h 125"/>
                    <a:gd name="T2" fmla="*/ 87 w 393"/>
                    <a:gd name="T3" fmla="*/ 0 h 125"/>
                    <a:gd name="T4" fmla="*/ 298 w 393"/>
                    <a:gd name="T5" fmla="*/ 77 h 125"/>
                    <a:gd name="T6" fmla="*/ 393 w 393"/>
                    <a:gd name="T7" fmla="*/ 56 h 125"/>
                    <a:gd name="T8" fmla="*/ 342 w 393"/>
                    <a:gd name="T9" fmla="*/ 125 h 125"/>
                    <a:gd name="T10" fmla="*/ 94 w 393"/>
                    <a:gd name="T11" fmla="*/ 125 h 125"/>
                    <a:gd name="T12" fmla="*/ 196 w 393"/>
                    <a:gd name="T13" fmla="*/ 104 h 125"/>
                    <a:gd name="T14" fmla="*/ 0 w 393"/>
                    <a:gd name="T15" fmla="*/ 28 h 1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3" y="56"/>
                      </a:lnTo>
                      <a:lnTo>
                        <a:pt x="342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t-IT"/>
                </a:p>
              </p:txBody>
            </p:sp>
            <p:sp>
              <p:nvSpPr>
                <p:cNvPr id="16" name="Freeform 238">
                  <a:extLst>
                    <a:ext uri="{FF2B5EF4-FFF2-40B4-BE49-F238E27FC236}">
                      <a16:creationId xmlns:a16="http://schemas.microsoft.com/office/drawing/2014/main" id="{71234673-8D22-402D-966B-8C48F11EB429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51" y="1639"/>
                  <a:ext cx="393" cy="125"/>
                </a:xfrm>
                <a:custGeom>
                  <a:avLst/>
                  <a:gdLst>
                    <a:gd name="T0" fmla="*/ 0 w 393"/>
                    <a:gd name="T1" fmla="*/ 28 h 125"/>
                    <a:gd name="T2" fmla="*/ 87 w 393"/>
                    <a:gd name="T3" fmla="*/ 0 h 125"/>
                    <a:gd name="T4" fmla="*/ 298 w 393"/>
                    <a:gd name="T5" fmla="*/ 77 h 125"/>
                    <a:gd name="T6" fmla="*/ 393 w 393"/>
                    <a:gd name="T7" fmla="*/ 56 h 125"/>
                    <a:gd name="T8" fmla="*/ 342 w 393"/>
                    <a:gd name="T9" fmla="*/ 125 h 125"/>
                    <a:gd name="T10" fmla="*/ 94 w 393"/>
                    <a:gd name="T11" fmla="*/ 125 h 125"/>
                    <a:gd name="T12" fmla="*/ 196 w 393"/>
                    <a:gd name="T13" fmla="*/ 104 h 125"/>
                    <a:gd name="T14" fmla="*/ 0 w 393"/>
                    <a:gd name="T15" fmla="*/ 28 h 1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3" y="56"/>
                      </a:lnTo>
                      <a:lnTo>
                        <a:pt x="342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t-IT"/>
                </a:p>
              </p:txBody>
            </p:sp>
            <p:sp>
              <p:nvSpPr>
                <p:cNvPr id="17" name="Freeform 237">
                  <a:extLst>
                    <a:ext uri="{FF2B5EF4-FFF2-40B4-BE49-F238E27FC236}">
                      <a16:creationId xmlns:a16="http://schemas.microsoft.com/office/drawing/2014/main" id="{3C3677AB-CD52-4DD4-9E0B-AAEBFBB38026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44" y="1806"/>
                  <a:ext cx="392" cy="124"/>
                </a:xfrm>
                <a:custGeom>
                  <a:avLst/>
                  <a:gdLst>
                    <a:gd name="T0" fmla="*/ 392 w 392"/>
                    <a:gd name="T1" fmla="*/ 97 h 124"/>
                    <a:gd name="T2" fmla="*/ 305 w 392"/>
                    <a:gd name="T3" fmla="*/ 124 h 124"/>
                    <a:gd name="T4" fmla="*/ 101 w 392"/>
                    <a:gd name="T5" fmla="*/ 41 h 124"/>
                    <a:gd name="T6" fmla="*/ 0 w 392"/>
                    <a:gd name="T7" fmla="*/ 69 h 124"/>
                    <a:gd name="T8" fmla="*/ 51 w 392"/>
                    <a:gd name="T9" fmla="*/ 0 h 124"/>
                    <a:gd name="T10" fmla="*/ 305 w 392"/>
                    <a:gd name="T11" fmla="*/ 0 h 124"/>
                    <a:gd name="T12" fmla="*/ 196 w 392"/>
                    <a:gd name="T13" fmla="*/ 20 h 124"/>
                    <a:gd name="T14" fmla="*/ 392 w 392"/>
                    <a:gd name="T15" fmla="*/ 97 h 1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92" h="124">
                      <a:moveTo>
                        <a:pt x="392" y="97"/>
                      </a:moveTo>
                      <a:lnTo>
                        <a:pt x="305" y="124"/>
                      </a:lnTo>
                      <a:lnTo>
                        <a:pt x="101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5" y="0"/>
                      </a:lnTo>
                      <a:lnTo>
                        <a:pt x="196" y="20"/>
                      </a:lnTo>
                      <a:lnTo>
                        <a:pt x="392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t-IT"/>
                </a:p>
              </p:txBody>
            </p:sp>
            <p:sp>
              <p:nvSpPr>
                <p:cNvPr id="18" name="Freeform 236">
                  <a:extLst>
                    <a:ext uri="{FF2B5EF4-FFF2-40B4-BE49-F238E27FC236}">
                      <a16:creationId xmlns:a16="http://schemas.microsoft.com/office/drawing/2014/main" id="{0FB23D26-7967-4A5E-8DB2-44DA9DC068E2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44" y="1806"/>
                  <a:ext cx="392" cy="124"/>
                </a:xfrm>
                <a:custGeom>
                  <a:avLst/>
                  <a:gdLst>
                    <a:gd name="T0" fmla="*/ 392 w 392"/>
                    <a:gd name="T1" fmla="*/ 97 h 124"/>
                    <a:gd name="T2" fmla="*/ 305 w 392"/>
                    <a:gd name="T3" fmla="*/ 124 h 124"/>
                    <a:gd name="T4" fmla="*/ 101 w 392"/>
                    <a:gd name="T5" fmla="*/ 41 h 124"/>
                    <a:gd name="T6" fmla="*/ 0 w 392"/>
                    <a:gd name="T7" fmla="*/ 69 h 124"/>
                    <a:gd name="T8" fmla="*/ 51 w 392"/>
                    <a:gd name="T9" fmla="*/ 0 h 124"/>
                    <a:gd name="T10" fmla="*/ 305 w 392"/>
                    <a:gd name="T11" fmla="*/ 0 h 124"/>
                    <a:gd name="T12" fmla="*/ 196 w 392"/>
                    <a:gd name="T13" fmla="*/ 20 h 124"/>
                    <a:gd name="T14" fmla="*/ 392 w 392"/>
                    <a:gd name="T15" fmla="*/ 97 h 1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92" h="124">
                      <a:moveTo>
                        <a:pt x="392" y="97"/>
                      </a:moveTo>
                      <a:lnTo>
                        <a:pt x="305" y="124"/>
                      </a:lnTo>
                      <a:lnTo>
                        <a:pt x="101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5" y="0"/>
                      </a:lnTo>
                      <a:lnTo>
                        <a:pt x="196" y="20"/>
                      </a:lnTo>
                      <a:lnTo>
                        <a:pt x="392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t-IT"/>
                </a:p>
              </p:txBody>
            </p:sp>
          </p:grpSp>
        </p:grpSp>
      </p:grpSp>
      <p:sp>
        <p:nvSpPr>
          <p:cNvPr id="27" name="WordArt 232">
            <a:extLst>
              <a:ext uri="{FF2B5EF4-FFF2-40B4-BE49-F238E27FC236}">
                <a16:creationId xmlns:a16="http://schemas.microsoft.com/office/drawing/2014/main" id="{9F793E0A-5DCF-4DF3-8C26-51A0AB7DA10B}"/>
              </a:ext>
            </a:extLst>
          </p:cNvPr>
          <p:cNvSpPr>
            <a:spLocks noChangeAspect="1" noChangeArrowheads="1" noChangeShapeType="1" noTextEdit="1"/>
          </p:cNvSpPr>
          <p:nvPr/>
        </p:nvSpPr>
        <p:spPr bwMode="auto">
          <a:xfrm>
            <a:off x="5263221" y="3582037"/>
            <a:ext cx="599470" cy="199371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CanDown">
              <a:avLst>
                <a:gd name="adj" fmla="val 33333"/>
              </a:avLst>
            </a:prstTxWarp>
          </a:bodyPr>
          <a:lstStyle/>
          <a:p>
            <a:pPr algn="ctr" rtl="0">
              <a:buNone/>
            </a:pPr>
            <a:r>
              <a:rPr lang="it-IT" sz="1400" kern="10" spc="0" dirty="0">
                <a:ln w="9525">
                  <a:solidFill>
                    <a:srgbClr val="FFFFFF"/>
                  </a:solidFill>
                  <a:round/>
                  <a:headEnd/>
                  <a:tailEnd/>
                </a:ln>
                <a:solidFill>
                  <a:srgbClr val="FFFFFF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router-A</a:t>
            </a:r>
          </a:p>
        </p:txBody>
      </p:sp>
      <p:sp>
        <p:nvSpPr>
          <p:cNvPr id="28" name="Text Box 32">
            <a:extLst>
              <a:ext uri="{FF2B5EF4-FFF2-40B4-BE49-F238E27FC236}">
                <a16:creationId xmlns:a16="http://schemas.microsoft.com/office/drawing/2014/main" id="{10DC2AE3-7610-41B9-9CD2-CBC11985E5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8734" y="3729102"/>
            <a:ext cx="254013" cy="17040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it-IT"/>
            </a:defPPr>
            <a:lvl1pPr marR="0" lv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sz="1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</a:defRPr>
            </a:lvl1pPr>
          </a:lstStyle>
          <a:p>
            <a:r>
              <a:rPr lang="it-IT" altLang="it-IT" sz="1100" dirty="0"/>
              <a:t>0:3</a:t>
            </a:r>
          </a:p>
        </p:txBody>
      </p:sp>
      <p:sp>
        <p:nvSpPr>
          <p:cNvPr id="29" name="Text Box 21">
            <a:extLst>
              <a:ext uri="{FF2B5EF4-FFF2-40B4-BE49-F238E27FC236}">
                <a16:creationId xmlns:a16="http://schemas.microsoft.com/office/drawing/2014/main" id="{86A7C659-E43F-4E68-90BF-754BD4C7EB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2216" y="3477740"/>
            <a:ext cx="177401" cy="18131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.1</a:t>
            </a:r>
            <a:endParaRPr kumimoji="0" lang="it-IT" altLang="it-IT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Text Box 40">
            <a:extLst>
              <a:ext uri="{FF2B5EF4-FFF2-40B4-BE49-F238E27FC236}">
                <a16:creationId xmlns:a16="http://schemas.microsoft.com/office/drawing/2014/main" id="{09812C1C-7740-4DFD-994F-498B3D0815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9769" y="3729853"/>
            <a:ext cx="254013" cy="16381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it-IT"/>
            </a:defPPr>
            <a:lvl1pPr marR="0" lv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sz="1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</a:defRPr>
            </a:lvl1pPr>
          </a:lstStyle>
          <a:p>
            <a:r>
              <a:rPr lang="it-IT" altLang="it-IT" sz="1100" dirty="0"/>
              <a:t>0:4</a:t>
            </a:r>
          </a:p>
        </p:txBody>
      </p:sp>
      <p:sp>
        <p:nvSpPr>
          <p:cNvPr id="31" name="Text Box 21">
            <a:extLst>
              <a:ext uri="{FF2B5EF4-FFF2-40B4-BE49-F238E27FC236}">
                <a16:creationId xmlns:a16="http://schemas.microsoft.com/office/drawing/2014/main" id="{63885536-35A6-44DA-BBFD-62EDC12A58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8074" y="3484627"/>
            <a:ext cx="177401" cy="18131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.2</a:t>
            </a:r>
            <a:endParaRPr kumimoji="0" lang="it-IT" altLang="it-IT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32" name="Group 233">
            <a:extLst>
              <a:ext uri="{FF2B5EF4-FFF2-40B4-BE49-F238E27FC236}">
                <a16:creationId xmlns:a16="http://schemas.microsoft.com/office/drawing/2014/main" id="{ED51F1C7-29E6-4D6D-AF6F-F9DBB883E79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031918" y="3444223"/>
            <a:ext cx="665513" cy="407631"/>
            <a:chOff x="3312" y="2928"/>
            <a:chExt cx="960" cy="528"/>
          </a:xfrm>
        </p:grpSpPr>
        <p:sp>
          <p:nvSpPr>
            <p:cNvPr id="33" name="AutoShape 253">
              <a:extLst>
                <a:ext uri="{FF2B5EF4-FFF2-40B4-BE49-F238E27FC236}">
                  <a16:creationId xmlns:a16="http://schemas.microsoft.com/office/drawing/2014/main" id="{325955B9-D147-44AF-9871-90BD297E440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312" y="2928"/>
              <a:ext cx="960" cy="528"/>
            </a:xfrm>
            <a:prstGeom prst="can">
              <a:avLst>
                <a:gd name="adj" fmla="val 50000"/>
              </a:avLst>
            </a:prstGeom>
            <a:gradFill rotWithShape="0">
              <a:gsLst>
                <a:gs pos="0">
                  <a:srgbClr val="808080">
                    <a:gamma/>
                    <a:shade val="46275"/>
                    <a:invGamma/>
                  </a:srgbClr>
                </a:gs>
                <a:gs pos="50000">
                  <a:srgbClr val="808080"/>
                </a:gs>
                <a:gs pos="100000">
                  <a:srgbClr val="808080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rgbClr val="C0C0C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73025" tIns="36511" rIns="73025" bIns="36511" numCol="1" anchor="ctr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grpSp>
          <p:nvGrpSpPr>
            <p:cNvPr id="34" name="Group 234">
              <a:extLst>
                <a:ext uri="{FF2B5EF4-FFF2-40B4-BE49-F238E27FC236}">
                  <a16:creationId xmlns:a16="http://schemas.microsoft.com/office/drawing/2014/main" id="{3C6F46BB-E3BB-4ED8-BE2D-DD44A15E2C25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488" y="2961"/>
              <a:ext cx="599" cy="207"/>
              <a:chOff x="422" y="1632"/>
              <a:chExt cx="829" cy="298"/>
            </a:xfrm>
          </p:grpSpPr>
          <p:grpSp>
            <p:nvGrpSpPr>
              <p:cNvPr id="35" name="Group 244">
                <a:extLst>
                  <a:ext uri="{FF2B5EF4-FFF2-40B4-BE49-F238E27FC236}">
                    <a16:creationId xmlns:a16="http://schemas.microsoft.com/office/drawing/2014/main" id="{5BED09AF-D820-4FBC-AA12-37856AB6C72B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" y="1632"/>
                <a:ext cx="822" cy="291"/>
                <a:chOff x="422" y="1632"/>
                <a:chExt cx="822" cy="291"/>
              </a:xfrm>
            </p:grpSpPr>
            <p:sp>
              <p:nvSpPr>
                <p:cNvPr id="45" name="Freeform 252">
                  <a:extLst>
                    <a:ext uri="{FF2B5EF4-FFF2-40B4-BE49-F238E27FC236}">
                      <a16:creationId xmlns:a16="http://schemas.microsoft.com/office/drawing/2014/main" id="{E87B6344-C82D-4F35-B79A-505672627CAD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1" y="1639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4 w 393"/>
                    <a:gd name="T11" fmla="*/ 0 h 125"/>
                    <a:gd name="T12" fmla="*/ 196 w 393"/>
                    <a:gd name="T13" fmla="*/ 21 h 125"/>
                    <a:gd name="T14" fmla="*/ 0 w 393"/>
                    <a:gd name="T15" fmla="*/ 97 h 1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4" y="0"/>
                      </a:lnTo>
                      <a:lnTo>
                        <a:pt x="196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t-IT"/>
                </a:p>
              </p:txBody>
            </p:sp>
            <p:sp>
              <p:nvSpPr>
                <p:cNvPr id="46" name="Freeform 251">
                  <a:extLst>
                    <a:ext uri="{FF2B5EF4-FFF2-40B4-BE49-F238E27FC236}">
                      <a16:creationId xmlns:a16="http://schemas.microsoft.com/office/drawing/2014/main" id="{25FE0C20-E17C-4ABC-A2B6-E57E7644AF2B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1" y="1639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4 w 393"/>
                    <a:gd name="T11" fmla="*/ 0 h 125"/>
                    <a:gd name="T12" fmla="*/ 196 w 393"/>
                    <a:gd name="T13" fmla="*/ 21 h 125"/>
                    <a:gd name="T14" fmla="*/ 0 w 393"/>
                    <a:gd name="T15" fmla="*/ 97 h 1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4" y="0"/>
                      </a:lnTo>
                      <a:lnTo>
                        <a:pt x="196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t-IT"/>
                </a:p>
              </p:txBody>
            </p:sp>
            <p:sp>
              <p:nvSpPr>
                <p:cNvPr id="47" name="Freeform 250">
                  <a:extLst>
                    <a:ext uri="{FF2B5EF4-FFF2-40B4-BE49-F238E27FC236}">
                      <a16:creationId xmlns:a16="http://schemas.microsoft.com/office/drawing/2014/main" id="{2728DD7E-4922-4C80-A329-857E9E498A0E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2" y="1785"/>
                  <a:ext cx="393" cy="132"/>
                </a:xfrm>
                <a:custGeom>
                  <a:avLst/>
                  <a:gdLst>
                    <a:gd name="T0" fmla="*/ 393 w 393"/>
                    <a:gd name="T1" fmla="*/ 28 h 132"/>
                    <a:gd name="T2" fmla="*/ 305 w 393"/>
                    <a:gd name="T3" fmla="*/ 0 h 132"/>
                    <a:gd name="T4" fmla="*/ 102 w 393"/>
                    <a:gd name="T5" fmla="*/ 83 h 132"/>
                    <a:gd name="T6" fmla="*/ 0 w 393"/>
                    <a:gd name="T7" fmla="*/ 55 h 132"/>
                    <a:gd name="T8" fmla="*/ 51 w 393"/>
                    <a:gd name="T9" fmla="*/ 132 h 132"/>
                    <a:gd name="T10" fmla="*/ 305 w 393"/>
                    <a:gd name="T11" fmla="*/ 132 h 132"/>
                    <a:gd name="T12" fmla="*/ 196 w 393"/>
                    <a:gd name="T13" fmla="*/ 104 h 132"/>
                    <a:gd name="T14" fmla="*/ 393 w 393"/>
                    <a:gd name="T15" fmla="*/ 28 h 1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93" h="132">
                      <a:moveTo>
                        <a:pt x="393" y="28"/>
                      </a:moveTo>
                      <a:lnTo>
                        <a:pt x="305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2"/>
                      </a:lnTo>
                      <a:lnTo>
                        <a:pt x="305" y="132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t-IT"/>
                </a:p>
              </p:txBody>
            </p:sp>
            <p:sp>
              <p:nvSpPr>
                <p:cNvPr id="48" name="Freeform 249">
                  <a:extLst>
                    <a:ext uri="{FF2B5EF4-FFF2-40B4-BE49-F238E27FC236}">
                      <a16:creationId xmlns:a16="http://schemas.microsoft.com/office/drawing/2014/main" id="{56334CD1-F36E-4B50-81DB-B25D4B7D47E7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2" y="1785"/>
                  <a:ext cx="393" cy="132"/>
                </a:xfrm>
                <a:custGeom>
                  <a:avLst/>
                  <a:gdLst>
                    <a:gd name="T0" fmla="*/ 393 w 393"/>
                    <a:gd name="T1" fmla="*/ 28 h 132"/>
                    <a:gd name="T2" fmla="*/ 305 w 393"/>
                    <a:gd name="T3" fmla="*/ 0 h 132"/>
                    <a:gd name="T4" fmla="*/ 102 w 393"/>
                    <a:gd name="T5" fmla="*/ 83 h 132"/>
                    <a:gd name="T6" fmla="*/ 0 w 393"/>
                    <a:gd name="T7" fmla="*/ 55 h 132"/>
                    <a:gd name="T8" fmla="*/ 51 w 393"/>
                    <a:gd name="T9" fmla="*/ 132 h 132"/>
                    <a:gd name="T10" fmla="*/ 305 w 393"/>
                    <a:gd name="T11" fmla="*/ 132 h 132"/>
                    <a:gd name="T12" fmla="*/ 196 w 393"/>
                    <a:gd name="T13" fmla="*/ 104 h 132"/>
                    <a:gd name="T14" fmla="*/ 393 w 393"/>
                    <a:gd name="T15" fmla="*/ 28 h 1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93" h="132">
                      <a:moveTo>
                        <a:pt x="393" y="28"/>
                      </a:moveTo>
                      <a:lnTo>
                        <a:pt x="305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2"/>
                      </a:lnTo>
                      <a:lnTo>
                        <a:pt x="305" y="132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t-IT"/>
                </a:p>
              </p:txBody>
            </p:sp>
            <p:sp>
              <p:nvSpPr>
                <p:cNvPr id="49" name="Freeform 248">
                  <a:extLst>
                    <a:ext uri="{FF2B5EF4-FFF2-40B4-BE49-F238E27FC236}">
                      <a16:creationId xmlns:a16="http://schemas.microsoft.com/office/drawing/2014/main" id="{4EFF2DE1-385C-45F5-B003-826D63FC2120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44" y="1632"/>
                  <a:ext cx="392" cy="125"/>
                </a:xfrm>
                <a:custGeom>
                  <a:avLst/>
                  <a:gdLst>
                    <a:gd name="T0" fmla="*/ 0 w 392"/>
                    <a:gd name="T1" fmla="*/ 28 h 125"/>
                    <a:gd name="T2" fmla="*/ 87 w 392"/>
                    <a:gd name="T3" fmla="*/ 0 h 125"/>
                    <a:gd name="T4" fmla="*/ 298 w 392"/>
                    <a:gd name="T5" fmla="*/ 77 h 125"/>
                    <a:gd name="T6" fmla="*/ 392 w 392"/>
                    <a:gd name="T7" fmla="*/ 56 h 125"/>
                    <a:gd name="T8" fmla="*/ 341 w 392"/>
                    <a:gd name="T9" fmla="*/ 125 h 125"/>
                    <a:gd name="T10" fmla="*/ 94 w 392"/>
                    <a:gd name="T11" fmla="*/ 125 h 125"/>
                    <a:gd name="T12" fmla="*/ 196 w 392"/>
                    <a:gd name="T13" fmla="*/ 104 h 125"/>
                    <a:gd name="T14" fmla="*/ 0 w 392"/>
                    <a:gd name="T15" fmla="*/ 28 h 1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92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2" y="56"/>
                      </a:lnTo>
                      <a:lnTo>
                        <a:pt x="341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t-IT"/>
                </a:p>
              </p:txBody>
            </p:sp>
            <p:sp>
              <p:nvSpPr>
                <p:cNvPr id="50" name="Freeform 247">
                  <a:extLst>
                    <a:ext uri="{FF2B5EF4-FFF2-40B4-BE49-F238E27FC236}">
                      <a16:creationId xmlns:a16="http://schemas.microsoft.com/office/drawing/2014/main" id="{9B02A3F0-F297-489F-BCDD-A8F5941717BA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44" y="1632"/>
                  <a:ext cx="392" cy="125"/>
                </a:xfrm>
                <a:custGeom>
                  <a:avLst/>
                  <a:gdLst>
                    <a:gd name="T0" fmla="*/ 0 w 392"/>
                    <a:gd name="T1" fmla="*/ 28 h 125"/>
                    <a:gd name="T2" fmla="*/ 87 w 392"/>
                    <a:gd name="T3" fmla="*/ 0 h 125"/>
                    <a:gd name="T4" fmla="*/ 298 w 392"/>
                    <a:gd name="T5" fmla="*/ 77 h 125"/>
                    <a:gd name="T6" fmla="*/ 392 w 392"/>
                    <a:gd name="T7" fmla="*/ 56 h 125"/>
                    <a:gd name="T8" fmla="*/ 341 w 392"/>
                    <a:gd name="T9" fmla="*/ 125 h 125"/>
                    <a:gd name="T10" fmla="*/ 94 w 392"/>
                    <a:gd name="T11" fmla="*/ 125 h 125"/>
                    <a:gd name="T12" fmla="*/ 196 w 392"/>
                    <a:gd name="T13" fmla="*/ 104 h 125"/>
                    <a:gd name="T14" fmla="*/ 0 w 392"/>
                    <a:gd name="T15" fmla="*/ 28 h 1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92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2" y="56"/>
                      </a:lnTo>
                      <a:lnTo>
                        <a:pt x="341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t-IT"/>
                </a:p>
              </p:txBody>
            </p:sp>
            <p:sp>
              <p:nvSpPr>
                <p:cNvPr id="51" name="Freeform 246">
                  <a:extLst>
                    <a:ext uri="{FF2B5EF4-FFF2-40B4-BE49-F238E27FC236}">
                      <a16:creationId xmlns:a16="http://schemas.microsoft.com/office/drawing/2014/main" id="{C0C00A90-4C71-4B64-BD31-79FA12BCEFD3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36" y="1799"/>
                  <a:ext cx="393" cy="124"/>
                </a:xfrm>
                <a:custGeom>
                  <a:avLst/>
                  <a:gdLst>
                    <a:gd name="T0" fmla="*/ 393 w 393"/>
                    <a:gd name="T1" fmla="*/ 97 h 124"/>
                    <a:gd name="T2" fmla="*/ 306 w 393"/>
                    <a:gd name="T3" fmla="*/ 124 h 124"/>
                    <a:gd name="T4" fmla="*/ 102 w 393"/>
                    <a:gd name="T5" fmla="*/ 41 h 124"/>
                    <a:gd name="T6" fmla="*/ 0 w 393"/>
                    <a:gd name="T7" fmla="*/ 69 h 124"/>
                    <a:gd name="T8" fmla="*/ 51 w 393"/>
                    <a:gd name="T9" fmla="*/ 0 h 124"/>
                    <a:gd name="T10" fmla="*/ 306 w 393"/>
                    <a:gd name="T11" fmla="*/ 0 h 124"/>
                    <a:gd name="T12" fmla="*/ 197 w 393"/>
                    <a:gd name="T13" fmla="*/ 21 h 124"/>
                    <a:gd name="T14" fmla="*/ 393 w 393"/>
                    <a:gd name="T15" fmla="*/ 97 h 1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93" h="124">
                      <a:moveTo>
                        <a:pt x="393" y="97"/>
                      </a:moveTo>
                      <a:lnTo>
                        <a:pt x="306" y="124"/>
                      </a:lnTo>
                      <a:lnTo>
                        <a:pt x="102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6" y="0"/>
                      </a:lnTo>
                      <a:lnTo>
                        <a:pt x="197" y="21"/>
                      </a:lnTo>
                      <a:lnTo>
                        <a:pt x="393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t-IT"/>
                </a:p>
              </p:txBody>
            </p:sp>
            <p:sp>
              <p:nvSpPr>
                <p:cNvPr id="52" name="Freeform 245">
                  <a:extLst>
                    <a:ext uri="{FF2B5EF4-FFF2-40B4-BE49-F238E27FC236}">
                      <a16:creationId xmlns:a16="http://schemas.microsoft.com/office/drawing/2014/main" id="{1E480E60-3B48-4685-BCFF-2359EBBA1303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36" y="1799"/>
                  <a:ext cx="393" cy="124"/>
                </a:xfrm>
                <a:custGeom>
                  <a:avLst/>
                  <a:gdLst>
                    <a:gd name="T0" fmla="*/ 393 w 393"/>
                    <a:gd name="T1" fmla="*/ 97 h 124"/>
                    <a:gd name="T2" fmla="*/ 306 w 393"/>
                    <a:gd name="T3" fmla="*/ 124 h 124"/>
                    <a:gd name="T4" fmla="*/ 102 w 393"/>
                    <a:gd name="T5" fmla="*/ 41 h 124"/>
                    <a:gd name="T6" fmla="*/ 0 w 393"/>
                    <a:gd name="T7" fmla="*/ 69 h 124"/>
                    <a:gd name="T8" fmla="*/ 51 w 393"/>
                    <a:gd name="T9" fmla="*/ 0 h 124"/>
                    <a:gd name="T10" fmla="*/ 306 w 393"/>
                    <a:gd name="T11" fmla="*/ 0 h 124"/>
                    <a:gd name="T12" fmla="*/ 197 w 393"/>
                    <a:gd name="T13" fmla="*/ 21 h 124"/>
                    <a:gd name="T14" fmla="*/ 393 w 393"/>
                    <a:gd name="T15" fmla="*/ 97 h 1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93" h="124">
                      <a:moveTo>
                        <a:pt x="393" y="97"/>
                      </a:moveTo>
                      <a:lnTo>
                        <a:pt x="306" y="124"/>
                      </a:lnTo>
                      <a:lnTo>
                        <a:pt x="102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6" y="0"/>
                      </a:lnTo>
                      <a:lnTo>
                        <a:pt x="197" y="21"/>
                      </a:lnTo>
                      <a:lnTo>
                        <a:pt x="393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t-IT"/>
                </a:p>
              </p:txBody>
            </p:sp>
          </p:grpSp>
          <p:grpSp>
            <p:nvGrpSpPr>
              <p:cNvPr id="36" name="Group 235">
                <a:extLst>
                  <a:ext uri="{FF2B5EF4-FFF2-40B4-BE49-F238E27FC236}">
                    <a16:creationId xmlns:a16="http://schemas.microsoft.com/office/drawing/2014/main" id="{FED438F6-75A9-42AB-B20D-7B8791B0735C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9" y="1639"/>
                <a:ext cx="822" cy="291"/>
                <a:chOff x="429" y="1639"/>
                <a:chExt cx="822" cy="291"/>
              </a:xfrm>
            </p:grpSpPr>
            <p:sp>
              <p:nvSpPr>
                <p:cNvPr id="37" name="Freeform 243">
                  <a:extLst>
                    <a:ext uri="{FF2B5EF4-FFF2-40B4-BE49-F238E27FC236}">
                      <a16:creationId xmlns:a16="http://schemas.microsoft.com/office/drawing/2014/main" id="{F2D49D65-3AFB-41EA-A5B0-910844154CDB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8" y="1646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5 w 393"/>
                    <a:gd name="T11" fmla="*/ 0 h 125"/>
                    <a:gd name="T12" fmla="*/ 197 w 393"/>
                    <a:gd name="T13" fmla="*/ 21 h 125"/>
                    <a:gd name="T14" fmla="*/ 0 w 393"/>
                    <a:gd name="T15" fmla="*/ 97 h 1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5" y="0"/>
                      </a:lnTo>
                      <a:lnTo>
                        <a:pt x="197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t-IT"/>
                </a:p>
              </p:txBody>
            </p:sp>
            <p:sp>
              <p:nvSpPr>
                <p:cNvPr id="38" name="Freeform 242">
                  <a:extLst>
                    <a:ext uri="{FF2B5EF4-FFF2-40B4-BE49-F238E27FC236}">
                      <a16:creationId xmlns:a16="http://schemas.microsoft.com/office/drawing/2014/main" id="{7616C9D8-D210-42FE-B7B6-19AB6DAB5BAC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8" y="1646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5 w 393"/>
                    <a:gd name="T11" fmla="*/ 0 h 125"/>
                    <a:gd name="T12" fmla="*/ 197 w 393"/>
                    <a:gd name="T13" fmla="*/ 21 h 125"/>
                    <a:gd name="T14" fmla="*/ 0 w 393"/>
                    <a:gd name="T15" fmla="*/ 97 h 1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5" y="0"/>
                      </a:lnTo>
                      <a:lnTo>
                        <a:pt x="197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t-IT"/>
                </a:p>
              </p:txBody>
            </p:sp>
            <p:sp>
              <p:nvSpPr>
                <p:cNvPr id="39" name="Freeform 241">
                  <a:extLst>
                    <a:ext uri="{FF2B5EF4-FFF2-40B4-BE49-F238E27FC236}">
                      <a16:creationId xmlns:a16="http://schemas.microsoft.com/office/drawing/2014/main" id="{20800240-9D93-432D-BB55-34A1369A2C9B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9" y="1792"/>
                  <a:ext cx="393" cy="131"/>
                </a:xfrm>
                <a:custGeom>
                  <a:avLst/>
                  <a:gdLst>
                    <a:gd name="T0" fmla="*/ 393 w 393"/>
                    <a:gd name="T1" fmla="*/ 28 h 131"/>
                    <a:gd name="T2" fmla="*/ 306 w 393"/>
                    <a:gd name="T3" fmla="*/ 0 h 131"/>
                    <a:gd name="T4" fmla="*/ 102 w 393"/>
                    <a:gd name="T5" fmla="*/ 83 h 131"/>
                    <a:gd name="T6" fmla="*/ 0 w 393"/>
                    <a:gd name="T7" fmla="*/ 55 h 131"/>
                    <a:gd name="T8" fmla="*/ 51 w 393"/>
                    <a:gd name="T9" fmla="*/ 131 h 131"/>
                    <a:gd name="T10" fmla="*/ 306 w 393"/>
                    <a:gd name="T11" fmla="*/ 131 h 131"/>
                    <a:gd name="T12" fmla="*/ 196 w 393"/>
                    <a:gd name="T13" fmla="*/ 104 h 131"/>
                    <a:gd name="T14" fmla="*/ 393 w 393"/>
                    <a:gd name="T15" fmla="*/ 28 h 1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93" h="131">
                      <a:moveTo>
                        <a:pt x="393" y="28"/>
                      </a:moveTo>
                      <a:lnTo>
                        <a:pt x="306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1"/>
                      </a:lnTo>
                      <a:lnTo>
                        <a:pt x="306" y="131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t-IT"/>
                </a:p>
              </p:txBody>
            </p:sp>
            <p:sp>
              <p:nvSpPr>
                <p:cNvPr id="40" name="Freeform 240">
                  <a:extLst>
                    <a:ext uri="{FF2B5EF4-FFF2-40B4-BE49-F238E27FC236}">
                      <a16:creationId xmlns:a16="http://schemas.microsoft.com/office/drawing/2014/main" id="{B7A576C2-B3B6-453C-B38A-9BD8C4116372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9" y="1792"/>
                  <a:ext cx="393" cy="131"/>
                </a:xfrm>
                <a:custGeom>
                  <a:avLst/>
                  <a:gdLst>
                    <a:gd name="T0" fmla="*/ 393 w 393"/>
                    <a:gd name="T1" fmla="*/ 28 h 131"/>
                    <a:gd name="T2" fmla="*/ 306 w 393"/>
                    <a:gd name="T3" fmla="*/ 0 h 131"/>
                    <a:gd name="T4" fmla="*/ 102 w 393"/>
                    <a:gd name="T5" fmla="*/ 83 h 131"/>
                    <a:gd name="T6" fmla="*/ 0 w 393"/>
                    <a:gd name="T7" fmla="*/ 55 h 131"/>
                    <a:gd name="T8" fmla="*/ 51 w 393"/>
                    <a:gd name="T9" fmla="*/ 131 h 131"/>
                    <a:gd name="T10" fmla="*/ 306 w 393"/>
                    <a:gd name="T11" fmla="*/ 131 h 131"/>
                    <a:gd name="T12" fmla="*/ 196 w 393"/>
                    <a:gd name="T13" fmla="*/ 104 h 131"/>
                    <a:gd name="T14" fmla="*/ 393 w 393"/>
                    <a:gd name="T15" fmla="*/ 28 h 1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93" h="131">
                      <a:moveTo>
                        <a:pt x="393" y="28"/>
                      </a:moveTo>
                      <a:lnTo>
                        <a:pt x="306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1"/>
                      </a:lnTo>
                      <a:lnTo>
                        <a:pt x="306" y="131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t-IT"/>
                </a:p>
              </p:txBody>
            </p:sp>
            <p:sp>
              <p:nvSpPr>
                <p:cNvPr id="41" name="Freeform 239">
                  <a:extLst>
                    <a:ext uri="{FF2B5EF4-FFF2-40B4-BE49-F238E27FC236}">
                      <a16:creationId xmlns:a16="http://schemas.microsoft.com/office/drawing/2014/main" id="{0EC2319B-9153-4106-A602-29FF5DF74A51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51" y="1639"/>
                  <a:ext cx="393" cy="125"/>
                </a:xfrm>
                <a:custGeom>
                  <a:avLst/>
                  <a:gdLst>
                    <a:gd name="T0" fmla="*/ 0 w 393"/>
                    <a:gd name="T1" fmla="*/ 28 h 125"/>
                    <a:gd name="T2" fmla="*/ 87 w 393"/>
                    <a:gd name="T3" fmla="*/ 0 h 125"/>
                    <a:gd name="T4" fmla="*/ 298 w 393"/>
                    <a:gd name="T5" fmla="*/ 77 h 125"/>
                    <a:gd name="T6" fmla="*/ 393 w 393"/>
                    <a:gd name="T7" fmla="*/ 56 h 125"/>
                    <a:gd name="T8" fmla="*/ 342 w 393"/>
                    <a:gd name="T9" fmla="*/ 125 h 125"/>
                    <a:gd name="T10" fmla="*/ 94 w 393"/>
                    <a:gd name="T11" fmla="*/ 125 h 125"/>
                    <a:gd name="T12" fmla="*/ 196 w 393"/>
                    <a:gd name="T13" fmla="*/ 104 h 125"/>
                    <a:gd name="T14" fmla="*/ 0 w 393"/>
                    <a:gd name="T15" fmla="*/ 28 h 1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3" y="56"/>
                      </a:lnTo>
                      <a:lnTo>
                        <a:pt x="342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t-IT"/>
                </a:p>
              </p:txBody>
            </p:sp>
            <p:sp>
              <p:nvSpPr>
                <p:cNvPr id="42" name="Freeform 238">
                  <a:extLst>
                    <a:ext uri="{FF2B5EF4-FFF2-40B4-BE49-F238E27FC236}">
                      <a16:creationId xmlns:a16="http://schemas.microsoft.com/office/drawing/2014/main" id="{DE9B341B-5235-447C-8235-2B4083C9F47A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51" y="1639"/>
                  <a:ext cx="393" cy="125"/>
                </a:xfrm>
                <a:custGeom>
                  <a:avLst/>
                  <a:gdLst>
                    <a:gd name="T0" fmla="*/ 0 w 393"/>
                    <a:gd name="T1" fmla="*/ 28 h 125"/>
                    <a:gd name="T2" fmla="*/ 87 w 393"/>
                    <a:gd name="T3" fmla="*/ 0 h 125"/>
                    <a:gd name="T4" fmla="*/ 298 w 393"/>
                    <a:gd name="T5" fmla="*/ 77 h 125"/>
                    <a:gd name="T6" fmla="*/ 393 w 393"/>
                    <a:gd name="T7" fmla="*/ 56 h 125"/>
                    <a:gd name="T8" fmla="*/ 342 w 393"/>
                    <a:gd name="T9" fmla="*/ 125 h 125"/>
                    <a:gd name="T10" fmla="*/ 94 w 393"/>
                    <a:gd name="T11" fmla="*/ 125 h 125"/>
                    <a:gd name="T12" fmla="*/ 196 w 393"/>
                    <a:gd name="T13" fmla="*/ 104 h 125"/>
                    <a:gd name="T14" fmla="*/ 0 w 393"/>
                    <a:gd name="T15" fmla="*/ 28 h 1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3" y="56"/>
                      </a:lnTo>
                      <a:lnTo>
                        <a:pt x="342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t-IT"/>
                </a:p>
              </p:txBody>
            </p:sp>
            <p:sp>
              <p:nvSpPr>
                <p:cNvPr id="43" name="Freeform 237">
                  <a:extLst>
                    <a:ext uri="{FF2B5EF4-FFF2-40B4-BE49-F238E27FC236}">
                      <a16:creationId xmlns:a16="http://schemas.microsoft.com/office/drawing/2014/main" id="{8A9832A1-06C0-4788-AF78-CC52FB356ADC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44" y="1806"/>
                  <a:ext cx="392" cy="124"/>
                </a:xfrm>
                <a:custGeom>
                  <a:avLst/>
                  <a:gdLst>
                    <a:gd name="T0" fmla="*/ 392 w 392"/>
                    <a:gd name="T1" fmla="*/ 97 h 124"/>
                    <a:gd name="T2" fmla="*/ 305 w 392"/>
                    <a:gd name="T3" fmla="*/ 124 h 124"/>
                    <a:gd name="T4" fmla="*/ 101 w 392"/>
                    <a:gd name="T5" fmla="*/ 41 h 124"/>
                    <a:gd name="T6" fmla="*/ 0 w 392"/>
                    <a:gd name="T7" fmla="*/ 69 h 124"/>
                    <a:gd name="T8" fmla="*/ 51 w 392"/>
                    <a:gd name="T9" fmla="*/ 0 h 124"/>
                    <a:gd name="T10" fmla="*/ 305 w 392"/>
                    <a:gd name="T11" fmla="*/ 0 h 124"/>
                    <a:gd name="T12" fmla="*/ 196 w 392"/>
                    <a:gd name="T13" fmla="*/ 20 h 124"/>
                    <a:gd name="T14" fmla="*/ 392 w 392"/>
                    <a:gd name="T15" fmla="*/ 97 h 1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92" h="124">
                      <a:moveTo>
                        <a:pt x="392" y="97"/>
                      </a:moveTo>
                      <a:lnTo>
                        <a:pt x="305" y="124"/>
                      </a:lnTo>
                      <a:lnTo>
                        <a:pt x="101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5" y="0"/>
                      </a:lnTo>
                      <a:lnTo>
                        <a:pt x="196" y="20"/>
                      </a:lnTo>
                      <a:lnTo>
                        <a:pt x="392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t-IT"/>
                </a:p>
              </p:txBody>
            </p:sp>
            <p:sp>
              <p:nvSpPr>
                <p:cNvPr id="44" name="Freeform 236">
                  <a:extLst>
                    <a:ext uri="{FF2B5EF4-FFF2-40B4-BE49-F238E27FC236}">
                      <a16:creationId xmlns:a16="http://schemas.microsoft.com/office/drawing/2014/main" id="{AA9FFFF8-E80E-4C13-8191-3A092F25F3D3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44" y="1806"/>
                  <a:ext cx="392" cy="124"/>
                </a:xfrm>
                <a:custGeom>
                  <a:avLst/>
                  <a:gdLst>
                    <a:gd name="T0" fmla="*/ 392 w 392"/>
                    <a:gd name="T1" fmla="*/ 97 h 124"/>
                    <a:gd name="T2" fmla="*/ 305 w 392"/>
                    <a:gd name="T3" fmla="*/ 124 h 124"/>
                    <a:gd name="T4" fmla="*/ 101 w 392"/>
                    <a:gd name="T5" fmla="*/ 41 h 124"/>
                    <a:gd name="T6" fmla="*/ 0 w 392"/>
                    <a:gd name="T7" fmla="*/ 69 h 124"/>
                    <a:gd name="T8" fmla="*/ 51 w 392"/>
                    <a:gd name="T9" fmla="*/ 0 h 124"/>
                    <a:gd name="T10" fmla="*/ 305 w 392"/>
                    <a:gd name="T11" fmla="*/ 0 h 124"/>
                    <a:gd name="T12" fmla="*/ 196 w 392"/>
                    <a:gd name="T13" fmla="*/ 20 h 124"/>
                    <a:gd name="T14" fmla="*/ 392 w 392"/>
                    <a:gd name="T15" fmla="*/ 97 h 1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92" h="124">
                      <a:moveTo>
                        <a:pt x="392" y="97"/>
                      </a:moveTo>
                      <a:lnTo>
                        <a:pt x="305" y="124"/>
                      </a:lnTo>
                      <a:lnTo>
                        <a:pt x="101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5" y="0"/>
                      </a:lnTo>
                      <a:lnTo>
                        <a:pt x="196" y="20"/>
                      </a:lnTo>
                      <a:lnTo>
                        <a:pt x="392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t-IT"/>
                </a:p>
              </p:txBody>
            </p:sp>
          </p:grpSp>
        </p:grpSp>
      </p:grpSp>
      <p:sp>
        <p:nvSpPr>
          <p:cNvPr id="53" name="WordArt 232">
            <a:extLst>
              <a:ext uri="{FF2B5EF4-FFF2-40B4-BE49-F238E27FC236}">
                <a16:creationId xmlns:a16="http://schemas.microsoft.com/office/drawing/2014/main" id="{DC2F67EA-4457-4B41-BE75-80613001FFE1}"/>
              </a:ext>
            </a:extLst>
          </p:cNvPr>
          <p:cNvSpPr>
            <a:spLocks noChangeAspect="1" noChangeArrowheads="1" noChangeShapeType="1" noTextEdit="1"/>
          </p:cNvSpPr>
          <p:nvPr/>
        </p:nvSpPr>
        <p:spPr bwMode="auto">
          <a:xfrm>
            <a:off x="7064940" y="3615022"/>
            <a:ext cx="599470" cy="199371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CanDown">
              <a:avLst>
                <a:gd name="adj" fmla="val 33333"/>
              </a:avLst>
            </a:prstTxWarp>
          </a:bodyPr>
          <a:lstStyle/>
          <a:p>
            <a:pPr algn="ctr" rtl="0">
              <a:buNone/>
            </a:pPr>
            <a:r>
              <a:rPr lang="it-IT" sz="1400" kern="10" spc="0" dirty="0">
                <a:ln w="9525">
                  <a:solidFill>
                    <a:srgbClr val="FFFFFF"/>
                  </a:solidFill>
                  <a:round/>
                  <a:headEnd/>
                  <a:tailEnd/>
                </a:ln>
                <a:solidFill>
                  <a:srgbClr val="FFFFFF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router-B</a:t>
            </a:r>
          </a:p>
        </p:txBody>
      </p:sp>
      <p:sp>
        <p:nvSpPr>
          <p:cNvPr id="54" name="AutoShape 293">
            <a:extLst>
              <a:ext uri="{FF2B5EF4-FFF2-40B4-BE49-F238E27FC236}">
                <a16:creationId xmlns:a16="http://schemas.microsoft.com/office/drawing/2014/main" id="{B2DFF745-F248-45CB-BD54-99FC3C3D75E8}"/>
              </a:ext>
            </a:extLst>
          </p:cNvPr>
          <p:cNvSpPr>
            <a:spLocks noChangeShapeType="1"/>
          </p:cNvSpPr>
          <p:nvPr/>
        </p:nvSpPr>
        <p:spPr bwMode="auto">
          <a:xfrm>
            <a:off x="7682560" y="3689986"/>
            <a:ext cx="870506" cy="635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sz="2400"/>
          </a:p>
        </p:txBody>
      </p:sp>
      <p:sp>
        <p:nvSpPr>
          <p:cNvPr id="55" name="Text Box 32">
            <a:extLst>
              <a:ext uri="{FF2B5EF4-FFF2-40B4-BE49-F238E27FC236}">
                <a16:creationId xmlns:a16="http://schemas.microsoft.com/office/drawing/2014/main" id="{9C9B0D35-8A39-467F-A50B-12D5F5F604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15582" y="3740121"/>
            <a:ext cx="254013" cy="15887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it-IT"/>
            </a:defPPr>
            <a:lvl1pPr marR="0" lv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sz="1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</a:defRPr>
            </a:lvl1pPr>
          </a:lstStyle>
          <a:p>
            <a:r>
              <a:rPr lang="it-IT" altLang="it-IT" sz="1100" dirty="0"/>
              <a:t>0:6</a:t>
            </a:r>
          </a:p>
        </p:txBody>
      </p:sp>
      <p:sp>
        <p:nvSpPr>
          <p:cNvPr id="56" name="Text Box 21">
            <a:extLst>
              <a:ext uri="{FF2B5EF4-FFF2-40B4-BE49-F238E27FC236}">
                <a16:creationId xmlns:a16="http://schemas.microsoft.com/office/drawing/2014/main" id="{1F7E54AB-8DE5-49E1-A159-93B949F872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89064" y="3488759"/>
            <a:ext cx="177401" cy="18131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.1</a:t>
            </a:r>
            <a:endParaRPr kumimoji="0" lang="it-IT" altLang="it-IT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7" name="Text Box 40">
            <a:extLst>
              <a:ext uri="{FF2B5EF4-FFF2-40B4-BE49-F238E27FC236}">
                <a16:creationId xmlns:a16="http://schemas.microsoft.com/office/drawing/2014/main" id="{4B1D8EAE-B36F-489E-B89C-B682980B76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1817" y="3740872"/>
            <a:ext cx="254013" cy="17083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it-IT"/>
            </a:defPPr>
            <a:lvl1pPr marR="0" lv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sz="1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</a:defRPr>
            </a:lvl1pPr>
          </a:lstStyle>
          <a:p>
            <a:r>
              <a:rPr lang="it-IT" altLang="it-IT" sz="1100" dirty="0"/>
              <a:t>0:8</a:t>
            </a:r>
          </a:p>
        </p:txBody>
      </p:sp>
      <p:sp>
        <p:nvSpPr>
          <p:cNvPr id="58" name="Text Box 21">
            <a:extLst>
              <a:ext uri="{FF2B5EF4-FFF2-40B4-BE49-F238E27FC236}">
                <a16:creationId xmlns:a16="http://schemas.microsoft.com/office/drawing/2014/main" id="{B6E16761-D369-4418-A90B-42A8E5BCB0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60122" y="3495646"/>
            <a:ext cx="177401" cy="18131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.2</a:t>
            </a:r>
            <a:endParaRPr kumimoji="0" lang="it-IT" altLang="it-IT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59" name="Group 233">
            <a:extLst>
              <a:ext uri="{FF2B5EF4-FFF2-40B4-BE49-F238E27FC236}">
                <a16:creationId xmlns:a16="http://schemas.microsoft.com/office/drawing/2014/main" id="{B004F717-B383-4647-A6FB-0995CF67BC1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513966" y="3455242"/>
            <a:ext cx="665513" cy="407631"/>
            <a:chOff x="3312" y="2928"/>
            <a:chExt cx="960" cy="528"/>
          </a:xfrm>
        </p:grpSpPr>
        <p:sp>
          <p:nvSpPr>
            <p:cNvPr id="60" name="AutoShape 253">
              <a:extLst>
                <a:ext uri="{FF2B5EF4-FFF2-40B4-BE49-F238E27FC236}">
                  <a16:creationId xmlns:a16="http://schemas.microsoft.com/office/drawing/2014/main" id="{6FFEE14A-0C04-4F41-9D86-7729E06DE09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312" y="2928"/>
              <a:ext cx="960" cy="528"/>
            </a:xfrm>
            <a:prstGeom prst="can">
              <a:avLst>
                <a:gd name="adj" fmla="val 50000"/>
              </a:avLst>
            </a:prstGeom>
            <a:gradFill rotWithShape="0">
              <a:gsLst>
                <a:gs pos="0">
                  <a:srgbClr val="808080">
                    <a:gamma/>
                    <a:shade val="46275"/>
                    <a:invGamma/>
                  </a:srgbClr>
                </a:gs>
                <a:gs pos="50000">
                  <a:srgbClr val="808080"/>
                </a:gs>
                <a:gs pos="100000">
                  <a:srgbClr val="808080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rgbClr val="C0C0C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73025" tIns="36511" rIns="73025" bIns="36511" numCol="1" anchor="ctr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grpSp>
          <p:nvGrpSpPr>
            <p:cNvPr id="61" name="Group 234">
              <a:extLst>
                <a:ext uri="{FF2B5EF4-FFF2-40B4-BE49-F238E27FC236}">
                  <a16:creationId xmlns:a16="http://schemas.microsoft.com/office/drawing/2014/main" id="{AC012C35-FBD7-4D16-9CA8-6757DA9ACA3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488" y="2961"/>
              <a:ext cx="599" cy="207"/>
              <a:chOff x="422" y="1632"/>
              <a:chExt cx="829" cy="298"/>
            </a:xfrm>
          </p:grpSpPr>
          <p:grpSp>
            <p:nvGrpSpPr>
              <p:cNvPr id="62" name="Group 244">
                <a:extLst>
                  <a:ext uri="{FF2B5EF4-FFF2-40B4-BE49-F238E27FC236}">
                    <a16:creationId xmlns:a16="http://schemas.microsoft.com/office/drawing/2014/main" id="{8FF1E133-E88B-4C8C-966E-D1C20AB966B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" y="1632"/>
                <a:ext cx="822" cy="291"/>
                <a:chOff x="422" y="1632"/>
                <a:chExt cx="822" cy="291"/>
              </a:xfrm>
            </p:grpSpPr>
            <p:sp>
              <p:nvSpPr>
                <p:cNvPr id="72" name="Freeform 252">
                  <a:extLst>
                    <a:ext uri="{FF2B5EF4-FFF2-40B4-BE49-F238E27FC236}">
                      <a16:creationId xmlns:a16="http://schemas.microsoft.com/office/drawing/2014/main" id="{FB8C9778-5461-4BDA-A827-796B6598ACA8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1" y="1639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4 w 393"/>
                    <a:gd name="T11" fmla="*/ 0 h 125"/>
                    <a:gd name="T12" fmla="*/ 196 w 393"/>
                    <a:gd name="T13" fmla="*/ 21 h 125"/>
                    <a:gd name="T14" fmla="*/ 0 w 393"/>
                    <a:gd name="T15" fmla="*/ 97 h 1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4" y="0"/>
                      </a:lnTo>
                      <a:lnTo>
                        <a:pt x="196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t-IT"/>
                </a:p>
              </p:txBody>
            </p:sp>
            <p:sp>
              <p:nvSpPr>
                <p:cNvPr id="73" name="Freeform 251">
                  <a:extLst>
                    <a:ext uri="{FF2B5EF4-FFF2-40B4-BE49-F238E27FC236}">
                      <a16:creationId xmlns:a16="http://schemas.microsoft.com/office/drawing/2014/main" id="{3D2ACB6A-AFB5-4956-870E-4545B749FA4E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1" y="1639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4 w 393"/>
                    <a:gd name="T11" fmla="*/ 0 h 125"/>
                    <a:gd name="T12" fmla="*/ 196 w 393"/>
                    <a:gd name="T13" fmla="*/ 21 h 125"/>
                    <a:gd name="T14" fmla="*/ 0 w 393"/>
                    <a:gd name="T15" fmla="*/ 97 h 1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4" y="0"/>
                      </a:lnTo>
                      <a:lnTo>
                        <a:pt x="196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t-IT"/>
                </a:p>
              </p:txBody>
            </p:sp>
            <p:sp>
              <p:nvSpPr>
                <p:cNvPr id="74" name="Freeform 250">
                  <a:extLst>
                    <a:ext uri="{FF2B5EF4-FFF2-40B4-BE49-F238E27FC236}">
                      <a16:creationId xmlns:a16="http://schemas.microsoft.com/office/drawing/2014/main" id="{81E63950-14EC-481E-97E3-BD66CDE046AB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2" y="1785"/>
                  <a:ext cx="393" cy="132"/>
                </a:xfrm>
                <a:custGeom>
                  <a:avLst/>
                  <a:gdLst>
                    <a:gd name="T0" fmla="*/ 393 w 393"/>
                    <a:gd name="T1" fmla="*/ 28 h 132"/>
                    <a:gd name="T2" fmla="*/ 305 w 393"/>
                    <a:gd name="T3" fmla="*/ 0 h 132"/>
                    <a:gd name="T4" fmla="*/ 102 w 393"/>
                    <a:gd name="T5" fmla="*/ 83 h 132"/>
                    <a:gd name="T6" fmla="*/ 0 w 393"/>
                    <a:gd name="T7" fmla="*/ 55 h 132"/>
                    <a:gd name="T8" fmla="*/ 51 w 393"/>
                    <a:gd name="T9" fmla="*/ 132 h 132"/>
                    <a:gd name="T10" fmla="*/ 305 w 393"/>
                    <a:gd name="T11" fmla="*/ 132 h 132"/>
                    <a:gd name="T12" fmla="*/ 196 w 393"/>
                    <a:gd name="T13" fmla="*/ 104 h 132"/>
                    <a:gd name="T14" fmla="*/ 393 w 393"/>
                    <a:gd name="T15" fmla="*/ 28 h 1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93" h="132">
                      <a:moveTo>
                        <a:pt x="393" y="28"/>
                      </a:moveTo>
                      <a:lnTo>
                        <a:pt x="305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2"/>
                      </a:lnTo>
                      <a:lnTo>
                        <a:pt x="305" y="132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t-IT"/>
                </a:p>
              </p:txBody>
            </p:sp>
            <p:sp>
              <p:nvSpPr>
                <p:cNvPr id="75" name="Freeform 249">
                  <a:extLst>
                    <a:ext uri="{FF2B5EF4-FFF2-40B4-BE49-F238E27FC236}">
                      <a16:creationId xmlns:a16="http://schemas.microsoft.com/office/drawing/2014/main" id="{2DC17658-FA14-4430-A7AE-8D1A791BC9CC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2" y="1785"/>
                  <a:ext cx="393" cy="132"/>
                </a:xfrm>
                <a:custGeom>
                  <a:avLst/>
                  <a:gdLst>
                    <a:gd name="T0" fmla="*/ 393 w 393"/>
                    <a:gd name="T1" fmla="*/ 28 h 132"/>
                    <a:gd name="T2" fmla="*/ 305 w 393"/>
                    <a:gd name="T3" fmla="*/ 0 h 132"/>
                    <a:gd name="T4" fmla="*/ 102 w 393"/>
                    <a:gd name="T5" fmla="*/ 83 h 132"/>
                    <a:gd name="T6" fmla="*/ 0 w 393"/>
                    <a:gd name="T7" fmla="*/ 55 h 132"/>
                    <a:gd name="T8" fmla="*/ 51 w 393"/>
                    <a:gd name="T9" fmla="*/ 132 h 132"/>
                    <a:gd name="T10" fmla="*/ 305 w 393"/>
                    <a:gd name="T11" fmla="*/ 132 h 132"/>
                    <a:gd name="T12" fmla="*/ 196 w 393"/>
                    <a:gd name="T13" fmla="*/ 104 h 132"/>
                    <a:gd name="T14" fmla="*/ 393 w 393"/>
                    <a:gd name="T15" fmla="*/ 28 h 1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93" h="132">
                      <a:moveTo>
                        <a:pt x="393" y="28"/>
                      </a:moveTo>
                      <a:lnTo>
                        <a:pt x="305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2"/>
                      </a:lnTo>
                      <a:lnTo>
                        <a:pt x="305" y="132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t-IT"/>
                </a:p>
              </p:txBody>
            </p:sp>
            <p:sp>
              <p:nvSpPr>
                <p:cNvPr id="76" name="Freeform 248">
                  <a:extLst>
                    <a:ext uri="{FF2B5EF4-FFF2-40B4-BE49-F238E27FC236}">
                      <a16:creationId xmlns:a16="http://schemas.microsoft.com/office/drawing/2014/main" id="{5D89734A-B9E2-4AF4-A2C4-BE0EFCDB7C1F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44" y="1632"/>
                  <a:ext cx="392" cy="125"/>
                </a:xfrm>
                <a:custGeom>
                  <a:avLst/>
                  <a:gdLst>
                    <a:gd name="T0" fmla="*/ 0 w 392"/>
                    <a:gd name="T1" fmla="*/ 28 h 125"/>
                    <a:gd name="T2" fmla="*/ 87 w 392"/>
                    <a:gd name="T3" fmla="*/ 0 h 125"/>
                    <a:gd name="T4" fmla="*/ 298 w 392"/>
                    <a:gd name="T5" fmla="*/ 77 h 125"/>
                    <a:gd name="T6" fmla="*/ 392 w 392"/>
                    <a:gd name="T7" fmla="*/ 56 h 125"/>
                    <a:gd name="T8" fmla="*/ 341 w 392"/>
                    <a:gd name="T9" fmla="*/ 125 h 125"/>
                    <a:gd name="T10" fmla="*/ 94 w 392"/>
                    <a:gd name="T11" fmla="*/ 125 h 125"/>
                    <a:gd name="T12" fmla="*/ 196 w 392"/>
                    <a:gd name="T13" fmla="*/ 104 h 125"/>
                    <a:gd name="T14" fmla="*/ 0 w 392"/>
                    <a:gd name="T15" fmla="*/ 28 h 1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92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2" y="56"/>
                      </a:lnTo>
                      <a:lnTo>
                        <a:pt x="341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t-IT"/>
                </a:p>
              </p:txBody>
            </p:sp>
            <p:sp>
              <p:nvSpPr>
                <p:cNvPr id="77" name="Freeform 247">
                  <a:extLst>
                    <a:ext uri="{FF2B5EF4-FFF2-40B4-BE49-F238E27FC236}">
                      <a16:creationId xmlns:a16="http://schemas.microsoft.com/office/drawing/2014/main" id="{EE1145DC-BA0B-440C-9233-B074DF7B7410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44" y="1632"/>
                  <a:ext cx="392" cy="125"/>
                </a:xfrm>
                <a:custGeom>
                  <a:avLst/>
                  <a:gdLst>
                    <a:gd name="T0" fmla="*/ 0 w 392"/>
                    <a:gd name="T1" fmla="*/ 28 h 125"/>
                    <a:gd name="T2" fmla="*/ 87 w 392"/>
                    <a:gd name="T3" fmla="*/ 0 h 125"/>
                    <a:gd name="T4" fmla="*/ 298 w 392"/>
                    <a:gd name="T5" fmla="*/ 77 h 125"/>
                    <a:gd name="T6" fmla="*/ 392 w 392"/>
                    <a:gd name="T7" fmla="*/ 56 h 125"/>
                    <a:gd name="T8" fmla="*/ 341 w 392"/>
                    <a:gd name="T9" fmla="*/ 125 h 125"/>
                    <a:gd name="T10" fmla="*/ 94 w 392"/>
                    <a:gd name="T11" fmla="*/ 125 h 125"/>
                    <a:gd name="T12" fmla="*/ 196 w 392"/>
                    <a:gd name="T13" fmla="*/ 104 h 125"/>
                    <a:gd name="T14" fmla="*/ 0 w 392"/>
                    <a:gd name="T15" fmla="*/ 28 h 1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92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2" y="56"/>
                      </a:lnTo>
                      <a:lnTo>
                        <a:pt x="341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t-IT"/>
                </a:p>
              </p:txBody>
            </p:sp>
            <p:sp>
              <p:nvSpPr>
                <p:cNvPr id="78" name="Freeform 246">
                  <a:extLst>
                    <a:ext uri="{FF2B5EF4-FFF2-40B4-BE49-F238E27FC236}">
                      <a16:creationId xmlns:a16="http://schemas.microsoft.com/office/drawing/2014/main" id="{2CFCB1E8-8E07-43DB-8ABA-0637B175A0C2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36" y="1799"/>
                  <a:ext cx="393" cy="124"/>
                </a:xfrm>
                <a:custGeom>
                  <a:avLst/>
                  <a:gdLst>
                    <a:gd name="T0" fmla="*/ 393 w 393"/>
                    <a:gd name="T1" fmla="*/ 97 h 124"/>
                    <a:gd name="T2" fmla="*/ 306 w 393"/>
                    <a:gd name="T3" fmla="*/ 124 h 124"/>
                    <a:gd name="T4" fmla="*/ 102 w 393"/>
                    <a:gd name="T5" fmla="*/ 41 h 124"/>
                    <a:gd name="T6" fmla="*/ 0 w 393"/>
                    <a:gd name="T7" fmla="*/ 69 h 124"/>
                    <a:gd name="T8" fmla="*/ 51 w 393"/>
                    <a:gd name="T9" fmla="*/ 0 h 124"/>
                    <a:gd name="T10" fmla="*/ 306 w 393"/>
                    <a:gd name="T11" fmla="*/ 0 h 124"/>
                    <a:gd name="T12" fmla="*/ 197 w 393"/>
                    <a:gd name="T13" fmla="*/ 21 h 124"/>
                    <a:gd name="T14" fmla="*/ 393 w 393"/>
                    <a:gd name="T15" fmla="*/ 97 h 1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93" h="124">
                      <a:moveTo>
                        <a:pt x="393" y="97"/>
                      </a:moveTo>
                      <a:lnTo>
                        <a:pt x="306" y="124"/>
                      </a:lnTo>
                      <a:lnTo>
                        <a:pt x="102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6" y="0"/>
                      </a:lnTo>
                      <a:lnTo>
                        <a:pt x="197" y="21"/>
                      </a:lnTo>
                      <a:lnTo>
                        <a:pt x="393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t-IT"/>
                </a:p>
              </p:txBody>
            </p:sp>
            <p:sp>
              <p:nvSpPr>
                <p:cNvPr id="79" name="Freeform 245">
                  <a:extLst>
                    <a:ext uri="{FF2B5EF4-FFF2-40B4-BE49-F238E27FC236}">
                      <a16:creationId xmlns:a16="http://schemas.microsoft.com/office/drawing/2014/main" id="{8C1C96BC-068C-4DBD-BA5A-F7E2104F68CF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36" y="1799"/>
                  <a:ext cx="393" cy="124"/>
                </a:xfrm>
                <a:custGeom>
                  <a:avLst/>
                  <a:gdLst>
                    <a:gd name="T0" fmla="*/ 393 w 393"/>
                    <a:gd name="T1" fmla="*/ 97 h 124"/>
                    <a:gd name="T2" fmla="*/ 306 w 393"/>
                    <a:gd name="T3" fmla="*/ 124 h 124"/>
                    <a:gd name="T4" fmla="*/ 102 w 393"/>
                    <a:gd name="T5" fmla="*/ 41 h 124"/>
                    <a:gd name="T6" fmla="*/ 0 w 393"/>
                    <a:gd name="T7" fmla="*/ 69 h 124"/>
                    <a:gd name="T8" fmla="*/ 51 w 393"/>
                    <a:gd name="T9" fmla="*/ 0 h 124"/>
                    <a:gd name="T10" fmla="*/ 306 w 393"/>
                    <a:gd name="T11" fmla="*/ 0 h 124"/>
                    <a:gd name="T12" fmla="*/ 197 w 393"/>
                    <a:gd name="T13" fmla="*/ 21 h 124"/>
                    <a:gd name="T14" fmla="*/ 393 w 393"/>
                    <a:gd name="T15" fmla="*/ 97 h 1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93" h="124">
                      <a:moveTo>
                        <a:pt x="393" y="97"/>
                      </a:moveTo>
                      <a:lnTo>
                        <a:pt x="306" y="124"/>
                      </a:lnTo>
                      <a:lnTo>
                        <a:pt x="102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6" y="0"/>
                      </a:lnTo>
                      <a:lnTo>
                        <a:pt x="197" y="21"/>
                      </a:lnTo>
                      <a:lnTo>
                        <a:pt x="393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t-IT"/>
                </a:p>
              </p:txBody>
            </p:sp>
          </p:grpSp>
          <p:grpSp>
            <p:nvGrpSpPr>
              <p:cNvPr id="63" name="Group 235">
                <a:extLst>
                  <a:ext uri="{FF2B5EF4-FFF2-40B4-BE49-F238E27FC236}">
                    <a16:creationId xmlns:a16="http://schemas.microsoft.com/office/drawing/2014/main" id="{C62AD6FE-D147-41A6-B1FC-7156F875F4CB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9" y="1639"/>
                <a:ext cx="822" cy="291"/>
                <a:chOff x="429" y="1639"/>
                <a:chExt cx="822" cy="291"/>
              </a:xfrm>
            </p:grpSpPr>
            <p:sp>
              <p:nvSpPr>
                <p:cNvPr id="64" name="Freeform 243">
                  <a:extLst>
                    <a:ext uri="{FF2B5EF4-FFF2-40B4-BE49-F238E27FC236}">
                      <a16:creationId xmlns:a16="http://schemas.microsoft.com/office/drawing/2014/main" id="{11E47FC6-F059-4E48-B119-104B777016A8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8" y="1646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5 w 393"/>
                    <a:gd name="T11" fmla="*/ 0 h 125"/>
                    <a:gd name="T12" fmla="*/ 197 w 393"/>
                    <a:gd name="T13" fmla="*/ 21 h 125"/>
                    <a:gd name="T14" fmla="*/ 0 w 393"/>
                    <a:gd name="T15" fmla="*/ 97 h 1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5" y="0"/>
                      </a:lnTo>
                      <a:lnTo>
                        <a:pt x="197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t-IT"/>
                </a:p>
              </p:txBody>
            </p:sp>
            <p:sp>
              <p:nvSpPr>
                <p:cNvPr id="65" name="Freeform 242">
                  <a:extLst>
                    <a:ext uri="{FF2B5EF4-FFF2-40B4-BE49-F238E27FC236}">
                      <a16:creationId xmlns:a16="http://schemas.microsoft.com/office/drawing/2014/main" id="{049FE0CA-5830-4AB3-BF0D-691DC23E07FC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8" y="1646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5 w 393"/>
                    <a:gd name="T11" fmla="*/ 0 h 125"/>
                    <a:gd name="T12" fmla="*/ 197 w 393"/>
                    <a:gd name="T13" fmla="*/ 21 h 125"/>
                    <a:gd name="T14" fmla="*/ 0 w 393"/>
                    <a:gd name="T15" fmla="*/ 97 h 1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5" y="0"/>
                      </a:lnTo>
                      <a:lnTo>
                        <a:pt x="197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t-IT"/>
                </a:p>
              </p:txBody>
            </p:sp>
            <p:sp>
              <p:nvSpPr>
                <p:cNvPr id="66" name="Freeform 241">
                  <a:extLst>
                    <a:ext uri="{FF2B5EF4-FFF2-40B4-BE49-F238E27FC236}">
                      <a16:creationId xmlns:a16="http://schemas.microsoft.com/office/drawing/2014/main" id="{07560710-3D9D-4F8E-9378-7D70976DCCEE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9" y="1792"/>
                  <a:ext cx="393" cy="131"/>
                </a:xfrm>
                <a:custGeom>
                  <a:avLst/>
                  <a:gdLst>
                    <a:gd name="T0" fmla="*/ 393 w 393"/>
                    <a:gd name="T1" fmla="*/ 28 h 131"/>
                    <a:gd name="T2" fmla="*/ 306 w 393"/>
                    <a:gd name="T3" fmla="*/ 0 h 131"/>
                    <a:gd name="T4" fmla="*/ 102 w 393"/>
                    <a:gd name="T5" fmla="*/ 83 h 131"/>
                    <a:gd name="T6" fmla="*/ 0 w 393"/>
                    <a:gd name="T7" fmla="*/ 55 h 131"/>
                    <a:gd name="T8" fmla="*/ 51 w 393"/>
                    <a:gd name="T9" fmla="*/ 131 h 131"/>
                    <a:gd name="T10" fmla="*/ 306 w 393"/>
                    <a:gd name="T11" fmla="*/ 131 h 131"/>
                    <a:gd name="T12" fmla="*/ 196 w 393"/>
                    <a:gd name="T13" fmla="*/ 104 h 131"/>
                    <a:gd name="T14" fmla="*/ 393 w 393"/>
                    <a:gd name="T15" fmla="*/ 28 h 1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93" h="131">
                      <a:moveTo>
                        <a:pt x="393" y="28"/>
                      </a:moveTo>
                      <a:lnTo>
                        <a:pt x="306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1"/>
                      </a:lnTo>
                      <a:lnTo>
                        <a:pt x="306" y="131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t-IT"/>
                </a:p>
              </p:txBody>
            </p:sp>
            <p:sp>
              <p:nvSpPr>
                <p:cNvPr id="67" name="Freeform 240">
                  <a:extLst>
                    <a:ext uri="{FF2B5EF4-FFF2-40B4-BE49-F238E27FC236}">
                      <a16:creationId xmlns:a16="http://schemas.microsoft.com/office/drawing/2014/main" id="{C32D0EA6-2C38-4E38-B92E-6ED0D732DD2A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9" y="1792"/>
                  <a:ext cx="393" cy="131"/>
                </a:xfrm>
                <a:custGeom>
                  <a:avLst/>
                  <a:gdLst>
                    <a:gd name="T0" fmla="*/ 393 w 393"/>
                    <a:gd name="T1" fmla="*/ 28 h 131"/>
                    <a:gd name="T2" fmla="*/ 306 w 393"/>
                    <a:gd name="T3" fmla="*/ 0 h 131"/>
                    <a:gd name="T4" fmla="*/ 102 w 393"/>
                    <a:gd name="T5" fmla="*/ 83 h 131"/>
                    <a:gd name="T6" fmla="*/ 0 w 393"/>
                    <a:gd name="T7" fmla="*/ 55 h 131"/>
                    <a:gd name="T8" fmla="*/ 51 w 393"/>
                    <a:gd name="T9" fmla="*/ 131 h 131"/>
                    <a:gd name="T10" fmla="*/ 306 w 393"/>
                    <a:gd name="T11" fmla="*/ 131 h 131"/>
                    <a:gd name="T12" fmla="*/ 196 w 393"/>
                    <a:gd name="T13" fmla="*/ 104 h 131"/>
                    <a:gd name="T14" fmla="*/ 393 w 393"/>
                    <a:gd name="T15" fmla="*/ 28 h 1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93" h="131">
                      <a:moveTo>
                        <a:pt x="393" y="28"/>
                      </a:moveTo>
                      <a:lnTo>
                        <a:pt x="306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1"/>
                      </a:lnTo>
                      <a:lnTo>
                        <a:pt x="306" y="131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t-IT"/>
                </a:p>
              </p:txBody>
            </p:sp>
            <p:sp>
              <p:nvSpPr>
                <p:cNvPr id="68" name="Freeform 239">
                  <a:extLst>
                    <a:ext uri="{FF2B5EF4-FFF2-40B4-BE49-F238E27FC236}">
                      <a16:creationId xmlns:a16="http://schemas.microsoft.com/office/drawing/2014/main" id="{6AC91AF5-8AD4-41EB-AAF4-66C71906BE70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51" y="1639"/>
                  <a:ext cx="393" cy="125"/>
                </a:xfrm>
                <a:custGeom>
                  <a:avLst/>
                  <a:gdLst>
                    <a:gd name="T0" fmla="*/ 0 w 393"/>
                    <a:gd name="T1" fmla="*/ 28 h 125"/>
                    <a:gd name="T2" fmla="*/ 87 w 393"/>
                    <a:gd name="T3" fmla="*/ 0 h 125"/>
                    <a:gd name="T4" fmla="*/ 298 w 393"/>
                    <a:gd name="T5" fmla="*/ 77 h 125"/>
                    <a:gd name="T6" fmla="*/ 393 w 393"/>
                    <a:gd name="T7" fmla="*/ 56 h 125"/>
                    <a:gd name="T8" fmla="*/ 342 w 393"/>
                    <a:gd name="T9" fmla="*/ 125 h 125"/>
                    <a:gd name="T10" fmla="*/ 94 w 393"/>
                    <a:gd name="T11" fmla="*/ 125 h 125"/>
                    <a:gd name="T12" fmla="*/ 196 w 393"/>
                    <a:gd name="T13" fmla="*/ 104 h 125"/>
                    <a:gd name="T14" fmla="*/ 0 w 393"/>
                    <a:gd name="T15" fmla="*/ 28 h 1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3" y="56"/>
                      </a:lnTo>
                      <a:lnTo>
                        <a:pt x="342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t-IT"/>
                </a:p>
              </p:txBody>
            </p:sp>
            <p:sp>
              <p:nvSpPr>
                <p:cNvPr id="69" name="Freeform 238">
                  <a:extLst>
                    <a:ext uri="{FF2B5EF4-FFF2-40B4-BE49-F238E27FC236}">
                      <a16:creationId xmlns:a16="http://schemas.microsoft.com/office/drawing/2014/main" id="{5DDD50CC-8476-4A8F-BC88-06691F8BB1E0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51" y="1639"/>
                  <a:ext cx="393" cy="125"/>
                </a:xfrm>
                <a:custGeom>
                  <a:avLst/>
                  <a:gdLst>
                    <a:gd name="T0" fmla="*/ 0 w 393"/>
                    <a:gd name="T1" fmla="*/ 28 h 125"/>
                    <a:gd name="T2" fmla="*/ 87 w 393"/>
                    <a:gd name="T3" fmla="*/ 0 h 125"/>
                    <a:gd name="T4" fmla="*/ 298 w 393"/>
                    <a:gd name="T5" fmla="*/ 77 h 125"/>
                    <a:gd name="T6" fmla="*/ 393 w 393"/>
                    <a:gd name="T7" fmla="*/ 56 h 125"/>
                    <a:gd name="T8" fmla="*/ 342 w 393"/>
                    <a:gd name="T9" fmla="*/ 125 h 125"/>
                    <a:gd name="T10" fmla="*/ 94 w 393"/>
                    <a:gd name="T11" fmla="*/ 125 h 125"/>
                    <a:gd name="T12" fmla="*/ 196 w 393"/>
                    <a:gd name="T13" fmla="*/ 104 h 125"/>
                    <a:gd name="T14" fmla="*/ 0 w 393"/>
                    <a:gd name="T15" fmla="*/ 28 h 1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3" y="56"/>
                      </a:lnTo>
                      <a:lnTo>
                        <a:pt x="342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t-IT"/>
                </a:p>
              </p:txBody>
            </p:sp>
            <p:sp>
              <p:nvSpPr>
                <p:cNvPr id="70" name="Freeform 237">
                  <a:extLst>
                    <a:ext uri="{FF2B5EF4-FFF2-40B4-BE49-F238E27FC236}">
                      <a16:creationId xmlns:a16="http://schemas.microsoft.com/office/drawing/2014/main" id="{F9BE6E1F-E8EB-4646-A839-0681A2FDA577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44" y="1806"/>
                  <a:ext cx="392" cy="124"/>
                </a:xfrm>
                <a:custGeom>
                  <a:avLst/>
                  <a:gdLst>
                    <a:gd name="T0" fmla="*/ 392 w 392"/>
                    <a:gd name="T1" fmla="*/ 97 h 124"/>
                    <a:gd name="T2" fmla="*/ 305 w 392"/>
                    <a:gd name="T3" fmla="*/ 124 h 124"/>
                    <a:gd name="T4" fmla="*/ 101 w 392"/>
                    <a:gd name="T5" fmla="*/ 41 h 124"/>
                    <a:gd name="T6" fmla="*/ 0 w 392"/>
                    <a:gd name="T7" fmla="*/ 69 h 124"/>
                    <a:gd name="T8" fmla="*/ 51 w 392"/>
                    <a:gd name="T9" fmla="*/ 0 h 124"/>
                    <a:gd name="T10" fmla="*/ 305 w 392"/>
                    <a:gd name="T11" fmla="*/ 0 h 124"/>
                    <a:gd name="T12" fmla="*/ 196 w 392"/>
                    <a:gd name="T13" fmla="*/ 20 h 124"/>
                    <a:gd name="T14" fmla="*/ 392 w 392"/>
                    <a:gd name="T15" fmla="*/ 97 h 1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92" h="124">
                      <a:moveTo>
                        <a:pt x="392" y="97"/>
                      </a:moveTo>
                      <a:lnTo>
                        <a:pt x="305" y="124"/>
                      </a:lnTo>
                      <a:lnTo>
                        <a:pt x="101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5" y="0"/>
                      </a:lnTo>
                      <a:lnTo>
                        <a:pt x="196" y="20"/>
                      </a:lnTo>
                      <a:lnTo>
                        <a:pt x="392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t-IT"/>
                </a:p>
              </p:txBody>
            </p:sp>
            <p:sp>
              <p:nvSpPr>
                <p:cNvPr id="71" name="Freeform 236">
                  <a:extLst>
                    <a:ext uri="{FF2B5EF4-FFF2-40B4-BE49-F238E27FC236}">
                      <a16:creationId xmlns:a16="http://schemas.microsoft.com/office/drawing/2014/main" id="{FDD66FBA-5384-4AAD-A60A-EC7D6415BDC3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44" y="1806"/>
                  <a:ext cx="392" cy="124"/>
                </a:xfrm>
                <a:custGeom>
                  <a:avLst/>
                  <a:gdLst>
                    <a:gd name="T0" fmla="*/ 392 w 392"/>
                    <a:gd name="T1" fmla="*/ 97 h 124"/>
                    <a:gd name="T2" fmla="*/ 305 w 392"/>
                    <a:gd name="T3" fmla="*/ 124 h 124"/>
                    <a:gd name="T4" fmla="*/ 101 w 392"/>
                    <a:gd name="T5" fmla="*/ 41 h 124"/>
                    <a:gd name="T6" fmla="*/ 0 w 392"/>
                    <a:gd name="T7" fmla="*/ 69 h 124"/>
                    <a:gd name="T8" fmla="*/ 51 w 392"/>
                    <a:gd name="T9" fmla="*/ 0 h 124"/>
                    <a:gd name="T10" fmla="*/ 305 w 392"/>
                    <a:gd name="T11" fmla="*/ 0 h 124"/>
                    <a:gd name="T12" fmla="*/ 196 w 392"/>
                    <a:gd name="T13" fmla="*/ 20 h 124"/>
                    <a:gd name="T14" fmla="*/ 392 w 392"/>
                    <a:gd name="T15" fmla="*/ 97 h 1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92" h="124">
                      <a:moveTo>
                        <a:pt x="392" y="97"/>
                      </a:moveTo>
                      <a:lnTo>
                        <a:pt x="305" y="124"/>
                      </a:lnTo>
                      <a:lnTo>
                        <a:pt x="101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5" y="0"/>
                      </a:lnTo>
                      <a:lnTo>
                        <a:pt x="196" y="20"/>
                      </a:lnTo>
                      <a:lnTo>
                        <a:pt x="392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t-IT"/>
                </a:p>
              </p:txBody>
            </p:sp>
          </p:grpSp>
        </p:grpSp>
      </p:grpSp>
      <p:sp>
        <p:nvSpPr>
          <p:cNvPr id="80" name="WordArt 232">
            <a:extLst>
              <a:ext uri="{FF2B5EF4-FFF2-40B4-BE49-F238E27FC236}">
                <a16:creationId xmlns:a16="http://schemas.microsoft.com/office/drawing/2014/main" id="{0432F2F8-95C5-4743-9782-A78C2EE7BDEC}"/>
              </a:ext>
            </a:extLst>
          </p:cNvPr>
          <p:cNvSpPr>
            <a:spLocks noChangeAspect="1" noChangeArrowheads="1" noChangeShapeType="1" noTextEdit="1"/>
          </p:cNvSpPr>
          <p:nvPr/>
        </p:nvSpPr>
        <p:spPr bwMode="auto">
          <a:xfrm>
            <a:off x="8546988" y="3626041"/>
            <a:ext cx="599470" cy="199371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CanDown">
              <a:avLst>
                <a:gd name="adj" fmla="val 33333"/>
              </a:avLst>
            </a:prstTxWarp>
          </a:bodyPr>
          <a:lstStyle/>
          <a:p>
            <a:pPr algn="ctr" rtl="0">
              <a:buNone/>
            </a:pPr>
            <a:r>
              <a:rPr lang="it-IT" sz="1400" kern="10" spc="0" dirty="0">
                <a:ln w="9525">
                  <a:solidFill>
                    <a:srgbClr val="FFFFFF"/>
                  </a:solidFill>
                  <a:round/>
                  <a:headEnd/>
                  <a:tailEnd/>
                </a:ln>
                <a:solidFill>
                  <a:srgbClr val="FFFFFF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router-C</a:t>
            </a:r>
          </a:p>
        </p:txBody>
      </p:sp>
      <p:sp>
        <p:nvSpPr>
          <p:cNvPr id="81" name="Text Box 50">
            <a:extLst>
              <a:ext uri="{FF2B5EF4-FFF2-40B4-BE49-F238E27FC236}">
                <a16:creationId xmlns:a16="http://schemas.microsoft.com/office/drawing/2014/main" id="{4D6CBE70-2990-475B-A83B-F14B87058A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12856" y="3947649"/>
            <a:ext cx="934132" cy="16381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10.10.20.0/30</a:t>
            </a:r>
            <a:endParaRPr kumimoji="0" lang="it-IT" altLang="it-IT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2" name="Text Box 50">
            <a:extLst>
              <a:ext uri="{FF2B5EF4-FFF2-40B4-BE49-F238E27FC236}">
                <a16:creationId xmlns:a16="http://schemas.microsoft.com/office/drawing/2014/main" id="{AE179AB2-7A9A-4B34-8EEE-A0C513040F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7709" y="3926733"/>
            <a:ext cx="934132" cy="16381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10.10.10.0/30</a:t>
            </a:r>
            <a:endParaRPr kumimoji="0" lang="it-IT" altLang="it-IT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83" name="Connettore diritto 83">
            <a:extLst>
              <a:ext uri="{FF2B5EF4-FFF2-40B4-BE49-F238E27FC236}">
                <a16:creationId xmlns:a16="http://schemas.microsoft.com/office/drawing/2014/main" id="{BB25D6EA-AB2E-48F9-861A-8981883424DC}"/>
              </a:ext>
            </a:extLst>
          </p:cNvPr>
          <p:cNvCxnSpPr>
            <a:cxnSpLocks/>
          </p:cNvCxnSpPr>
          <p:nvPr/>
        </p:nvCxnSpPr>
        <p:spPr>
          <a:xfrm>
            <a:off x="7353637" y="2753551"/>
            <a:ext cx="12908" cy="69452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4" name="Text Box 50">
            <a:extLst>
              <a:ext uri="{FF2B5EF4-FFF2-40B4-BE49-F238E27FC236}">
                <a16:creationId xmlns:a16="http://schemas.microsoft.com/office/drawing/2014/main" id="{D343CBBA-3044-4C87-ADF9-BDB45ED2FD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9708" y="3052652"/>
            <a:ext cx="934132" cy="16381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100.0.2.0/24</a:t>
            </a:r>
            <a:endParaRPr kumimoji="0" lang="it-IT" altLang="it-IT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5" name="Text Box 21">
            <a:extLst>
              <a:ext uri="{FF2B5EF4-FFF2-40B4-BE49-F238E27FC236}">
                <a16:creationId xmlns:a16="http://schemas.microsoft.com/office/drawing/2014/main" id="{E7EBB8EC-D5EC-40B1-B337-62C0E1E6AD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15873" y="2790218"/>
            <a:ext cx="214889" cy="15225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.55</a:t>
            </a:r>
            <a:endParaRPr kumimoji="0" lang="it-IT" altLang="it-IT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6" name="Text Box 21">
            <a:extLst>
              <a:ext uri="{FF2B5EF4-FFF2-40B4-BE49-F238E27FC236}">
                <a16:creationId xmlns:a16="http://schemas.microsoft.com/office/drawing/2014/main" id="{837DC721-DED4-4CEB-9DBC-32D9892320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38204" y="3249459"/>
            <a:ext cx="159393" cy="12571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.1</a:t>
            </a:r>
            <a:endParaRPr kumimoji="0" lang="it-IT" altLang="it-IT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7" name="Text Box 32">
            <a:extLst>
              <a:ext uri="{FF2B5EF4-FFF2-40B4-BE49-F238E27FC236}">
                <a16:creationId xmlns:a16="http://schemas.microsoft.com/office/drawing/2014/main" id="{897E9FC2-1F17-4760-A994-34A3F80AEA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8064" y="2808696"/>
            <a:ext cx="325064" cy="15831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it-IT"/>
            </a:defPPr>
            <a:lvl1pPr marR="0" lv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sz="1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</a:defRPr>
            </a:lvl1pPr>
          </a:lstStyle>
          <a:p>
            <a:r>
              <a:rPr lang="it-IT" altLang="it-IT" sz="1100" dirty="0"/>
              <a:t>C:55</a:t>
            </a:r>
          </a:p>
        </p:txBody>
      </p:sp>
      <p:sp>
        <p:nvSpPr>
          <p:cNvPr id="88" name="Text Box 32">
            <a:extLst>
              <a:ext uri="{FF2B5EF4-FFF2-40B4-BE49-F238E27FC236}">
                <a16:creationId xmlns:a16="http://schemas.microsoft.com/office/drawing/2014/main" id="{C4822B8D-D220-47E6-A372-70B85544EF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13147" y="3255779"/>
            <a:ext cx="254013" cy="16095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it-IT"/>
            </a:defPPr>
            <a:lvl1pPr marR="0" lv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sz="1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</a:defRPr>
            </a:lvl1pPr>
          </a:lstStyle>
          <a:p>
            <a:r>
              <a:rPr lang="it-IT" altLang="it-IT" sz="1100" dirty="0"/>
              <a:t>0:7</a:t>
            </a:r>
          </a:p>
        </p:txBody>
      </p:sp>
      <p:grpSp>
        <p:nvGrpSpPr>
          <p:cNvPr id="89" name="Group 115">
            <a:extLst>
              <a:ext uri="{FF2B5EF4-FFF2-40B4-BE49-F238E27FC236}">
                <a16:creationId xmlns:a16="http://schemas.microsoft.com/office/drawing/2014/main" id="{7DF9978C-50D6-4276-96D4-1B08CC68DB8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190437" y="2433429"/>
            <a:ext cx="462938" cy="224769"/>
            <a:chOff x="152" y="612"/>
            <a:chExt cx="879" cy="382"/>
          </a:xfrm>
        </p:grpSpPr>
        <p:sp>
          <p:nvSpPr>
            <p:cNvPr id="90" name="Freeform 124">
              <a:extLst>
                <a:ext uri="{FF2B5EF4-FFF2-40B4-BE49-F238E27FC236}">
                  <a16:creationId xmlns:a16="http://schemas.microsoft.com/office/drawing/2014/main" id="{9C5F4293-72E5-4533-9E78-7BEA9F5FD1F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69" y="612"/>
              <a:ext cx="162" cy="381"/>
            </a:xfrm>
            <a:custGeom>
              <a:avLst/>
              <a:gdLst>
                <a:gd name="T0" fmla="*/ 10 w 162"/>
                <a:gd name="T1" fmla="*/ 381 h 381"/>
                <a:gd name="T2" fmla="*/ 0 w 162"/>
                <a:gd name="T3" fmla="*/ 228 h 381"/>
                <a:gd name="T4" fmla="*/ 152 w 162"/>
                <a:gd name="T5" fmla="*/ 0 h 381"/>
                <a:gd name="T6" fmla="*/ 162 w 162"/>
                <a:gd name="T7" fmla="*/ 154 h 381"/>
                <a:gd name="T8" fmla="*/ 10 w 162"/>
                <a:gd name="T9" fmla="*/ 381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" h="381">
                  <a:moveTo>
                    <a:pt x="10" y="381"/>
                  </a:moveTo>
                  <a:lnTo>
                    <a:pt x="0" y="228"/>
                  </a:lnTo>
                  <a:lnTo>
                    <a:pt x="152" y="0"/>
                  </a:lnTo>
                  <a:lnTo>
                    <a:pt x="162" y="154"/>
                  </a:lnTo>
                  <a:lnTo>
                    <a:pt x="10" y="381"/>
                  </a:ln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91" name="Line 123">
              <a:extLst>
                <a:ext uri="{FF2B5EF4-FFF2-40B4-BE49-F238E27FC236}">
                  <a16:creationId xmlns:a16="http://schemas.microsoft.com/office/drawing/2014/main" id="{C52FCCCF-4FCC-4D82-8E96-4EF6B872543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879" y="766"/>
              <a:ext cx="152" cy="227"/>
            </a:xfrm>
            <a:prstGeom prst="line">
              <a:avLst/>
            </a:prstGeom>
            <a:noFill/>
            <a:ln w="1270">
              <a:solidFill>
                <a:srgbClr val="96969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92" name="Freeform 122">
              <a:extLst>
                <a:ext uri="{FF2B5EF4-FFF2-40B4-BE49-F238E27FC236}">
                  <a16:creationId xmlns:a16="http://schemas.microsoft.com/office/drawing/2014/main" id="{D4CB04B3-CFF7-41D5-9A34-99BE0F38CB7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52" y="612"/>
              <a:ext cx="869" cy="228"/>
            </a:xfrm>
            <a:custGeom>
              <a:avLst/>
              <a:gdLst>
                <a:gd name="T0" fmla="*/ 717 w 869"/>
                <a:gd name="T1" fmla="*/ 228 h 228"/>
                <a:gd name="T2" fmla="*/ 0 w 869"/>
                <a:gd name="T3" fmla="*/ 228 h 228"/>
                <a:gd name="T4" fmla="*/ 152 w 869"/>
                <a:gd name="T5" fmla="*/ 0 h 228"/>
                <a:gd name="T6" fmla="*/ 869 w 869"/>
                <a:gd name="T7" fmla="*/ 0 h 228"/>
                <a:gd name="T8" fmla="*/ 717 w 869"/>
                <a:gd name="T9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9" h="228">
                  <a:moveTo>
                    <a:pt x="717" y="228"/>
                  </a:moveTo>
                  <a:lnTo>
                    <a:pt x="0" y="228"/>
                  </a:lnTo>
                  <a:lnTo>
                    <a:pt x="152" y="0"/>
                  </a:lnTo>
                  <a:lnTo>
                    <a:pt x="869" y="0"/>
                  </a:lnTo>
                  <a:lnTo>
                    <a:pt x="717" y="228"/>
                  </a:ln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93" name="Line 121">
              <a:extLst>
                <a:ext uri="{FF2B5EF4-FFF2-40B4-BE49-F238E27FC236}">
                  <a16:creationId xmlns:a16="http://schemas.microsoft.com/office/drawing/2014/main" id="{E239E6EE-EB60-432E-83FE-B2776F89D80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869" y="612"/>
              <a:ext cx="152" cy="228"/>
            </a:xfrm>
            <a:prstGeom prst="line">
              <a:avLst/>
            </a:prstGeom>
            <a:noFill/>
            <a:ln w="1270">
              <a:solidFill>
                <a:srgbClr val="ADADA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94" name="Freeform 120">
              <a:extLst>
                <a:ext uri="{FF2B5EF4-FFF2-40B4-BE49-F238E27FC236}">
                  <a16:creationId xmlns:a16="http://schemas.microsoft.com/office/drawing/2014/main" id="{76FCB243-4860-4A0F-888E-37F7AD3BAB4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52" y="840"/>
              <a:ext cx="727" cy="153"/>
            </a:xfrm>
            <a:custGeom>
              <a:avLst/>
              <a:gdLst>
                <a:gd name="T0" fmla="*/ 0 w 727"/>
                <a:gd name="T1" fmla="*/ 0 h 153"/>
                <a:gd name="T2" fmla="*/ 10 w 727"/>
                <a:gd name="T3" fmla="*/ 153 h 153"/>
                <a:gd name="T4" fmla="*/ 727 w 727"/>
                <a:gd name="T5" fmla="*/ 153 h 153"/>
                <a:gd name="T6" fmla="*/ 717 w 727"/>
                <a:gd name="T7" fmla="*/ 0 h 153"/>
                <a:gd name="T8" fmla="*/ 0 w 727"/>
                <a:gd name="T9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7" h="153">
                  <a:moveTo>
                    <a:pt x="0" y="0"/>
                  </a:moveTo>
                  <a:lnTo>
                    <a:pt x="10" y="153"/>
                  </a:lnTo>
                  <a:lnTo>
                    <a:pt x="727" y="153"/>
                  </a:lnTo>
                  <a:lnTo>
                    <a:pt x="71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95" name="Line 119">
              <a:extLst>
                <a:ext uri="{FF2B5EF4-FFF2-40B4-BE49-F238E27FC236}">
                  <a16:creationId xmlns:a16="http://schemas.microsoft.com/office/drawing/2014/main" id="{0EA3413B-0DD8-4472-9B05-4C2DE0A0478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52" y="840"/>
              <a:ext cx="10" cy="153"/>
            </a:xfrm>
            <a:prstGeom prst="line">
              <a:avLst/>
            </a:prstGeom>
            <a:noFill/>
            <a:ln w="10795">
              <a:solidFill>
                <a:srgbClr val="484848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96" name="Line 118">
              <a:extLst>
                <a:ext uri="{FF2B5EF4-FFF2-40B4-BE49-F238E27FC236}">
                  <a16:creationId xmlns:a16="http://schemas.microsoft.com/office/drawing/2014/main" id="{31EC6FFE-21A1-4287-ABDF-11A07D10AD6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62" y="993"/>
              <a:ext cx="717" cy="1"/>
            </a:xfrm>
            <a:prstGeom prst="line">
              <a:avLst/>
            </a:prstGeom>
            <a:noFill/>
            <a:ln w="10795">
              <a:solidFill>
                <a:srgbClr val="373737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97" name="Line 117">
              <a:extLst>
                <a:ext uri="{FF2B5EF4-FFF2-40B4-BE49-F238E27FC236}">
                  <a16:creationId xmlns:a16="http://schemas.microsoft.com/office/drawing/2014/main" id="{D48CB69B-BBE9-4044-8C10-5D9ABE67469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 flipV="1">
              <a:off x="869" y="840"/>
              <a:ext cx="10" cy="153"/>
            </a:xfrm>
            <a:prstGeom prst="line">
              <a:avLst/>
            </a:prstGeom>
            <a:noFill/>
            <a:ln w="10795">
              <a:solidFill>
                <a:srgbClr val="5A5A5A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98" name="Line 116">
              <a:extLst>
                <a:ext uri="{FF2B5EF4-FFF2-40B4-BE49-F238E27FC236}">
                  <a16:creationId xmlns:a16="http://schemas.microsoft.com/office/drawing/2014/main" id="{66CF5EC2-99CB-4867-91EC-F9BB41F5756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152" y="840"/>
              <a:ext cx="717" cy="1"/>
            </a:xfrm>
            <a:prstGeom prst="line">
              <a:avLst/>
            </a:prstGeom>
            <a:noFill/>
            <a:ln w="10795">
              <a:solidFill>
                <a:srgbClr val="6F6F6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</p:grpSp>
      <p:grpSp>
        <p:nvGrpSpPr>
          <p:cNvPr id="99" name="Group 105">
            <a:extLst>
              <a:ext uri="{FF2B5EF4-FFF2-40B4-BE49-F238E27FC236}">
                <a16:creationId xmlns:a16="http://schemas.microsoft.com/office/drawing/2014/main" id="{64D78F4A-B715-4534-BC05-B4C3AF7E030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224728" y="2186438"/>
            <a:ext cx="382289" cy="353661"/>
            <a:chOff x="217" y="193"/>
            <a:chExt cx="726" cy="600"/>
          </a:xfrm>
        </p:grpSpPr>
        <p:sp>
          <p:nvSpPr>
            <p:cNvPr id="100" name="Freeform 114">
              <a:extLst>
                <a:ext uri="{FF2B5EF4-FFF2-40B4-BE49-F238E27FC236}">
                  <a16:creationId xmlns:a16="http://schemas.microsoft.com/office/drawing/2014/main" id="{27ABAF9F-AB31-4A9A-830B-A083A70F4CE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47" y="195"/>
              <a:ext cx="96" cy="598"/>
            </a:xfrm>
            <a:custGeom>
              <a:avLst/>
              <a:gdLst>
                <a:gd name="T0" fmla="*/ 1 w 96"/>
                <a:gd name="T1" fmla="*/ 598 h 598"/>
                <a:gd name="T2" fmla="*/ 0 w 96"/>
                <a:gd name="T3" fmla="*/ 78 h 598"/>
                <a:gd name="T4" fmla="*/ 95 w 96"/>
                <a:gd name="T5" fmla="*/ 0 h 598"/>
                <a:gd name="T6" fmla="*/ 96 w 96"/>
                <a:gd name="T7" fmla="*/ 456 h 598"/>
                <a:gd name="T8" fmla="*/ 1 w 96"/>
                <a:gd name="T9" fmla="*/ 598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598">
                  <a:moveTo>
                    <a:pt x="1" y="598"/>
                  </a:moveTo>
                  <a:lnTo>
                    <a:pt x="0" y="78"/>
                  </a:lnTo>
                  <a:lnTo>
                    <a:pt x="95" y="0"/>
                  </a:lnTo>
                  <a:lnTo>
                    <a:pt x="96" y="456"/>
                  </a:lnTo>
                  <a:lnTo>
                    <a:pt x="1" y="598"/>
                  </a:lnTo>
                  <a:close/>
                </a:path>
              </a:pathLst>
            </a:custGeom>
            <a:solidFill>
              <a:srgbClr val="7C7C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101" name="Line 113">
              <a:extLst>
                <a:ext uri="{FF2B5EF4-FFF2-40B4-BE49-F238E27FC236}">
                  <a16:creationId xmlns:a16="http://schemas.microsoft.com/office/drawing/2014/main" id="{C86919CC-1E2A-4F25-A973-A9B9866060E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848" y="651"/>
              <a:ext cx="95" cy="142"/>
            </a:xfrm>
            <a:prstGeom prst="line">
              <a:avLst/>
            </a:prstGeom>
            <a:noFill/>
            <a:ln w="1270">
              <a:solidFill>
                <a:srgbClr val="7C7C7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102" name="Freeform 112">
              <a:extLst>
                <a:ext uri="{FF2B5EF4-FFF2-40B4-BE49-F238E27FC236}">
                  <a16:creationId xmlns:a16="http://schemas.microsoft.com/office/drawing/2014/main" id="{BE386B91-10B6-44B5-9D20-CC874630FBE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18" y="193"/>
              <a:ext cx="724" cy="80"/>
            </a:xfrm>
            <a:custGeom>
              <a:avLst/>
              <a:gdLst>
                <a:gd name="T0" fmla="*/ 629 w 724"/>
                <a:gd name="T1" fmla="*/ 80 h 80"/>
                <a:gd name="T2" fmla="*/ 0 w 724"/>
                <a:gd name="T3" fmla="*/ 78 h 80"/>
                <a:gd name="T4" fmla="*/ 172 w 724"/>
                <a:gd name="T5" fmla="*/ 0 h 80"/>
                <a:gd name="T6" fmla="*/ 724 w 724"/>
                <a:gd name="T7" fmla="*/ 2 h 80"/>
                <a:gd name="T8" fmla="*/ 629 w 724"/>
                <a:gd name="T9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4" h="80">
                  <a:moveTo>
                    <a:pt x="629" y="80"/>
                  </a:moveTo>
                  <a:lnTo>
                    <a:pt x="0" y="78"/>
                  </a:lnTo>
                  <a:lnTo>
                    <a:pt x="172" y="0"/>
                  </a:lnTo>
                  <a:lnTo>
                    <a:pt x="724" y="2"/>
                  </a:lnTo>
                  <a:lnTo>
                    <a:pt x="629" y="8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103" name="Line 111">
              <a:extLst>
                <a:ext uri="{FF2B5EF4-FFF2-40B4-BE49-F238E27FC236}">
                  <a16:creationId xmlns:a16="http://schemas.microsoft.com/office/drawing/2014/main" id="{000467C4-4026-4423-9179-278A9A22098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847" y="195"/>
              <a:ext cx="95" cy="78"/>
            </a:xfrm>
            <a:prstGeom prst="line">
              <a:avLst/>
            </a:prstGeom>
            <a:noFill/>
            <a:ln w="1270">
              <a:solidFill>
                <a:srgbClr val="A8A8A8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104" name="Freeform 110">
              <a:extLst>
                <a:ext uri="{FF2B5EF4-FFF2-40B4-BE49-F238E27FC236}">
                  <a16:creationId xmlns:a16="http://schemas.microsoft.com/office/drawing/2014/main" id="{A78003CB-1537-4D92-8C9F-C5319454658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17" y="271"/>
              <a:ext cx="631" cy="522"/>
            </a:xfrm>
            <a:custGeom>
              <a:avLst/>
              <a:gdLst>
                <a:gd name="T0" fmla="*/ 1 w 631"/>
                <a:gd name="T1" fmla="*/ 0 h 522"/>
                <a:gd name="T2" fmla="*/ 0 w 631"/>
                <a:gd name="T3" fmla="*/ 517 h 522"/>
                <a:gd name="T4" fmla="*/ 631 w 631"/>
                <a:gd name="T5" fmla="*/ 522 h 522"/>
                <a:gd name="T6" fmla="*/ 630 w 631"/>
                <a:gd name="T7" fmla="*/ 2 h 522"/>
                <a:gd name="T8" fmla="*/ 1 w 631"/>
                <a:gd name="T9" fmla="*/ 0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1" h="522">
                  <a:moveTo>
                    <a:pt x="1" y="0"/>
                  </a:moveTo>
                  <a:lnTo>
                    <a:pt x="0" y="517"/>
                  </a:lnTo>
                  <a:lnTo>
                    <a:pt x="631" y="522"/>
                  </a:lnTo>
                  <a:lnTo>
                    <a:pt x="630" y="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81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105" name="Line 109">
              <a:extLst>
                <a:ext uri="{FF2B5EF4-FFF2-40B4-BE49-F238E27FC236}">
                  <a16:creationId xmlns:a16="http://schemas.microsoft.com/office/drawing/2014/main" id="{1BA15FA1-EAE0-4A17-9E8B-69278648256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217" y="271"/>
              <a:ext cx="1" cy="517"/>
            </a:xfrm>
            <a:prstGeom prst="line">
              <a:avLst/>
            </a:prstGeom>
            <a:noFill/>
            <a:ln w="10795">
              <a:solidFill>
                <a:srgbClr val="5E5E5E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106" name="Line 108">
              <a:extLst>
                <a:ext uri="{FF2B5EF4-FFF2-40B4-BE49-F238E27FC236}">
                  <a16:creationId xmlns:a16="http://schemas.microsoft.com/office/drawing/2014/main" id="{DB561987-B7FB-45C0-94F8-DAB11C0E9BD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17" y="788"/>
              <a:ext cx="631" cy="5"/>
            </a:xfrm>
            <a:prstGeom prst="line">
              <a:avLst/>
            </a:prstGeom>
            <a:noFill/>
            <a:ln w="10795">
              <a:solidFill>
                <a:srgbClr val="3C3C3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107" name="Line 107">
              <a:extLst>
                <a:ext uri="{FF2B5EF4-FFF2-40B4-BE49-F238E27FC236}">
                  <a16:creationId xmlns:a16="http://schemas.microsoft.com/office/drawing/2014/main" id="{4CC8FDA8-BFA6-4E0C-A88E-C4D98319D28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 flipV="1">
              <a:off x="847" y="273"/>
              <a:ext cx="1" cy="520"/>
            </a:xfrm>
            <a:prstGeom prst="line">
              <a:avLst/>
            </a:prstGeom>
            <a:noFill/>
            <a:ln w="10795">
              <a:solidFill>
                <a:srgbClr val="60606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108" name="Line 106">
              <a:extLst>
                <a:ext uri="{FF2B5EF4-FFF2-40B4-BE49-F238E27FC236}">
                  <a16:creationId xmlns:a16="http://schemas.microsoft.com/office/drawing/2014/main" id="{FE3B9083-FB91-4780-9E62-B098930352C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 flipV="1">
              <a:off x="218" y="271"/>
              <a:ext cx="629" cy="2"/>
            </a:xfrm>
            <a:prstGeom prst="line">
              <a:avLst/>
            </a:prstGeom>
            <a:noFill/>
            <a:ln w="10795">
              <a:solidFill>
                <a:srgbClr val="757575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</p:grpSp>
      <p:grpSp>
        <p:nvGrpSpPr>
          <p:cNvPr id="109" name="Group 102">
            <a:extLst>
              <a:ext uri="{FF2B5EF4-FFF2-40B4-BE49-F238E27FC236}">
                <a16:creationId xmlns:a16="http://schemas.microsoft.com/office/drawing/2014/main" id="{4D6757CE-A08C-42F2-9762-12EED2573F0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252670" y="2272789"/>
            <a:ext cx="267983" cy="233023"/>
            <a:chOff x="271" y="340"/>
            <a:chExt cx="509" cy="395"/>
          </a:xfrm>
        </p:grpSpPr>
        <p:sp>
          <p:nvSpPr>
            <p:cNvPr id="110" name="Rectangle 104">
              <a:extLst>
                <a:ext uri="{FF2B5EF4-FFF2-40B4-BE49-F238E27FC236}">
                  <a16:creationId xmlns:a16="http://schemas.microsoft.com/office/drawing/2014/main" id="{6E395F53-1641-491E-BFFA-C160DFF639C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71" y="340"/>
              <a:ext cx="509" cy="39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111" name="Rectangle 103">
              <a:extLst>
                <a:ext uri="{FF2B5EF4-FFF2-40B4-BE49-F238E27FC236}">
                  <a16:creationId xmlns:a16="http://schemas.microsoft.com/office/drawing/2014/main" id="{BA9462C9-C1DE-4228-BB8A-4556E87A56A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71" y="340"/>
              <a:ext cx="509" cy="395"/>
            </a:xfrm>
            <a:prstGeom prst="rect">
              <a:avLst/>
            </a:prstGeom>
            <a:noFill/>
            <a:ln w="4445" cap="rnd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</p:grpSp>
      <p:sp>
        <p:nvSpPr>
          <p:cNvPr id="112" name="Freeform 101">
            <a:extLst>
              <a:ext uri="{FF2B5EF4-FFF2-40B4-BE49-F238E27FC236}">
                <a16:creationId xmlns:a16="http://schemas.microsoft.com/office/drawing/2014/main" id="{4A959331-AD3A-43FE-AD24-DEF2F0407F1E}"/>
              </a:ext>
            </a:extLst>
          </p:cNvPr>
          <p:cNvSpPr>
            <a:spLocks noChangeAspect="1"/>
          </p:cNvSpPr>
          <p:nvPr/>
        </p:nvSpPr>
        <p:spPr bwMode="auto">
          <a:xfrm>
            <a:off x="7560660" y="2630895"/>
            <a:ext cx="48897" cy="116194"/>
          </a:xfrm>
          <a:custGeom>
            <a:avLst/>
            <a:gdLst>
              <a:gd name="T0" fmla="*/ 4 w 93"/>
              <a:gd name="T1" fmla="*/ 197 h 197"/>
              <a:gd name="T2" fmla="*/ 0 w 93"/>
              <a:gd name="T3" fmla="*/ 157 h 197"/>
              <a:gd name="T4" fmla="*/ 89 w 93"/>
              <a:gd name="T5" fmla="*/ 0 h 197"/>
              <a:gd name="T6" fmla="*/ 93 w 93"/>
              <a:gd name="T7" fmla="*/ 40 h 197"/>
              <a:gd name="T8" fmla="*/ 4 w 93"/>
              <a:gd name="T9" fmla="*/ 197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" h="197">
                <a:moveTo>
                  <a:pt x="4" y="197"/>
                </a:moveTo>
                <a:lnTo>
                  <a:pt x="0" y="157"/>
                </a:lnTo>
                <a:lnTo>
                  <a:pt x="89" y="0"/>
                </a:lnTo>
                <a:lnTo>
                  <a:pt x="93" y="40"/>
                </a:lnTo>
                <a:lnTo>
                  <a:pt x="4" y="197"/>
                </a:lnTo>
                <a:close/>
              </a:path>
            </a:pathLst>
          </a:custGeom>
          <a:solidFill>
            <a:srgbClr val="6565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sz="2400"/>
          </a:p>
        </p:txBody>
      </p:sp>
      <p:sp>
        <p:nvSpPr>
          <p:cNvPr id="113" name="Line 100">
            <a:extLst>
              <a:ext uri="{FF2B5EF4-FFF2-40B4-BE49-F238E27FC236}">
                <a16:creationId xmlns:a16="http://schemas.microsoft.com/office/drawing/2014/main" id="{854795B5-F3EF-4E29-AF18-93A18C7FCA43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7562565" y="2654388"/>
            <a:ext cx="46992" cy="92701"/>
          </a:xfrm>
          <a:prstGeom prst="line">
            <a:avLst/>
          </a:prstGeom>
          <a:noFill/>
          <a:ln w="1270">
            <a:solidFill>
              <a:srgbClr val="65656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sz="2400"/>
          </a:p>
        </p:txBody>
      </p:sp>
      <p:sp>
        <p:nvSpPr>
          <p:cNvPr id="114" name="Freeform 99">
            <a:extLst>
              <a:ext uri="{FF2B5EF4-FFF2-40B4-BE49-F238E27FC236}">
                <a16:creationId xmlns:a16="http://schemas.microsoft.com/office/drawing/2014/main" id="{60893788-472C-4E8A-B781-656E581A99B0}"/>
              </a:ext>
            </a:extLst>
          </p:cNvPr>
          <p:cNvSpPr>
            <a:spLocks noChangeAspect="1"/>
          </p:cNvSpPr>
          <p:nvPr/>
        </p:nvSpPr>
        <p:spPr bwMode="auto">
          <a:xfrm>
            <a:off x="7116138" y="2630895"/>
            <a:ext cx="491514" cy="92701"/>
          </a:xfrm>
          <a:custGeom>
            <a:avLst/>
            <a:gdLst>
              <a:gd name="T0" fmla="*/ 842 w 931"/>
              <a:gd name="T1" fmla="*/ 157 h 157"/>
              <a:gd name="T2" fmla="*/ 0 w 931"/>
              <a:gd name="T3" fmla="*/ 157 h 157"/>
              <a:gd name="T4" fmla="*/ 89 w 931"/>
              <a:gd name="T5" fmla="*/ 0 h 157"/>
              <a:gd name="T6" fmla="*/ 931 w 931"/>
              <a:gd name="T7" fmla="*/ 0 h 157"/>
              <a:gd name="T8" fmla="*/ 842 w 931"/>
              <a:gd name="T9" fmla="*/ 157 h 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1" h="157">
                <a:moveTo>
                  <a:pt x="842" y="157"/>
                </a:moveTo>
                <a:lnTo>
                  <a:pt x="0" y="157"/>
                </a:lnTo>
                <a:lnTo>
                  <a:pt x="89" y="0"/>
                </a:lnTo>
                <a:lnTo>
                  <a:pt x="931" y="0"/>
                </a:lnTo>
                <a:lnTo>
                  <a:pt x="842" y="157"/>
                </a:lnTo>
                <a:close/>
              </a:path>
            </a:pathLst>
          </a:custGeom>
          <a:solidFill>
            <a:srgbClr val="9C9C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sz="2400"/>
          </a:p>
        </p:txBody>
      </p:sp>
      <p:sp>
        <p:nvSpPr>
          <p:cNvPr id="115" name="Line 98">
            <a:extLst>
              <a:ext uri="{FF2B5EF4-FFF2-40B4-BE49-F238E27FC236}">
                <a16:creationId xmlns:a16="http://schemas.microsoft.com/office/drawing/2014/main" id="{FCE05848-6351-4764-9A0B-61C02999BE4E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7560660" y="2630895"/>
            <a:ext cx="46992" cy="92701"/>
          </a:xfrm>
          <a:prstGeom prst="line">
            <a:avLst/>
          </a:prstGeom>
          <a:noFill/>
          <a:ln w="1270">
            <a:solidFill>
              <a:srgbClr val="9C9C9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sz="2400"/>
          </a:p>
        </p:txBody>
      </p:sp>
      <p:sp>
        <p:nvSpPr>
          <p:cNvPr id="116" name="Freeform 97">
            <a:extLst>
              <a:ext uri="{FF2B5EF4-FFF2-40B4-BE49-F238E27FC236}">
                <a16:creationId xmlns:a16="http://schemas.microsoft.com/office/drawing/2014/main" id="{03B6C766-C8E6-4A32-9B08-788E0D06F895}"/>
              </a:ext>
            </a:extLst>
          </p:cNvPr>
          <p:cNvSpPr>
            <a:spLocks noChangeAspect="1"/>
          </p:cNvSpPr>
          <p:nvPr/>
        </p:nvSpPr>
        <p:spPr bwMode="auto">
          <a:xfrm>
            <a:off x="7116138" y="2723596"/>
            <a:ext cx="446427" cy="23493"/>
          </a:xfrm>
          <a:custGeom>
            <a:avLst/>
            <a:gdLst>
              <a:gd name="T0" fmla="*/ 0 w 846"/>
              <a:gd name="T1" fmla="*/ 0 h 40"/>
              <a:gd name="T2" fmla="*/ 4 w 846"/>
              <a:gd name="T3" fmla="*/ 40 h 40"/>
              <a:gd name="T4" fmla="*/ 846 w 846"/>
              <a:gd name="T5" fmla="*/ 40 h 40"/>
              <a:gd name="T6" fmla="*/ 842 w 846"/>
              <a:gd name="T7" fmla="*/ 0 h 40"/>
              <a:gd name="T8" fmla="*/ 0 w 846"/>
              <a:gd name="T9" fmla="*/ 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46" h="40">
                <a:moveTo>
                  <a:pt x="0" y="0"/>
                </a:moveTo>
                <a:lnTo>
                  <a:pt x="4" y="40"/>
                </a:lnTo>
                <a:lnTo>
                  <a:pt x="846" y="40"/>
                </a:lnTo>
                <a:lnTo>
                  <a:pt x="842" y="0"/>
                </a:lnTo>
                <a:lnTo>
                  <a:pt x="0" y="0"/>
                </a:lnTo>
                <a:close/>
              </a:path>
            </a:pathLst>
          </a:custGeom>
          <a:solidFill>
            <a:srgbClr val="7B7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sz="2400"/>
          </a:p>
        </p:txBody>
      </p:sp>
      <p:sp>
        <p:nvSpPr>
          <p:cNvPr id="117" name="Line 96">
            <a:extLst>
              <a:ext uri="{FF2B5EF4-FFF2-40B4-BE49-F238E27FC236}">
                <a16:creationId xmlns:a16="http://schemas.microsoft.com/office/drawing/2014/main" id="{DD4547FD-E6C1-4387-8FE8-FB63CCBA0C19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7116138" y="2723596"/>
            <a:ext cx="1905" cy="23493"/>
          </a:xfrm>
          <a:prstGeom prst="line">
            <a:avLst/>
          </a:prstGeom>
          <a:noFill/>
          <a:ln w="10795">
            <a:solidFill>
              <a:srgbClr val="41414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sz="2400"/>
          </a:p>
        </p:txBody>
      </p:sp>
      <p:sp>
        <p:nvSpPr>
          <p:cNvPr id="118" name="Line 95">
            <a:extLst>
              <a:ext uri="{FF2B5EF4-FFF2-40B4-BE49-F238E27FC236}">
                <a16:creationId xmlns:a16="http://schemas.microsoft.com/office/drawing/2014/main" id="{D6DED52D-E736-4A31-A6F8-16AEC3EF41B3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7118043" y="2747089"/>
            <a:ext cx="444522" cy="635"/>
          </a:xfrm>
          <a:prstGeom prst="line">
            <a:avLst/>
          </a:prstGeom>
          <a:noFill/>
          <a:ln w="10795">
            <a:solidFill>
              <a:srgbClr val="60606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sz="2400"/>
          </a:p>
        </p:txBody>
      </p:sp>
      <p:sp>
        <p:nvSpPr>
          <p:cNvPr id="119" name="Line 94">
            <a:extLst>
              <a:ext uri="{FF2B5EF4-FFF2-40B4-BE49-F238E27FC236}">
                <a16:creationId xmlns:a16="http://schemas.microsoft.com/office/drawing/2014/main" id="{2D74B2C9-95E1-4435-A5F0-739C1D0E0EF0}"/>
              </a:ext>
            </a:extLst>
          </p:cNvPr>
          <p:cNvSpPr>
            <a:spLocks noChangeAspect="1" noChangeShapeType="1"/>
          </p:cNvSpPr>
          <p:nvPr/>
        </p:nvSpPr>
        <p:spPr bwMode="auto">
          <a:xfrm flipH="1" flipV="1">
            <a:off x="7560660" y="2723596"/>
            <a:ext cx="1905" cy="23493"/>
          </a:xfrm>
          <a:prstGeom prst="line">
            <a:avLst/>
          </a:prstGeom>
          <a:noFill/>
          <a:ln w="10795">
            <a:solidFill>
              <a:srgbClr val="41414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sz="2400"/>
          </a:p>
        </p:txBody>
      </p:sp>
      <p:sp>
        <p:nvSpPr>
          <p:cNvPr id="120" name="Line 93">
            <a:extLst>
              <a:ext uri="{FF2B5EF4-FFF2-40B4-BE49-F238E27FC236}">
                <a16:creationId xmlns:a16="http://schemas.microsoft.com/office/drawing/2014/main" id="{88873E18-6EEE-4EDB-AF30-E862D76212BD}"/>
              </a:ext>
            </a:extLst>
          </p:cNvPr>
          <p:cNvSpPr>
            <a:spLocks noChangeAspect="1" noChangeShapeType="1"/>
          </p:cNvSpPr>
          <p:nvPr/>
        </p:nvSpPr>
        <p:spPr bwMode="auto">
          <a:xfrm flipH="1">
            <a:off x="7116138" y="2723596"/>
            <a:ext cx="444522" cy="635"/>
          </a:xfrm>
          <a:prstGeom prst="line">
            <a:avLst/>
          </a:prstGeom>
          <a:noFill/>
          <a:ln w="1079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sz="2400"/>
          </a:p>
        </p:txBody>
      </p:sp>
      <p:sp>
        <p:nvSpPr>
          <p:cNvPr id="121" name="WordArt 92">
            <a:extLst>
              <a:ext uri="{FF2B5EF4-FFF2-40B4-BE49-F238E27FC236}">
                <a16:creationId xmlns:a16="http://schemas.microsoft.com/office/drawing/2014/main" id="{1673923D-7186-4CB5-8EF0-7DE9FA228E44}"/>
              </a:ext>
            </a:extLst>
          </p:cNvPr>
          <p:cNvSpPr>
            <a:spLocks noChangeAspect="1" noChangeArrowheads="1" noChangeShapeType="1" noTextEdit="1"/>
          </p:cNvSpPr>
          <p:nvPr/>
        </p:nvSpPr>
        <p:spPr bwMode="auto">
          <a:xfrm>
            <a:off x="7291927" y="2312267"/>
            <a:ext cx="214515" cy="173284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rIns="0" fromWordArt="1">
            <a:prstTxWarp prst="textCanDown">
              <a:avLst>
                <a:gd name="adj" fmla="val 0"/>
              </a:avLst>
            </a:prstTxWarp>
          </a:bodyPr>
          <a:lstStyle/>
          <a:p>
            <a:pPr algn="ctr" rtl="0">
              <a:buNone/>
            </a:pPr>
            <a:r>
              <a:rPr lang="it-IT" sz="1100" kern="10" dirty="0">
                <a:ln w="9525">
                  <a:solidFill>
                    <a:srgbClr val="333333"/>
                  </a:solidFill>
                  <a:round/>
                  <a:headEnd/>
                  <a:tailEnd/>
                </a:ln>
                <a:solidFill>
                  <a:srgbClr val="333333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W1</a:t>
            </a:r>
            <a:endParaRPr lang="it-IT" sz="1100" kern="10" spc="-50" dirty="0">
              <a:ln w="9525">
                <a:solidFill>
                  <a:srgbClr val="333333"/>
                </a:solidFill>
                <a:round/>
                <a:headEnd/>
                <a:tailEnd/>
              </a:ln>
              <a:solidFill>
                <a:srgbClr val="333333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22" name="Connettore diritto 124">
            <a:extLst>
              <a:ext uri="{FF2B5EF4-FFF2-40B4-BE49-F238E27FC236}">
                <a16:creationId xmlns:a16="http://schemas.microsoft.com/office/drawing/2014/main" id="{E148E0A3-69F0-41DC-84B9-AE0E5BEAB833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7364675" y="3851854"/>
            <a:ext cx="2698" cy="89269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3" name="Text Box 50">
            <a:extLst>
              <a:ext uri="{FF2B5EF4-FFF2-40B4-BE49-F238E27FC236}">
                <a16:creationId xmlns:a16="http://schemas.microsoft.com/office/drawing/2014/main" id="{B44F5ECC-4DB4-4747-B97B-FF6256AD39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3499" y="4322633"/>
            <a:ext cx="934132" cy="16381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100.0.3.0/24</a:t>
            </a:r>
            <a:endParaRPr kumimoji="0" lang="it-IT" altLang="it-IT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4" name="Text Box 21">
            <a:extLst>
              <a:ext uri="{FF2B5EF4-FFF2-40B4-BE49-F238E27FC236}">
                <a16:creationId xmlns:a16="http://schemas.microsoft.com/office/drawing/2014/main" id="{DF04A61D-9181-41C0-94D8-7999D375B8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0860" y="3900177"/>
            <a:ext cx="159393" cy="12571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.1</a:t>
            </a:r>
            <a:endParaRPr kumimoji="0" lang="it-IT" altLang="it-IT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5" name="Text Box 21">
            <a:extLst>
              <a:ext uri="{FF2B5EF4-FFF2-40B4-BE49-F238E27FC236}">
                <a16:creationId xmlns:a16="http://schemas.microsoft.com/office/drawing/2014/main" id="{B0E3F847-3E96-40D7-8649-27A26D4775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08930" y="4548353"/>
            <a:ext cx="205066" cy="14690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.77</a:t>
            </a:r>
            <a:endParaRPr kumimoji="0" lang="it-IT" altLang="it-IT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6" name="Text Box 32">
            <a:extLst>
              <a:ext uri="{FF2B5EF4-FFF2-40B4-BE49-F238E27FC236}">
                <a16:creationId xmlns:a16="http://schemas.microsoft.com/office/drawing/2014/main" id="{403B7971-A5E2-4985-AE44-ACE2F51031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3584" y="3913431"/>
            <a:ext cx="254013" cy="1703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it-IT"/>
            </a:defPPr>
            <a:lvl1pPr marR="0" lv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sz="1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</a:defRPr>
            </a:lvl1pPr>
          </a:lstStyle>
          <a:p>
            <a:r>
              <a:rPr lang="it-IT" altLang="it-IT" sz="1100" dirty="0"/>
              <a:t>0:5</a:t>
            </a:r>
          </a:p>
        </p:txBody>
      </p:sp>
      <p:sp>
        <p:nvSpPr>
          <p:cNvPr id="127" name="Text Box 32">
            <a:extLst>
              <a:ext uri="{FF2B5EF4-FFF2-40B4-BE49-F238E27FC236}">
                <a16:creationId xmlns:a16="http://schemas.microsoft.com/office/drawing/2014/main" id="{EC2B0AD5-AC3F-4E43-BAE5-11379B0423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6466" y="4567994"/>
            <a:ext cx="301165" cy="15593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it-IT"/>
            </a:defPPr>
            <a:lvl1pPr marR="0" lv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sz="1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</a:defRPr>
            </a:lvl1pPr>
          </a:lstStyle>
          <a:p>
            <a:r>
              <a:rPr lang="it-IT" altLang="it-IT" sz="1100" dirty="0"/>
              <a:t>C:77</a:t>
            </a:r>
          </a:p>
        </p:txBody>
      </p:sp>
      <p:grpSp>
        <p:nvGrpSpPr>
          <p:cNvPr id="128" name="Group 115">
            <a:extLst>
              <a:ext uri="{FF2B5EF4-FFF2-40B4-BE49-F238E27FC236}">
                <a16:creationId xmlns:a16="http://schemas.microsoft.com/office/drawing/2014/main" id="{3123F421-48B4-44D7-80B1-B471D322E5F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184312" y="4987666"/>
            <a:ext cx="462938" cy="224769"/>
            <a:chOff x="152" y="612"/>
            <a:chExt cx="879" cy="382"/>
          </a:xfrm>
        </p:grpSpPr>
        <p:sp>
          <p:nvSpPr>
            <p:cNvPr id="129" name="Freeform 124">
              <a:extLst>
                <a:ext uri="{FF2B5EF4-FFF2-40B4-BE49-F238E27FC236}">
                  <a16:creationId xmlns:a16="http://schemas.microsoft.com/office/drawing/2014/main" id="{F8FC0728-D086-45AD-B26B-A2E6B4E9627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69" y="612"/>
              <a:ext cx="162" cy="381"/>
            </a:xfrm>
            <a:custGeom>
              <a:avLst/>
              <a:gdLst>
                <a:gd name="T0" fmla="*/ 10 w 162"/>
                <a:gd name="T1" fmla="*/ 381 h 381"/>
                <a:gd name="T2" fmla="*/ 0 w 162"/>
                <a:gd name="T3" fmla="*/ 228 h 381"/>
                <a:gd name="T4" fmla="*/ 152 w 162"/>
                <a:gd name="T5" fmla="*/ 0 h 381"/>
                <a:gd name="T6" fmla="*/ 162 w 162"/>
                <a:gd name="T7" fmla="*/ 154 h 381"/>
                <a:gd name="T8" fmla="*/ 10 w 162"/>
                <a:gd name="T9" fmla="*/ 381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" h="381">
                  <a:moveTo>
                    <a:pt x="10" y="381"/>
                  </a:moveTo>
                  <a:lnTo>
                    <a:pt x="0" y="228"/>
                  </a:lnTo>
                  <a:lnTo>
                    <a:pt x="152" y="0"/>
                  </a:lnTo>
                  <a:lnTo>
                    <a:pt x="162" y="154"/>
                  </a:lnTo>
                  <a:lnTo>
                    <a:pt x="10" y="381"/>
                  </a:ln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130" name="Line 123">
              <a:extLst>
                <a:ext uri="{FF2B5EF4-FFF2-40B4-BE49-F238E27FC236}">
                  <a16:creationId xmlns:a16="http://schemas.microsoft.com/office/drawing/2014/main" id="{2D5DDB6B-DB5C-448B-B9F9-D95A6853FBF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879" y="766"/>
              <a:ext cx="152" cy="227"/>
            </a:xfrm>
            <a:prstGeom prst="line">
              <a:avLst/>
            </a:prstGeom>
            <a:noFill/>
            <a:ln w="1270">
              <a:solidFill>
                <a:srgbClr val="96969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131" name="Freeform 122">
              <a:extLst>
                <a:ext uri="{FF2B5EF4-FFF2-40B4-BE49-F238E27FC236}">
                  <a16:creationId xmlns:a16="http://schemas.microsoft.com/office/drawing/2014/main" id="{BC2BD499-0080-48A6-B974-B839E46AF97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52" y="612"/>
              <a:ext cx="869" cy="228"/>
            </a:xfrm>
            <a:custGeom>
              <a:avLst/>
              <a:gdLst>
                <a:gd name="T0" fmla="*/ 717 w 869"/>
                <a:gd name="T1" fmla="*/ 228 h 228"/>
                <a:gd name="T2" fmla="*/ 0 w 869"/>
                <a:gd name="T3" fmla="*/ 228 h 228"/>
                <a:gd name="T4" fmla="*/ 152 w 869"/>
                <a:gd name="T5" fmla="*/ 0 h 228"/>
                <a:gd name="T6" fmla="*/ 869 w 869"/>
                <a:gd name="T7" fmla="*/ 0 h 228"/>
                <a:gd name="T8" fmla="*/ 717 w 869"/>
                <a:gd name="T9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9" h="228">
                  <a:moveTo>
                    <a:pt x="717" y="228"/>
                  </a:moveTo>
                  <a:lnTo>
                    <a:pt x="0" y="228"/>
                  </a:lnTo>
                  <a:lnTo>
                    <a:pt x="152" y="0"/>
                  </a:lnTo>
                  <a:lnTo>
                    <a:pt x="869" y="0"/>
                  </a:lnTo>
                  <a:lnTo>
                    <a:pt x="717" y="228"/>
                  </a:ln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132" name="Line 121">
              <a:extLst>
                <a:ext uri="{FF2B5EF4-FFF2-40B4-BE49-F238E27FC236}">
                  <a16:creationId xmlns:a16="http://schemas.microsoft.com/office/drawing/2014/main" id="{4B9DD73D-2406-416E-B76B-AD012336722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869" y="612"/>
              <a:ext cx="152" cy="228"/>
            </a:xfrm>
            <a:prstGeom prst="line">
              <a:avLst/>
            </a:prstGeom>
            <a:noFill/>
            <a:ln w="1270">
              <a:solidFill>
                <a:srgbClr val="ADADA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133" name="Freeform 120">
              <a:extLst>
                <a:ext uri="{FF2B5EF4-FFF2-40B4-BE49-F238E27FC236}">
                  <a16:creationId xmlns:a16="http://schemas.microsoft.com/office/drawing/2014/main" id="{63547A03-6F97-4548-9BDA-C5897750FEA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52" y="840"/>
              <a:ext cx="727" cy="153"/>
            </a:xfrm>
            <a:custGeom>
              <a:avLst/>
              <a:gdLst>
                <a:gd name="T0" fmla="*/ 0 w 727"/>
                <a:gd name="T1" fmla="*/ 0 h 153"/>
                <a:gd name="T2" fmla="*/ 10 w 727"/>
                <a:gd name="T3" fmla="*/ 153 h 153"/>
                <a:gd name="T4" fmla="*/ 727 w 727"/>
                <a:gd name="T5" fmla="*/ 153 h 153"/>
                <a:gd name="T6" fmla="*/ 717 w 727"/>
                <a:gd name="T7" fmla="*/ 0 h 153"/>
                <a:gd name="T8" fmla="*/ 0 w 727"/>
                <a:gd name="T9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7" h="153">
                  <a:moveTo>
                    <a:pt x="0" y="0"/>
                  </a:moveTo>
                  <a:lnTo>
                    <a:pt x="10" y="153"/>
                  </a:lnTo>
                  <a:lnTo>
                    <a:pt x="727" y="153"/>
                  </a:lnTo>
                  <a:lnTo>
                    <a:pt x="71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134" name="Line 119">
              <a:extLst>
                <a:ext uri="{FF2B5EF4-FFF2-40B4-BE49-F238E27FC236}">
                  <a16:creationId xmlns:a16="http://schemas.microsoft.com/office/drawing/2014/main" id="{19330309-516E-4B27-8DBD-7C2B9C6CE91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52" y="840"/>
              <a:ext cx="10" cy="153"/>
            </a:xfrm>
            <a:prstGeom prst="line">
              <a:avLst/>
            </a:prstGeom>
            <a:noFill/>
            <a:ln w="10795">
              <a:solidFill>
                <a:srgbClr val="484848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135" name="Line 118">
              <a:extLst>
                <a:ext uri="{FF2B5EF4-FFF2-40B4-BE49-F238E27FC236}">
                  <a16:creationId xmlns:a16="http://schemas.microsoft.com/office/drawing/2014/main" id="{B120E27D-4148-45E7-A439-27FB53F91A6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62" y="993"/>
              <a:ext cx="717" cy="1"/>
            </a:xfrm>
            <a:prstGeom prst="line">
              <a:avLst/>
            </a:prstGeom>
            <a:noFill/>
            <a:ln w="10795">
              <a:solidFill>
                <a:srgbClr val="373737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136" name="Line 117">
              <a:extLst>
                <a:ext uri="{FF2B5EF4-FFF2-40B4-BE49-F238E27FC236}">
                  <a16:creationId xmlns:a16="http://schemas.microsoft.com/office/drawing/2014/main" id="{8D206B6A-559F-4F08-BB97-D0DFB45A162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 flipV="1">
              <a:off x="869" y="840"/>
              <a:ext cx="10" cy="153"/>
            </a:xfrm>
            <a:prstGeom prst="line">
              <a:avLst/>
            </a:prstGeom>
            <a:noFill/>
            <a:ln w="10795">
              <a:solidFill>
                <a:srgbClr val="5A5A5A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137" name="Line 116">
              <a:extLst>
                <a:ext uri="{FF2B5EF4-FFF2-40B4-BE49-F238E27FC236}">
                  <a16:creationId xmlns:a16="http://schemas.microsoft.com/office/drawing/2014/main" id="{7FF7532B-E4BA-4191-8E8D-4F73DCF2253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152" y="840"/>
              <a:ext cx="717" cy="1"/>
            </a:xfrm>
            <a:prstGeom prst="line">
              <a:avLst/>
            </a:prstGeom>
            <a:noFill/>
            <a:ln w="10795">
              <a:solidFill>
                <a:srgbClr val="6F6F6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</p:grpSp>
      <p:grpSp>
        <p:nvGrpSpPr>
          <p:cNvPr id="138" name="Group 105">
            <a:extLst>
              <a:ext uri="{FF2B5EF4-FFF2-40B4-BE49-F238E27FC236}">
                <a16:creationId xmlns:a16="http://schemas.microsoft.com/office/drawing/2014/main" id="{BB8535F2-FD49-4B19-A8E1-0AEA60776C3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218603" y="4740675"/>
            <a:ext cx="382289" cy="353661"/>
            <a:chOff x="217" y="193"/>
            <a:chExt cx="726" cy="600"/>
          </a:xfrm>
        </p:grpSpPr>
        <p:sp>
          <p:nvSpPr>
            <p:cNvPr id="139" name="Freeform 114">
              <a:extLst>
                <a:ext uri="{FF2B5EF4-FFF2-40B4-BE49-F238E27FC236}">
                  <a16:creationId xmlns:a16="http://schemas.microsoft.com/office/drawing/2014/main" id="{CD3BD7FD-621F-41EE-ADCA-0955D8BCEFA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47" y="195"/>
              <a:ext cx="96" cy="598"/>
            </a:xfrm>
            <a:custGeom>
              <a:avLst/>
              <a:gdLst>
                <a:gd name="T0" fmla="*/ 1 w 96"/>
                <a:gd name="T1" fmla="*/ 598 h 598"/>
                <a:gd name="T2" fmla="*/ 0 w 96"/>
                <a:gd name="T3" fmla="*/ 78 h 598"/>
                <a:gd name="T4" fmla="*/ 95 w 96"/>
                <a:gd name="T5" fmla="*/ 0 h 598"/>
                <a:gd name="T6" fmla="*/ 96 w 96"/>
                <a:gd name="T7" fmla="*/ 456 h 598"/>
                <a:gd name="T8" fmla="*/ 1 w 96"/>
                <a:gd name="T9" fmla="*/ 598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598">
                  <a:moveTo>
                    <a:pt x="1" y="598"/>
                  </a:moveTo>
                  <a:lnTo>
                    <a:pt x="0" y="78"/>
                  </a:lnTo>
                  <a:lnTo>
                    <a:pt x="95" y="0"/>
                  </a:lnTo>
                  <a:lnTo>
                    <a:pt x="96" y="456"/>
                  </a:lnTo>
                  <a:lnTo>
                    <a:pt x="1" y="598"/>
                  </a:lnTo>
                  <a:close/>
                </a:path>
              </a:pathLst>
            </a:custGeom>
            <a:solidFill>
              <a:srgbClr val="7C7C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140" name="Line 113">
              <a:extLst>
                <a:ext uri="{FF2B5EF4-FFF2-40B4-BE49-F238E27FC236}">
                  <a16:creationId xmlns:a16="http://schemas.microsoft.com/office/drawing/2014/main" id="{017999B4-AD90-4464-81F3-6773369AD70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848" y="651"/>
              <a:ext cx="95" cy="142"/>
            </a:xfrm>
            <a:prstGeom prst="line">
              <a:avLst/>
            </a:prstGeom>
            <a:noFill/>
            <a:ln w="1270">
              <a:solidFill>
                <a:srgbClr val="7C7C7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141" name="Freeform 112">
              <a:extLst>
                <a:ext uri="{FF2B5EF4-FFF2-40B4-BE49-F238E27FC236}">
                  <a16:creationId xmlns:a16="http://schemas.microsoft.com/office/drawing/2014/main" id="{CAF7EBF6-A3C8-449A-B59E-ECE57DF540F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18" y="193"/>
              <a:ext cx="724" cy="80"/>
            </a:xfrm>
            <a:custGeom>
              <a:avLst/>
              <a:gdLst>
                <a:gd name="T0" fmla="*/ 629 w 724"/>
                <a:gd name="T1" fmla="*/ 80 h 80"/>
                <a:gd name="T2" fmla="*/ 0 w 724"/>
                <a:gd name="T3" fmla="*/ 78 h 80"/>
                <a:gd name="T4" fmla="*/ 172 w 724"/>
                <a:gd name="T5" fmla="*/ 0 h 80"/>
                <a:gd name="T6" fmla="*/ 724 w 724"/>
                <a:gd name="T7" fmla="*/ 2 h 80"/>
                <a:gd name="T8" fmla="*/ 629 w 724"/>
                <a:gd name="T9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4" h="80">
                  <a:moveTo>
                    <a:pt x="629" y="80"/>
                  </a:moveTo>
                  <a:lnTo>
                    <a:pt x="0" y="78"/>
                  </a:lnTo>
                  <a:lnTo>
                    <a:pt x="172" y="0"/>
                  </a:lnTo>
                  <a:lnTo>
                    <a:pt x="724" y="2"/>
                  </a:lnTo>
                  <a:lnTo>
                    <a:pt x="629" y="8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142" name="Line 111">
              <a:extLst>
                <a:ext uri="{FF2B5EF4-FFF2-40B4-BE49-F238E27FC236}">
                  <a16:creationId xmlns:a16="http://schemas.microsoft.com/office/drawing/2014/main" id="{7AB8603A-0B01-484A-8623-8B95494BAB9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847" y="195"/>
              <a:ext cx="95" cy="78"/>
            </a:xfrm>
            <a:prstGeom prst="line">
              <a:avLst/>
            </a:prstGeom>
            <a:noFill/>
            <a:ln w="1270">
              <a:solidFill>
                <a:srgbClr val="A8A8A8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143" name="Freeform 110">
              <a:extLst>
                <a:ext uri="{FF2B5EF4-FFF2-40B4-BE49-F238E27FC236}">
                  <a16:creationId xmlns:a16="http://schemas.microsoft.com/office/drawing/2014/main" id="{E5FD8B4D-DDB9-405B-BE2D-7267B7AE696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17" y="271"/>
              <a:ext cx="631" cy="522"/>
            </a:xfrm>
            <a:custGeom>
              <a:avLst/>
              <a:gdLst>
                <a:gd name="T0" fmla="*/ 1 w 631"/>
                <a:gd name="T1" fmla="*/ 0 h 522"/>
                <a:gd name="T2" fmla="*/ 0 w 631"/>
                <a:gd name="T3" fmla="*/ 517 h 522"/>
                <a:gd name="T4" fmla="*/ 631 w 631"/>
                <a:gd name="T5" fmla="*/ 522 h 522"/>
                <a:gd name="T6" fmla="*/ 630 w 631"/>
                <a:gd name="T7" fmla="*/ 2 h 522"/>
                <a:gd name="T8" fmla="*/ 1 w 631"/>
                <a:gd name="T9" fmla="*/ 0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1" h="522">
                  <a:moveTo>
                    <a:pt x="1" y="0"/>
                  </a:moveTo>
                  <a:lnTo>
                    <a:pt x="0" y="517"/>
                  </a:lnTo>
                  <a:lnTo>
                    <a:pt x="631" y="522"/>
                  </a:lnTo>
                  <a:lnTo>
                    <a:pt x="630" y="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81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144" name="Line 109">
              <a:extLst>
                <a:ext uri="{FF2B5EF4-FFF2-40B4-BE49-F238E27FC236}">
                  <a16:creationId xmlns:a16="http://schemas.microsoft.com/office/drawing/2014/main" id="{17DA87B2-C249-4F4A-9F27-BFF04DB47E2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217" y="271"/>
              <a:ext cx="1" cy="517"/>
            </a:xfrm>
            <a:prstGeom prst="line">
              <a:avLst/>
            </a:prstGeom>
            <a:noFill/>
            <a:ln w="10795">
              <a:solidFill>
                <a:srgbClr val="5E5E5E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145" name="Line 108">
              <a:extLst>
                <a:ext uri="{FF2B5EF4-FFF2-40B4-BE49-F238E27FC236}">
                  <a16:creationId xmlns:a16="http://schemas.microsoft.com/office/drawing/2014/main" id="{D99DF706-51F0-484E-BC6A-389653EDDF9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17" y="788"/>
              <a:ext cx="631" cy="5"/>
            </a:xfrm>
            <a:prstGeom prst="line">
              <a:avLst/>
            </a:prstGeom>
            <a:noFill/>
            <a:ln w="10795">
              <a:solidFill>
                <a:srgbClr val="3C3C3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146" name="Line 107">
              <a:extLst>
                <a:ext uri="{FF2B5EF4-FFF2-40B4-BE49-F238E27FC236}">
                  <a16:creationId xmlns:a16="http://schemas.microsoft.com/office/drawing/2014/main" id="{73425E6A-2CD2-4378-84C7-03B5E6662D6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 flipV="1">
              <a:off x="847" y="273"/>
              <a:ext cx="1" cy="520"/>
            </a:xfrm>
            <a:prstGeom prst="line">
              <a:avLst/>
            </a:prstGeom>
            <a:noFill/>
            <a:ln w="10795">
              <a:solidFill>
                <a:srgbClr val="60606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147" name="Line 106">
              <a:extLst>
                <a:ext uri="{FF2B5EF4-FFF2-40B4-BE49-F238E27FC236}">
                  <a16:creationId xmlns:a16="http://schemas.microsoft.com/office/drawing/2014/main" id="{E61A6121-8CD5-4FE2-AFCD-AAF1654DC3E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 flipV="1">
              <a:off x="218" y="271"/>
              <a:ext cx="629" cy="2"/>
            </a:xfrm>
            <a:prstGeom prst="line">
              <a:avLst/>
            </a:prstGeom>
            <a:noFill/>
            <a:ln w="10795">
              <a:solidFill>
                <a:srgbClr val="757575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</p:grpSp>
      <p:grpSp>
        <p:nvGrpSpPr>
          <p:cNvPr id="148" name="Group 102">
            <a:extLst>
              <a:ext uri="{FF2B5EF4-FFF2-40B4-BE49-F238E27FC236}">
                <a16:creationId xmlns:a16="http://schemas.microsoft.com/office/drawing/2014/main" id="{99B9A94C-FA0D-4558-A2E2-A922E074886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246545" y="4827026"/>
            <a:ext cx="267983" cy="233023"/>
            <a:chOff x="271" y="340"/>
            <a:chExt cx="509" cy="395"/>
          </a:xfrm>
        </p:grpSpPr>
        <p:sp>
          <p:nvSpPr>
            <p:cNvPr id="149" name="Rectangle 104">
              <a:extLst>
                <a:ext uri="{FF2B5EF4-FFF2-40B4-BE49-F238E27FC236}">
                  <a16:creationId xmlns:a16="http://schemas.microsoft.com/office/drawing/2014/main" id="{15DD85B3-229C-4CF1-A14E-B1E1563ABFC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71" y="340"/>
              <a:ext cx="509" cy="39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150" name="Rectangle 103">
              <a:extLst>
                <a:ext uri="{FF2B5EF4-FFF2-40B4-BE49-F238E27FC236}">
                  <a16:creationId xmlns:a16="http://schemas.microsoft.com/office/drawing/2014/main" id="{62FF5680-49A8-436D-8EF1-2DFEFC48475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71" y="340"/>
              <a:ext cx="509" cy="395"/>
            </a:xfrm>
            <a:prstGeom prst="rect">
              <a:avLst/>
            </a:prstGeom>
            <a:noFill/>
            <a:ln w="4445" cap="rnd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</p:grpSp>
      <p:sp>
        <p:nvSpPr>
          <p:cNvPr id="151" name="Freeform 101">
            <a:extLst>
              <a:ext uri="{FF2B5EF4-FFF2-40B4-BE49-F238E27FC236}">
                <a16:creationId xmlns:a16="http://schemas.microsoft.com/office/drawing/2014/main" id="{ACA6C851-1962-4210-A6D4-E354BB99996D}"/>
              </a:ext>
            </a:extLst>
          </p:cNvPr>
          <p:cNvSpPr>
            <a:spLocks noChangeAspect="1"/>
          </p:cNvSpPr>
          <p:nvPr/>
        </p:nvSpPr>
        <p:spPr bwMode="auto">
          <a:xfrm>
            <a:off x="7554535" y="5185132"/>
            <a:ext cx="48897" cy="116194"/>
          </a:xfrm>
          <a:custGeom>
            <a:avLst/>
            <a:gdLst>
              <a:gd name="T0" fmla="*/ 4 w 93"/>
              <a:gd name="T1" fmla="*/ 197 h 197"/>
              <a:gd name="T2" fmla="*/ 0 w 93"/>
              <a:gd name="T3" fmla="*/ 157 h 197"/>
              <a:gd name="T4" fmla="*/ 89 w 93"/>
              <a:gd name="T5" fmla="*/ 0 h 197"/>
              <a:gd name="T6" fmla="*/ 93 w 93"/>
              <a:gd name="T7" fmla="*/ 40 h 197"/>
              <a:gd name="T8" fmla="*/ 4 w 93"/>
              <a:gd name="T9" fmla="*/ 197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" h="197">
                <a:moveTo>
                  <a:pt x="4" y="197"/>
                </a:moveTo>
                <a:lnTo>
                  <a:pt x="0" y="157"/>
                </a:lnTo>
                <a:lnTo>
                  <a:pt x="89" y="0"/>
                </a:lnTo>
                <a:lnTo>
                  <a:pt x="93" y="40"/>
                </a:lnTo>
                <a:lnTo>
                  <a:pt x="4" y="197"/>
                </a:lnTo>
                <a:close/>
              </a:path>
            </a:pathLst>
          </a:custGeom>
          <a:solidFill>
            <a:srgbClr val="6565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sz="2400"/>
          </a:p>
        </p:txBody>
      </p:sp>
      <p:sp>
        <p:nvSpPr>
          <p:cNvPr id="152" name="Line 100">
            <a:extLst>
              <a:ext uri="{FF2B5EF4-FFF2-40B4-BE49-F238E27FC236}">
                <a16:creationId xmlns:a16="http://schemas.microsoft.com/office/drawing/2014/main" id="{F1198BDA-EF02-41DB-8E45-07497DFE61C5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7556440" y="5208625"/>
            <a:ext cx="46992" cy="92701"/>
          </a:xfrm>
          <a:prstGeom prst="line">
            <a:avLst/>
          </a:prstGeom>
          <a:noFill/>
          <a:ln w="1270">
            <a:solidFill>
              <a:srgbClr val="65656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sz="2400"/>
          </a:p>
        </p:txBody>
      </p:sp>
      <p:sp>
        <p:nvSpPr>
          <p:cNvPr id="153" name="Freeform 99">
            <a:extLst>
              <a:ext uri="{FF2B5EF4-FFF2-40B4-BE49-F238E27FC236}">
                <a16:creationId xmlns:a16="http://schemas.microsoft.com/office/drawing/2014/main" id="{045E74BE-BBE1-4C9A-A066-B495BFA0C4EC}"/>
              </a:ext>
            </a:extLst>
          </p:cNvPr>
          <p:cNvSpPr>
            <a:spLocks noChangeAspect="1"/>
          </p:cNvSpPr>
          <p:nvPr/>
        </p:nvSpPr>
        <p:spPr bwMode="auto">
          <a:xfrm>
            <a:off x="7110013" y="5185132"/>
            <a:ext cx="491514" cy="92701"/>
          </a:xfrm>
          <a:custGeom>
            <a:avLst/>
            <a:gdLst>
              <a:gd name="T0" fmla="*/ 842 w 931"/>
              <a:gd name="T1" fmla="*/ 157 h 157"/>
              <a:gd name="T2" fmla="*/ 0 w 931"/>
              <a:gd name="T3" fmla="*/ 157 h 157"/>
              <a:gd name="T4" fmla="*/ 89 w 931"/>
              <a:gd name="T5" fmla="*/ 0 h 157"/>
              <a:gd name="T6" fmla="*/ 931 w 931"/>
              <a:gd name="T7" fmla="*/ 0 h 157"/>
              <a:gd name="T8" fmla="*/ 842 w 931"/>
              <a:gd name="T9" fmla="*/ 157 h 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1" h="157">
                <a:moveTo>
                  <a:pt x="842" y="157"/>
                </a:moveTo>
                <a:lnTo>
                  <a:pt x="0" y="157"/>
                </a:lnTo>
                <a:lnTo>
                  <a:pt x="89" y="0"/>
                </a:lnTo>
                <a:lnTo>
                  <a:pt x="931" y="0"/>
                </a:lnTo>
                <a:lnTo>
                  <a:pt x="842" y="157"/>
                </a:lnTo>
                <a:close/>
              </a:path>
            </a:pathLst>
          </a:custGeom>
          <a:solidFill>
            <a:srgbClr val="9C9C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sz="2400"/>
          </a:p>
        </p:txBody>
      </p:sp>
      <p:sp>
        <p:nvSpPr>
          <p:cNvPr id="154" name="Line 98">
            <a:extLst>
              <a:ext uri="{FF2B5EF4-FFF2-40B4-BE49-F238E27FC236}">
                <a16:creationId xmlns:a16="http://schemas.microsoft.com/office/drawing/2014/main" id="{B57098E8-E81A-4B56-81AD-442D0E2E507F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7554535" y="5185132"/>
            <a:ext cx="46992" cy="92701"/>
          </a:xfrm>
          <a:prstGeom prst="line">
            <a:avLst/>
          </a:prstGeom>
          <a:noFill/>
          <a:ln w="1270">
            <a:solidFill>
              <a:srgbClr val="9C9C9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sz="2400"/>
          </a:p>
        </p:txBody>
      </p:sp>
      <p:sp>
        <p:nvSpPr>
          <p:cNvPr id="155" name="Freeform 97">
            <a:extLst>
              <a:ext uri="{FF2B5EF4-FFF2-40B4-BE49-F238E27FC236}">
                <a16:creationId xmlns:a16="http://schemas.microsoft.com/office/drawing/2014/main" id="{8B5BE6B6-554C-443A-AD65-C0F26FCFDBDA}"/>
              </a:ext>
            </a:extLst>
          </p:cNvPr>
          <p:cNvSpPr>
            <a:spLocks noChangeAspect="1"/>
          </p:cNvSpPr>
          <p:nvPr/>
        </p:nvSpPr>
        <p:spPr bwMode="auto">
          <a:xfrm>
            <a:off x="7110013" y="5277833"/>
            <a:ext cx="446427" cy="23493"/>
          </a:xfrm>
          <a:custGeom>
            <a:avLst/>
            <a:gdLst>
              <a:gd name="T0" fmla="*/ 0 w 846"/>
              <a:gd name="T1" fmla="*/ 0 h 40"/>
              <a:gd name="T2" fmla="*/ 4 w 846"/>
              <a:gd name="T3" fmla="*/ 40 h 40"/>
              <a:gd name="T4" fmla="*/ 846 w 846"/>
              <a:gd name="T5" fmla="*/ 40 h 40"/>
              <a:gd name="T6" fmla="*/ 842 w 846"/>
              <a:gd name="T7" fmla="*/ 0 h 40"/>
              <a:gd name="T8" fmla="*/ 0 w 846"/>
              <a:gd name="T9" fmla="*/ 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46" h="40">
                <a:moveTo>
                  <a:pt x="0" y="0"/>
                </a:moveTo>
                <a:lnTo>
                  <a:pt x="4" y="40"/>
                </a:lnTo>
                <a:lnTo>
                  <a:pt x="846" y="40"/>
                </a:lnTo>
                <a:lnTo>
                  <a:pt x="842" y="0"/>
                </a:lnTo>
                <a:lnTo>
                  <a:pt x="0" y="0"/>
                </a:lnTo>
                <a:close/>
              </a:path>
            </a:pathLst>
          </a:custGeom>
          <a:solidFill>
            <a:srgbClr val="7B7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sz="2400"/>
          </a:p>
        </p:txBody>
      </p:sp>
      <p:sp>
        <p:nvSpPr>
          <p:cNvPr id="156" name="Line 96">
            <a:extLst>
              <a:ext uri="{FF2B5EF4-FFF2-40B4-BE49-F238E27FC236}">
                <a16:creationId xmlns:a16="http://schemas.microsoft.com/office/drawing/2014/main" id="{1447D1F0-A179-476E-820B-2B04F1954CC8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7110013" y="5277833"/>
            <a:ext cx="1905" cy="23493"/>
          </a:xfrm>
          <a:prstGeom prst="line">
            <a:avLst/>
          </a:prstGeom>
          <a:noFill/>
          <a:ln w="10795">
            <a:solidFill>
              <a:srgbClr val="41414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sz="2400"/>
          </a:p>
        </p:txBody>
      </p:sp>
      <p:sp>
        <p:nvSpPr>
          <p:cNvPr id="157" name="Line 95">
            <a:extLst>
              <a:ext uri="{FF2B5EF4-FFF2-40B4-BE49-F238E27FC236}">
                <a16:creationId xmlns:a16="http://schemas.microsoft.com/office/drawing/2014/main" id="{7FD42ADB-1612-428B-8A15-0C76615D4A19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7111918" y="5301326"/>
            <a:ext cx="444522" cy="635"/>
          </a:xfrm>
          <a:prstGeom prst="line">
            <a:avLst/>
          </a:prstGeom>
          <a:noFill/>
          <a:ln w="10795">
            <a:solidFill>
              <a:srgbClr val="60606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sz="2400"/>
          </a:p>
        </p:txBody>
      </p:sp>
      <p:sp>
        <p:nvSpPr>
          <p:cNvPr id="158" name="Line 94">
            <a:extLst>
              <a:ext uri="{FF2B5EF4-FFF2-40B4-BE49-F238E27FC236}">
                <a16:creationId xmlns:a16="http://schemas.microsoft.com/office/drawing/2014/main" id="{DC66F228-DF73-4717-9521-2E303C442503}"/>
              </a:ext>
            </a:extLst>
          </p:cNvPr>
          <p:cNvSpPr>
            <a:spLocks noChangeAspect="1" noChangeShapeType="1"/>
          </p:cNvSpPr>
          <p:nvPr/>
        </p:nvSpPr>
        <p:spPr bwMode="auto">
          <a:xfrm flipH="1" flipV="1">
            <a:off x="7554535" y="5277833"/>
            <a:ext cx="1905" cy="23493"/>
          </a:xfrm>
          <a:prstGeom prst="line">
            <a:avLst/>
          </a:prstGeom>
          <a:noFill/>
          <a:ln w="10795">
            <a:solidFill>
              <a:srgbClr val="41414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sz="2400"/>
          </a:p>
        </p:txBody>
      </p:sp>
      <p:sp>
        <p:nvSpPr>
          <p:cNvPr id="159" name="Line 93">
            <a:extLst>
              <a:ext uri="{FF2B5EF4-FFF2-40B4-BE49-F238E27FC236}">
                <a16:creationId xmlns:a16="http://schemas.microsoft.com/office/drawing/2014/main" id="{11F6A558-3B4F-4134-922E-0C794624EC0E}"/>
              </a:ext>
            </a:extLst>
          </p:cNvPr>
          <p:cNvSpPr>
            <a:spLocks noChangeAspect="1" noChangeShapeType="1"/>
          </p:cNvSpPr>
          <p:nvPr/>
        </p:nvSpPr>
        <p:spPr bwMode="auto">
          <a:xfrm flipH="1">
            <a:off x="7110013" y="5277833"/>
            <a:ext cx="444522" cy="635"/>
          </a:xfrm>
          <a:prstGeom prst="line">
            <a:avLst/>
          </a:prstGeom>
          <a:noFill/>
          <a:ln w="1079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sz="2400"/>
          </a:p>
        </p:txBody>
      </p:sp>
      <p:sp>
        <p:nvSpPr>
          <p:cNvPr id="160" name="WordArt 92">
            <a:extLst>
              <a:ext uri="{FF2B5EF4-FFF2-40B4-BE49-F238E27FC236}">
                <a16:creationId xmlns:a16="http://schemas.microsoft.com/office/drawing/2014/main" id="{AA4E128A-6DC1-40DE-BF01-EDB90B7D23A5}"/>
              </a:ext>
            </a:extLst>
          </p:cNvPr>
          <p:cNvSpPr>
            <a:spLocks noChangeAspect="1" noChangeArrowheads="1" noChangeShapeType="1" noTextEdit="1"/>
          </p:cNvSpPr>
          <p:nvPr/>
        </p:nvSpPr>
        <p:spPr bwMode="auto">
          <a:xfrm>
            <a:off x="7285802" y="4866504"/>
            <a:ext cx="214515" cy="173284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rIns="0" fromWordArt="1">
            <a:prstTxWarp prst="textCanDown">
              <a:avLst>
                <a:gd name="adj" fmla="val 0"/>
              </a:avLst>
            </a:prstTxWarp>
          </a:bodyPr>
          <a:lstStyle/>
          <a:p>
            <a:pPr algn="ctr" rtl="0">
              <a:buNone/>
            </a:pPr>
            <a:r>
              <a:rPr lang="it-IT" sz="1100" kern="10" dirty="0">
                <a:ln w="9525">
                  <a:solidFill>
                    <a:srgbClr val="333333"/>
                  </a:solidFill>
                  <a:round/>
                  <a:headEnd/>
                  <a:tailEnd/>
                </a:ln>
                <a:solidFill>
                  <a:srgbClr val="333333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D2</a:t>
            </a:r>
            <a:endParaRPr lang="it-IT" sz="1100" kern="10" spc="-50" dirty="0">
              <a:ln w="9525">
                <a:solidFill>
                  <a:srgbClr val="333333"/>
                </a:solidFill>
                <a:round/>
                <a:headEnd/>
                <a:tailEnd/>
              </a:ln>
              <a:solidFill>
                <a:srgbClr val="333333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1" name="AutoShape 293">
            <a:extLst>
              <a:ext uri="{FF2B5EF4-FFF2-40B4-BE49-F238E27FC236}">
                <a16:creationId xmlns:a16="http://schemas.microsoft.com/office/drawing/2014/main" id="{A4046D13-B834-49F8-8F3D-8F8F04589D2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949710" y="2734720"/>
            <a:ext cx="535615" cy="712555"/>
          </a:xfrm>
          <a:prstGeom prst="straightConnector1">
            <a:avLst/>
          </a:prstGeom>
          <a:noFill/>
          <a:ln w="25400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sz="2400"/>
          </a:p>
        </p:txBody>
      </p:sp>
      <p:cxnSp>
        <p:nvCxnSpPr>
          <p:cNvPr id="162" name="Connettore diritto 205">
            <a:extLst>
              <a:ext uri="{FF2B5EF4-FFF2-40B4-BE49-F238E27FC236}">
                <a16:creationId xmlns:a16="http://schemas.microsoft.com/office/drawing/2014/main" id="{7026FC67-5CBB-4955-B2FD-C45FB75019CE}"/>
              </a:ext>
            </a:extLst>
          </p:cNvPr>
          <p:cNvCxnSpPr>
            <a:cxnSpLocks/>
          </p:cNvCxnSpPr>
          <p:nvPr/>
        </p:nvCxnSpPr>
        <p:spPr>
          <a:xfrm>
            <a:off x="5578034" y="2723548"/>
            <a:ext cx="12908" cy="69452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3" name="Text Box 50">
            <a:extLst>
              <a:ext uri="{FF2B5EF4-FFF2-40B4-BE49-F238E27FC236}">
                <a16:creationId xmlns:a16="http://schemas.microsoft.com/office/drawing/2014/main" id="{C2125BD1-B5D1-4A08-8707-38BDBBC41D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0724" y="3169272"/>
            <a:ext cx="934132" cy="16381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100.0.0.0/24</a:t>
            </a:r>
            <a:endParaRPr kumimoji="0" lang="it-IT" altLang="it-IT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4" name="Text Box 21">
            <a:extLst>
              <a:ext uri="{FF2B5EF4-FFF2-40B4-BE49-F238E27FC236}">
                <a16:creationId xmlns:a16="http://schemas.microsoft.com/office/drawing/2014/main" id="{1FDD5345-37EB-4E53-8F23-E94931DFA7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4813" y="2801590"/>
            <a:ext cx="238077" cy="12059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.33</a:t>
            </a:r>
            <a:endParaRPr kumimoji="0" lang="it-IT" altLang="it-IT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5" name="Text Box 21">
            <a:extLst>
              <a:ext uri="{FF2B5EF4-FFF2-40B4-BE49-F238E27FC236}">
                <a16:creationId xmlns:a16="http://schemas.microsoft.com/office/drawing/2014/main" id="{446C1BE9-6117-4AE4-BD62-3A813A186A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3180" y="3207368"/>
            <a:ext cx="159393" cy="12571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.1</a:t>
            </a:r>
            <a:endParaRPr kumimoji="0" lang="it-IT" altLang="it-IT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6" name="Text Box 32">
            <a:extLst>
              <a:ext uri="{FF2B5EF4-FFF2-40B4-BE49-F238E27FC236}">
                <a16:creationId xmlns:a16="http://schemas.microsoft.com/office/drawing/2014/main" id="{C4E5EC75-5838-43ED-A870-15C953B23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2859" y="2814630"/>
            <a:ext cx="310739" cy="16298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it-IT"/>
            </a:defPPr>
            <a:lvl1pPr marR="0" lv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sz="1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</a:defRPr>
            </a:lvl1pPr>
          </a:lstStyle>
          <a:p>
            <a:r>
              <a:rPr lang="it-IT" altLang="it-IT" sz="1100" dirty="0"/>
              <a:t>C:33</a:t>
            </a:r>
          </a:p>
        </p:txBody>
      </p:sp>
      <p:sp>
        <p:nvSpPr>
          <p:cNvPr id="167" name="Text Box 32">
            <a:extLst>
              <a:ext uri="{FF2B5EF4-FFF2-40B4-BE49-F238E27FC236}">
                <a16:creationId xmlns:a16="http://schemas.microsoft.com/office/drawing/2014/main" id="{6203C9CE-BF29-4418-B3B2-C9EEF9869C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0455" y="3225919"/>
            <a:ext cx="254013" cy="1485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it-IT"/>
            </a:defPPr>
            <a:lvl1pPr marR="0" lv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sz="1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</a:defRPr>
            </a:lvl1pPr>
          </a:lstStyle>
          <a:p>
            <a:r>
              <a:rPr lang="it-IT" altLang="it-IT" sz="1100" dirty="0"/>
              <a:t>0:1</a:t>
            </a:r>
          </a:p>
        </p:txBody>
      </p:sp>
      <p:grpSp>
        <p:nvGrpSpPr>
          <p:cNvPr id="168" name="Group 115">
            <a:extLst>
              <a:ext uri="{FF2B5EF4-FFF2-40B4-BE49-F238E27FC236}">
                <a16:creationId xmlns:a16="http://schemas.microsoft.com/office/drawing/2014/main" id="{95FE4B68-D52C-457C-9CE3-AFD16F9B81E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414834" y="2403426"/>
            <a:ext cx="462938" cy="224769"/>
            <a:chOff x="152" y="612"/>
            <a:chExt cx="879" cy="382"/>
          </a:xfrm>
        </p:grpSpPr>
        <p:sp>
          <p:nvSpPr>
            <p:cNvPr id="169" name="Freeform 124">
              <a:extLst>
                <a:ext uri="{FF2B5EF4-FFF2-40B4-BE49-F238E27FC236}">
                  <a16:creationId xmlns:a16="http://schemas.microsoft.com/office/drawing/2014/main" id="{370279CB-869A-44FF-BF24-85974599699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69" y="612"/>
              <a:ext cx="162" cy="381"/>
            </a:xfrm>
            <a:custGeom>
              <a:avLst/>
              <a:gdLst>
                <a:gd name="T0" fmla="*/ 10 w 162"/>
                <a:gd name="T1" fmla="*/ 381 h 381"/>
                <a:gd name="T2" fmla="*/ 0 w 162"/>
                <a:gd name="T3" fmla="*/ 228 h 381"/>
                <a:gd name="T4" fmla="*/ 152 w 162"/>
                <a:gd name="T5" fmla="*/ 0 h 381"/>
                <a:gd name="T6" fmla="*/ 162 w 162"/>
                <a:gd name="T7" fmla="*/ 154 h 381"/>
                <a:gd name="T8" fmla="*/ 10 w 162"/>
                <a:gd name="T9" fmla="*/ 381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" h="381">
                  <a:moveTo>
                    <a:pt x="10" y="381"/>
                  </a:moveTo>
                  <a:lnTo>
                    <a:pt x="0" y="228"/>
                  </a:lnTo>
                  <a:lnTo>
                    <a:pt x="152" y="0"/>
                  </a:lnTo>
                  <a:lnTo>
                    <a:pt x="162" y="154"/>
                  </a:lnTo>
                  <a:lnTo>
                    <a:pt x="10" y="381"/>
                  </a:ln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170" name="Line 123">
              <a:extLst>
                <a:ext uri="{FF2B5EF4-FFF2-40B4-BE49-F238E27FC236}">
                  <a16:creationId xmlns:a16="http://schemas.microsoft.com/office/drawing/2014/main" id="{C9C35E7E-86C5-4026-BE5F-AFEFDDA5083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879" y="766"/>
              <a:ext cx="152" cy="227"/>
            </a:xfrm>
            <a:prstGeom prst="line">
              <a:avLst/>
            </a:prstGeom>
            <a:noFill/>
            <a:ln w="1270">
              <a:solidFill>
                <a:srgbClr val="96969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171" name="Freeform 122">
              <a:extLst>
                <a:ext uri="{FF2B5EF4-FFF2-40B4-BE49-F238E27FC236}">
                  <a16:creationId xmlns:a16="http://schemas.microsoft.com/office/drawing/2014/main" id="{A8E4ECA3-E401-4065-90E4-D2D0FEFEFD8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52" y="612"/>
              <a:ext cx="869" cy="228"/>
            </a:xfrm>
            <a:custGeom>
              <a:avLst/>
              <a:gdLst>
                <a:gd name="T0" fmla="*/ 717 w 869"/>
                <a:gd name="T1" fmla="*/ 228 h 228"/>
                <a:gd name="T2" fmla="*/ 0 w 869"/>
                <a:gd name="T3" fmla="*/ 228 h 228"/>
                <a:gd name="T4" fmla="*/ 152 w 869"/>
                <a:gd name="T5" fmla="*/ 0 h 228"/>
                <a:gd name="T6" fmla="*/ 869 w 869"/>
                <a:gd name="T7" fmla="*/ 0 h 228"/>
                <a:gd name="T8" fmla="*/ 717 w 869"/>
                <a:gd name="T9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9" h="228">
                  <a:moveTo>
                    <a:pt x="717" y="228"/>
                  </a:moveTo>
                  <a:lnTo>
                    <a:pt x="0" y="228"/>
                  </a:lnTo>
                  <a:lnTo>
                    <a:pt x="152" y="0"/>
                  </a:lnTo>
                  <a:lnTo>
                    <a:pt x="869" y="0"/>
                  </a:lnTo>
                  <a:lnTo>
                    <a:pt x="717" y="228"/>
                  </a:ln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172" name="Line 121">
              <a:extLst>
                <a:ext uri="{FF2B5EF4-FFF2-40B4-BE49-F238E27FC236}">
                  <a16:creationId xmlns:a16="http://schemas.microsoft.com/office/drawing/2014/main" id="{81F46A43-CE7D-4F36-9919-AD4440B57FE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869" y="612"/>
              <a:ext cx="152" cy="228"/>
            </a:xfrm>
            <a:prstGeom prst="line">
              <a:avLst/>
            </a:prstGeom>
            <a:noFill/>
            <a:ln w="1270">
              <a:solidFill>
                <a:srgbClr val="ADADA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173" name="Freeform 120">
              <a:extLst>
                <a:ext uri="{FF2B5EF4-FFF2-40B4-BE49-F238E27FC236}">
                  <a16:creationId xmlns:a16="http://schemas.microsoft.com/office/drawing/2014/main" id="{458896A0-9D26-495E-8936-B9EB3818B71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52" y="840"/>
              <a:ext cx="727" cy="153"/>
            </a:xfrm>
            <a:custGeom>
              <a:avLst/>
              <a:gdLst>
                <a:gd name="T0" fmla="*/ 0 w 727"/>
                <a:gd name="T1" fmla="*/ 0 h 153"/>
                <a:gd name="T2" fmla="*/ 10 w 727"/>
                <a:gd name="T3" fmla="*/ 153 h 153"/>
                <a:gd name="T4" fmla="*/ 727 w 727"/>
                <a:gd name="T5" fmla="*/ 153 h 153"/>
                <a:gd name="T6" fmla="*/ 717 w 727"/>
                <a:gd name="T7" fmla="*/ 0 h 153"/>
                <a:gd name="T8" fmla="*/ 0 w 727"/>
                <a:gd name="T9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7" h="153">
                  <a:moveTo>
                    <a:pt x="0" y="0"/>
                  </a:moveTo>
                  <a:lnTo>
                    <a:pt x="10" y="153"/>
                  </a:lnTo>
                  <a:lnTo>
                    <a:pt x="727" y="153"/>
                  </a:lnTo>
                  <a:lnTo>
                    <a:pt x="71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174" name="Line 119">
              <a:extLst>
                <a:ext uri="{FF2B5EF4-FFF2-40B4-BE49-F238E27FC236}">
                  <a16:creationId xmlns:a16="http://schemas.microsoft.com/office/drawing/2014/main" id="{C4888D2D-740F-49BC-B1AA-C440D703040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52" y="840"/>
              <a:ext cx="10" cy="153"/>
            </a:xfrm>
            <a:prstGeom prst="line">
              <a:avLst/>
            </a:prstGeom>
            <a:noFill/>
            <a:ln w="10795">
              <a:solidFill>
                <a:srgbClr val="484848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175" name="Line 118">
              <a:extLst>
                <a:ext uri="{FF2B5EF4-FFF2-40B4-BE49-F238E27FC236}">
                  <a16:creationId xmlns:a16="http://schemas.microsoft.com/office/drawing/2014/main" id="{45D55AFE-3454-4504-A7B3-CAE09C0BC8D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62" y="993"/>
              <a:ext cx="717" cy="1"/>
            </a:xfrm>
            <a:prstGeom prst="line">
              <a:avLst/>
            </a:prstGeom>
            <a:noFill/>
            <a:ln w="10795">
              <a:solidFill>
                <a:srgbClr val="373737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176" name="Line 117">
              <a:extLst>
                <a:ext uri="{FF2B5EF4-FFF2-40B4-BE49-F238E27FC236}">
                  <a16:creationId xmlns:a16="http://schemas.microsoft.com/office/drawing/2014/main" id="{68492DF8-D06B-4038-8A79-763E50D5614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 flipV="1">
              <a:off x="869" y="840"/>
              <a:ext cx="10" cy="153"/>
            </a:xfrm>
            <a:prstGeom prst="line">
              <a:avLst/>
            </a:prstGeom>
            <a:noFill/>
            <a:ln w="10795">
              <a:solidFill>
                <a:srgbClr val="5A5A5A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177" name="Line 116">
              <a:extLst>
                <a:ext uri="{FF2B5EF4-FFF2-40B4-BE49-F238E27FC236}">
                  <a16:creationId xmlns:a16="http://schemas.microsoft.com/office/drawing/2014/main" id="{47B510CF-8C2A-41C2-8EF1-1CCB75B59AC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152" y="840"/>
              <a:ext cx="717" cy="1"/>
            </a:xfrm>
            <a:prstGeom prst="line">
              <a:avLst/>
            </a:prstGeom>
            <a:noFill/>
            <a:ln w="10795">
              <a:solidFill>
                <a:srgbClr val="6F6F6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</p:grpSp>
      <p:grpSp>
        <p:nvGrpSpPr>
          <p:cNvPr id="178" name="Group 105">
            <a:extLst>
              <a:ext uri="{FF2B5EF4-FFF2-40B4-BE49-F238E27FC236}">
                <a16:creationId xmlns:a16="http://schemas.microsoft.com/office/drawing/2014/main" id="{B6D540B5-4418-4380-850A-656F1828B9D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449125" y="2156435"/>
            <a:ext cx="382289" cy="353661"/>
            <a:chOff x="217" y="193"/>
            <a:chExt cx="726" cy="600"/>
          </a:xfrm>
        </p:grpSpPr>
        <p:sp>
          <p:nvSpPr>
            <p:cNvPr id="179" name="Freeform 114">
              <a:extLst>
                <a:ext uri="{FF2B5EF4-FFF2-40B4-BE49-F238E27FC236}">
                  <a16:creationId xmlns:a16="http://schemas.microsoft.com/office/drawing/2014/main" id="{AAB7F73B-3896-4DC1-8941-07219C6ECEE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47" y="195"/>
              <a:ext cx="96" cy="598"/>
            </a:xfrm>
            <a:custGeom>
              <a:avLst/>
              <a:gdLst>
                <a:gd name="T0" fmla="*/ 1 w 96"/>
                <a:gd name="T1" fmla="*/ 598 h 598"/>
                <a:gd name="T2" fmla="*/ 0 w 96"/>
                <a:gd name="T3" fmla="*/ 78 h 598"/>
                <a:gd name="T4" fmla="*/ 95 w 96"/>
                <a:gd name="T5" fmla="*/ 0 h 598"/>
                <a:gd name="T6" fmla="*/ 96 w 96"/>
                <a:gd name="T7" fmla="*/ 456 h 598"/>
                <a:gd name="T8" fmla="*/ 1 w 96"/>
                <a:gd name="T9" fmla="*/ 598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598">
                  <a:moveTo>
                    <a:pt x="1" y="598"/>
                  </a:moveTo>
                  <a:lnTo>
                    <a:pt x="0" y="78"/>
                  </a:lnTo>
                  <a:lnTo>
                    <a:pt x="95" y="0"/>
                  </a:lnTo>
                  <a:lnTo>
                    <a:pt x="96" y="456"/>
                  </a:lnTo>
                  <a:lnTo>
                    <a:pt x="1" y="598"/>
                  </a:lnTo>
                  <a:close/>
                </a:path>
              </a:pathLst>
            </a:custGeom>
            <a:solidFill>
              <a:srgbClr val="7C7C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180" name="Line 113">
              <a:extLst>
                <a:ext uri="{FF2B5EF4-FFF2-40B4-BE49-F238E27FC236}">
                  <a16:creationId xmlns:a16="http://schemas.microsoft.com/office/drawing/2014/main" id="{2AE13895-BB7D-4C5F-991A-4B28B365390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848" y="651"/>
              <a:ext cx="95" cy="142"/>
            </a:xfrm>
            <a:prstGeom prst="line">
              <a:avLst/>
            </a:prstGeom>
            <a:noFill/>
            <a:ln w="1270">
              <a:solidFill>
                <a:srgbClr val="7C7C7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181" name="Freeform 112">
              <a:extLst>
                <a:ext uri="{FF2B5EF4-FFF2-40B4-BE49-F238E27FC236}">
                  <a16:creationId xmlns:a16="http://schemas.microsoft.com/office/drawing/2014/main" id="{62763CD2-29ED-460F-A5B2-C5C95ABEE66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18" y="193"/>
              <a:ext cx="724" cy="80"/>
            </a:xfrm>
            <a:custGeom>
              <a:avLst/>
              <a:gdLst>
                <a:gd name="T0" fmla="*/ 629 w 724"/>
                <a:gd name="T1" fmla="*/ 80 h 80"/>
                <a:gd name="T2" fmla="*/ 0 w 724"/>
                <a:gd name="T3" fmla="*/ 78 h 80"/>
                <a:gd name="T4" fmla="*/ 172 w 724"/>
                <a:gd name="T5" fmla="*/ 0 h 80"/>
                <a:gd name="T6" fmla="*/ 724 w 724"/>
                <a:gd name="T7" fmla="*/ 2 h 80"/>
                <a:gd name="T8" fmla="*/ 629 w 724"/>
                <a:gd name="T9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4" h="80">
                  <a:moveTo>
                    <a:pt x="629" y="80"/>
                  </a:moveTo>
                  <a:lnTo>
                    <a:pt x="0" y="78"/>
                  </a:lnTo>
                  <a:lnTo>
                    <a:pt x="172" y="0"/>
                  </a:lnTo>
                  <a:lnTo>
                    <a:pt x="724" y="2"/>
                  </a:lnTo>
                  <a:lnTo>
                    <a:pt x="629" y="8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182" name="Line 111">
              <a:extLst>
                <a:ext uri="{FF2B5EF4-FFF2-40B4-BE49-F238E27FC236}">
                  <a16:creationId xmlns:a16="http://schemas.microsoft.com/office/drawing/2014/main" id="{374EF4F7-0084-4576-99B9-03885E83083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847" y="195"/>
              <a:ext cx="95" cy="78"/>
            </a:xfrm>
            <a:prstGeom prst="line">
              <a:avLst/>
            </a:prstGeom>
            <a:noFill/>
            <a:ln w="1270">
              <a:solidFill>
                <a:srgbClr val="A8A8A8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183" name="Freeform 110">
              <a:extLst>
                <a:ext uri="{FF2B5EF4-FFF2-40B4-BE49-F238E27FC236}">
                  <a16:creationId xmlns:a16="http://schemas.microsoft.com/office/drawing/2014/main" id="{9C402AD6-103F-4A97-92E4-04E65AC575D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17" y="271"/>
              <a:ext cx="631" cy="522"/>
            </a:xfrm>
            <a:custGeom>
              <a:avLst/>
              <a:gdLst>
                <a:gd name="T0" fmla="*/ 1 w 631"/>
                <a:gd name="T1" fmla="*/ 0 h 522"/>
                <a:gd name="T2" fmla="*/ 0 w 631"/>
                <a:gd name="T3" fmla="*/ 517 h 522"/>
                <a:gd name="T4" fmla="*/ 631 w 631"/>
                <a:gd name="T5" fmla="*/ 522 h 522"/>
                <a:gd name="T6" fmla="*/ 630 w 631"/>
                <a:gd name="T7" fmla="*/ 2 h 522"/>
                <a:gd name="T8" fmla="*/ 1 w 631"/>
                <a:gd name="T9" fmla="*/ 0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1" h="522">
                  <a:moveTo>
                    <a:pt x="1" y="0"/>
                  </a:moveTo>
                  <a:lnTo>
                    <a:pt x="0" y="517"/>
                  </a:lnTo>
                  <a:lnTo>
                    <a:pt x="631" y="522"/>
                  </a:lnTo>
                  <a:lnTo>
                    <a:pt x="630" y="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81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184" name="Line 109">
              <a:extLst>
                <a:ext uri="{FF2B5EF4-FFF2-40B4-BE49-F238E27FC236}">
                  <a16:creationId xmlns:a16="http://schemas.microsoft.com/office/drawing/2014/main" id="{517EA2EF-345B-4060-96DC-799D9A41C88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217" y="271"/>
              <a:ext cx="1" cy="517"/>
            </a:xfrm>
            <a:prstGeom prst="line">
              <a:avLst/>
            </a:prstGeom>
            <a:noFill/>
            <a:ln w="10795">
              <a:solidFill>
                <a:srgbClr val="5E5E5E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185" name="Line 108">
              <a:extLst>
                <a:ext uri="{FF2B5EF4-FFF2-40B4-BE49-F238E27FC236}">
                  <a16:creationId xmlns:a16="http://schemas.microsoft.com/office/drawing/2014/main" id="{C8CD3D69-AFC4-4C3C-A82A-F2475F1AFBF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17" y="788"/>
              <a:ext cx="631" cy="5"/>
            </a:xfrm>
            <a:prstGeom prst="line">
              <a:avLst/>
            </a:prstGeom>
            <a:noFill/>
            <a:ln w="10795">
              <a:solidFill>
                <a:srgbClr val="3C3C3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186" name="Line 107">
              <a:extLst>
                <a:ext uri="{FF2B5EF4-FFF2-40B4-BE49-F238E27FC236}">
                  <a16:creationId xmlns:a16="http://schemas.microsoft.com/office/drawing/2014/main" id="{E8DB6668-4235-4C32-9BE0-0C4451912BD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 flipV="1">
              <a:off x="847" y="273"/>
              <a:ext cx="1" cy="520"/>
            </a:xfrm>
            <a:prstGeom prst="line">
              <a:avLst/>
            </a:prstGeom>
            <a:noFill/>
            <a:ln w="10795">
              <a:solidFill>
                <a:srgbClr val="60606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187" name="Line 106">
              <a:extLst>
                <a:ext uri="{FF2B5EF4-FFF2-40B4-BE49-F238E27FC236}">
                  <a16:creationId xmlns:a16="http://schemas.microsoft.com/office/drawing/2014/main" id="{DF4B891C-5A77-4EBB-AD4B-990BB3D9015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 flipV="1">
              <a:off x="218" y="271"/>
              <a:ext cx="629" cy="2"/>
            </a:xfrm>
            <a:prstGeom prst="line">
              <a:avLst/>
            </a:prstGeom>
            <a:noFill/>
            <a:ln w="10795">
              <a:solidFill>
                <a:srgbClr val="757575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</p:grpSp>
      <p:grpSp>
        <p:nvGrpSpPr>
          <p:cNvPr id="188" name="Group 102">
            <a:extLst>
              <a:ext uri="{FF2B5EF4-FFF2-40B4-BE49-F238E27FC236}">
                <a16:creationId xmlns:a16="http://schemas.microsoft.com/office/drawing/2014/main" id="{169FF425-1876-409F-BAF0-9C31763E90D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477067" y="2242786"/>
            <a:ext cx="267983" cy="233023"/>
            <a:chOff x="271" y="340"/>
            <a:chExt cx="509" cy="395"/>
          </a:xfrm>
        </p:grpSpPr>
        <p:sp>
          <p:nvSpPr>
            <p:cNvPr id="189" name="Rectangle 104">
              <a:extLst>
                <a:ext uri="{FF2B5EF4-FFF2-40B4-BE49-F238E27FC236}">
                  <a16:creationId xmlns:a16="http://schemas.microsoft.com/office/drawing/2014/main" id="{6A9B544A-605E-460C-A779-F39E98B1FDD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71" y="340"/>
              <a:ext cx="509" cy="39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190" name="Rectangle 103">
              <a:extLst>
                <a:ext uri="{FF2B5EF4-FFF2-40B4-BE49-F238E27FC236}">
                  <a16:creationId xmlns:a16="http://schemas.microsoft.com/office/drawing/2014/main" id="{0D931FFD-7110-4A5F-B6D8-76229EA5180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71" y="340"/>
              <a:ext cx="509" cy="395"/>
            </a:xfrm>
            <a:prstGeom prst="rect">
              <a:avLst/>
            </a:prstGeom>
            <a:noFill/>
            <a:ln w="4445" cap="rnd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</p:grpSp>
      <p:sp>
        <p:nvSpPr>
          <p:cNvPr id="191" name="Freeform 101">
            <a:extLst>
              <a:ext uri="{FF2B5EF4-FFF2-40B4-BE49-F238E27FC236}">
                <a16:creationId xmlns:a16="http://schemas.microsoft.com/office/drawing/2014/main" id="{5AD46CFF-D459-4EC2-A694-D97161562629}"/>
              </a:ext>
            </a:extLst>
          </p:cNvPr>
          <p:cNvSpPr>
            <a:spLocks noChangeAspect="1"/>
          </p:cNvSpPr>
          <p:nvPr/>
        </p:nvSpPr>
        <p:spPr bwMode="auto">
          <a:xfrm>
            <a:off x="5785057" y="2600892"/>
            <a:ext cx="48897" cy="116194"/>
          </a:xfrm>
          <a:custGeom>
            <a:avLst/>
            <a:gdLst>
              <a:gd name="T0" fmla="*/ 4 w 93"/>
              <a:gd name="T1" fmla="*/ 197 h 197"/>
              <a:gd name="T2" fmla="*/ 0 w 93"/>
              <a:gd name="T3" fmla="*/ 157 h 197"/>
              <a:gd name="T4" fmla="*/ 89 w 93"/>
              <a:gd name="T5" fmla="*/ 0 h 197"/>
              <a:gd name="T6" fmla="*/ 93 w 93"/>
              <a:gd name="T7" fmla="*/ 40 h 197"/>
              <a:gd name="T8" fmla="*/ 4 w 93"/>
              <a:gd name="T9" fmla="*/ 197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" h="197">
                <a:moveTo>
                  <a:pt x="4" y="197"/>
                </a:moveTo>
                <a:lnTo>
                  <a:pt x="0" y="157"/>
                </a:lnTo>
                <a:lnTo>
                  <a:pt x="89" y="0"/>
                </a:lnTo>
                <a:lnTo>
                  <a:pt x="93" y="40"/>
                </a:lnTo>
                <a:lnTo>
                  <a:pt x="4" y="197"/>
                </a:lnTo>
                <a:close/>
              </a:path>
            </a:pathLst>
          </a:custGeom>
          <a:solidFill>
            <a:srgbClr val="6565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sz="2400"/>
          </a:p>
        </p:txBody>
      </p:sp>
      <p:sp>
        <p:nvSpPr>
          <p:cNvPr id="192" name="Line 100">
            <a:extLst>
              <a:ext uri="{FF2B5EF4-FFF2-40B4-BE49-F238E27FC236}">
                <a16:creationId xmlns:a16="http://schemas.microsoft.com/office/drawing/2014/main" id="{2EB72D87-1B70-4C5A-BC6E-CF1E9DB22086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5786962" y="2624385"/>
            <a:ext cx="46992" cy="92701"/>
          </a:xfrm>
          <a:prstGeom prst="line">
            <a:avLst/>
          </a:prstGeom>
          <a:noFill/>
          <a:ln w="1270">
            <a:solidFill>
              <a:srgbClr val="65656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sz="2400"/>
          </a:p>
        </p:txBody>
      </p:sp>
      <p:sp>
        <p:nvSpPr>
          <p:cNvPr id="193" name="Freeform 99">
            <a:extLst>
              <a:ext uri="{FF2B5EF4-FFF2-40B4-BE49-F238E27FC236}">
                <a16:creationId xmlns:a16="http://schemas.microsoft.com/office/drawing/2014/main" id="{5D1584C2-18E3-4D24-81F2-A28DA8E5EEF7}"/>
              </a:ext>
            </a:extLst>
          </p:cNvPr>
          <p:cNvSpPr>
            <a:spLocks noChangeAspect="1"/>
          </p:cNvSpPr>
          <p:nvPr/>
        </p:nvSpPr>
        <p:spPr bwMode="auto">
          <a:xfrm>
            <a:off x="5340535" y="2600892"/>
            <a:ext cx="491514" cy="92701"/>
          </a:xfrm>
          <a:custGeom>
            <a:avLst/>
            <a:gdLst>
              <a:gd name="T0" fmla="*/ 842 w 931"/>
              <a:gd name="T1" fmla="*/ 157 h 157"/>
              <a:gd name="T2" fmla="*/ 0 w 931"/>
              <a:gd name="T3" fmla="*/ 157 h 157"/>
              <a:gd name="T4" fmla="*/ 89 w 931"/>
              <a:gd name="T5" fmla="*/ 0 h 157"/>
              <a:gd name="T6" fmla="*/ 931 w 931"/>
              <a:gd name="T7" fmla="*/ 0 h 157"/>
              <a:gd name="T8" fmla="*/ 842 w 931"/>
              <a:gd name="T9" fmla="*/ 157 h 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1" h="157">
                <a:moveTo>
                  <a:pt x="842" y="157"/>
                </a:moveTo>
                <a:lnTo>
                  <a:pt x="0" y="157"/>
                </a:lnTo>
                <a:lnTo>
                  <a:pt x="89" y="0"/>
                </a:lnTo>
                <a:lnTo>
                  <a:pt x="931" y="0"/>
                </a:lnTo>
                <a:lnTo>
                  <a:pt x="842" y="157"/>
                </a:lnTo>
                <a:close/>
              </a:path>
            </a:pathLst>
          </a:custGeom>
          <a:solidFill>
            <a:srgbClr val="9C9C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sz="2400"/>
          </a:p>
        </p:txBody>
      </p:sp>
      <p:sp>
        <p:nvSpPr>
          <p:cNvPr id="194" name="Line 98">
            <a:extLst>
              <a:ext uri="{FF2B5EF4-FFF2-40B4-BE49-F238E27FC236}">
                <a16:creationId xmlns:a16="http://schemas.microsoft.com/office/drawing/2014/main" id="{2E12B367-F673-46F7-8E40-80C81F56C21D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5785057" y="2600892"/>
            <a:ext cx="46992" cy="92701"/>
          </a:xfrm>
          <a:prstGeom prst="line">
            <a:avLst/>
          </a:prstGeom>
          <a:noFill/>
          <a:ln w="1270">
            <a:solidFill>
              <a:srgbClr val="9C9C9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sz="2400"/>
          </a:p>
        </p:txBody>
      </p:sp>
      <p:sp>
        <p:nvSpPr>
          <p:cNvPr id="195" name="Freeform 97">
            <a:extLst>
              <a:ext uri="{FF2B5EF4-FFF2-40B4-BE49-F238E27FC236}">
                <a16:creationId xmlns:a16="http://schemas.microsoft.com/office/drawing/2014/main" id="{702DF52D-123D-4FBB-ADC6-F4DB1A74CB46}"/>
              </a:ext>
            </a:extLst>
          </p:cNvPr>
          <p:cNvSpPr>
            <a:spLocks noChangeAspect="1"/>
          </p:cNvSpPr>
          <p:nvPr/>
        </p:nvSpPr>
        <p:spPr bwMode="auto">
          <a:xfrm>
            <a:off x="5340535" y="2693593"/>
            <a:ext cx="446427" cy="23493"/>
          </a:xfrm>
          <a:custGeom>
            <a:avLst/>
            <a:gdLst>
              <a:gd name="T0" fmla="*/ 0 w 846"/>
              <a:gd name="T1" fmla="*/ 0 h 40"/>
              <a:gd name="T2" fmla="*/ 4 w 846"/>
              <a:gd name="T3" fmla="*/ 40 h 40"/>
              <a:gd name="T4" fmla="*/ 846 w 846"/>
              <a:gd name="T5" fmla="*/ 40 h 40"/>
              <a:gd name="T6" fmla="*/ 842 w 846"/>
              <a:gd name="T7" fmla="*/ 0 h 40"/>
              <a:gd name="T8" fmla="*/ 0 w 846"/>
              <a:gd name="T9" fmla="*/ 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46" h="40">
                <a:moveTo>
                  <a:pt x="0" y="0"/>
                </a:moveTo>
                <a:lnTo>
                  <a:pt x="4" y="40"/>
                </a:lnTo>
                <a:lnTo>
                  <a:pt x="846" y="40"/>
                </a:lnTo>
                <a:lnTo>
                  <a:pt x="842" y="0"/>
                </a:lnTo>
                <a:lnTo>
                  <a:pt x="0" y="0"/>
                </a:lnTo>
                <a:close/>
              </a:path>
            </a:pathLst>
          </a:custGeom>
          <a:solidFill>
            <a:srgbClr val="7B7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sz="2400"/>
          </a:p>
        </p:txBody>
      </p:sp>
      <p:sp>
        <p:nvSpPr>
          <p:cNvPr id="196" name="Line 96">
            <a:extLst>
              <a:ext uri="{FF2B5EF4-FFF2-40B4-BE49-F238E27FC236}">
                <a16:creationId xmlns:a16="http://schemas.microsoft.com/office/drawing/2014/main" id="{F41BF7FB-C64B-41EE-B107-C27437389C14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5340535" y="2693593"/>
            <a:ext cx="1905" cy="23493"/>
          </a:xfrm>
          <a:prstGeom prst="line">
            <a:avLst/>
          </a:prstGeom>
          <a:noFill/>
          <a:ln w="10795">
            <a:solidFill>
              <a:srgbClr val="41414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sz="2400"/>
          </a:p>
        </p:txBody>
      </p:sp>
      <p:sp>
        <p:nvSpPr>
          <p:cNvPr id="197" name="Line 95">
            <a:extLst>
              <a:ext uri="{FF2B5EF4-FFF2-40B4-BE49-F238E27FC236}">
                <a16:creationId xmlns:a16="http://schemas.microsoft.com/office/drawing/2014/main" id="{61A0F3A8-1AEB-4466-A992-6EAE70AFECA1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5342440" y="2717086"/>
            <a:ext cx="444522" cy="635"/>
          </a:xfrm>
          <a:prstGeom prst="line">
            <a:avLst/>
          </a:prstGeom>
          <a:noFill/>
          <a:ln w="10795">
            <a:solidFill>
              <a:srgbClr val="60606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sz="2400"/>
          </a:p>
        </p:txBody>
      </p:sp>
      <p:sp>
        <p:nvSpPr>
          <p:cNvPr id="198" name="Line 94">
            <a:extLst>
              <a:ext uri="{FF2B5EF4-FFF2-40B4-BE49-F238E27FC236}">
                <a16:creationId xmlns:a16="http://schemas.microsoft.com/office/drawing/2014/main" id="{B13BA036-3C2B-43AA-B0E4-64ED7C576054}"/>
              </a:ext>
            </a:extLst>
          </p:cNvPr>
          <p:cNvSpPr>
            <a:spLocks noChangeAspect="1" noChangeShapeType="1"/>
          </p:cNvSpPr>
          <p:nvPr/>
        </p:nvSpPr>
        <p:spPr bwMode="auto">
          <a:xfrm flipH="1" flipV="1">
            <a:off x="5785057" y="2693593"/>
            <a:ext cx="1905" cy="23493"/>
          </a:xfrm>
          <a:prstGeom prst="line">
            <a:avLst/>
          </a:prstGeom>
          <a:noFill/>
          <a:ln w="10795">
            <a:solidFill>
              <a:srgbClr val="41414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sz="2400"/>
          </a:p>
        </p:txBody>
      </p:sp>
      <p:sp>
        <p:nvSpPr>
          <p:cNvPr id="199" name="Line 93">
            <a:extLst>
              <a:ext uri="{FF2B5EF4-FFF2-40B4-BE49-F238E27FC236}">
                <a16:creationId xmlns:a16="http://schemas.microsoft.com/office/drawing/2014/main" id="{E94682D4-43F5-4994-91B4-BF531C53DD9C}"/>
              </a:ext>
            </a:extLst>
          </p:cNvPr>
          <p:cNvSpPr>
            <a:spLocks noChangeAspect="1" noChangeShapeType="1"/>
          </p:cNvSpPr>
          <p:nvPr/>
        </p:nvSpPr>
        <p:spPr bwMode="auto">
          <a:xfrm flipH="1">
            <a:off x="5340535" y="2693593"/>
            <a:ext cx="444522" cy="635"/>
          </a:xfrm>
          <a:prstGeom prst="line">
            <a:avLst/>
          </a:prstGeom>
          <a:noFill/>
          <a:ln w="1079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sz="2400"/>
          </a:p>
        </p:txBody>
      </p:sp>
      <p:sp>
        <p:nvSpPr>
          <p:cNvPr id="200" name="WordArt 92">
            <a:extLst>
              <a:ext uri="{FF2B5EF4-FFF2-40B4-BE49-F238E27FC236}">
                <a16:creationId xmlns:a16="http://schemas.microsoft.com/office/drawing/2014/main" id="{649A1955-C764-4576-B290-18B0A24352C3}"/>
              </a:ext>
            </a:extLst>
          </p:cNvPr>
          <p:cNvSpPr>
            <a:spLocks noChangeAspect="1" noChangeArrowheads="1" noChangeShapeType="1" noTextEdit="1"/>
          </p:cNvSpPr>
          <p:nvPr/>
        </p:nvSpPr>
        <p:spPr bwMode="auto">
          <a:xfrm>
            <a:off x="5516324" y="2282264"/>
            <a:ext cx="189626" cy="173284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rIns="0" fromWordArt="1">
            <a:prstTxWarp prst="textCanDown">
              <a:avLst>
                <a:gd name="adj" fmla="val 0"/>
              </a:avLst>
            </a:prstTxWarp>
          </a:bodyPr>
          <a:lstStyle/>
          <a:p>
            <a:pPr algn="ctr" rtl="0">
              <a:buNone/>
            </a:pPr>
            <a:r>
              <a:rPr lang="it-IT" sz="1100" kern="10" dirty="0">
                <a:ln w="9525">
                  <a:solidFill>
                    <a:srgbClr val="333333"/>
                  </a:solidFill>
                  <a:round/>
                  <a:headEnd/>
                  <a:tailEnd/>
                </a:ln>
                <a:solidFill>
                  <a:srgbClr val="333333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D1</a:t>
            </a:r>
            <a:endParaRPr lang="it-IT" sz="1100" kern="10" spc="-50" dirty="0">
              <a:ln w="9525">
                <a:solidFill>
                  <a:srgbClr val="333333"/>
                </a:solidFill>
                <a:round/>
                <a:headEnd/>
                <a:tailEnd/>
              </a:ln>
              <a:solidFill>
                <a:srgbClr val="333333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1" name="AutoShape 293">
            <a:extLst>
              <a:ext uri="{FF2B5EF4-FFF2-40B4-BE49-F238E27FC236}">
                <a16:creationId xmlns:a16="http://schemas.microsoft.com/office/drawing/2014/main" id="{30975099-8576-44B4-8952-E71269B10651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3817" y="3086407"/>
            <a:ext cx="1866008" cy="635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sz="2400"/>
          </a:p>
        </p:txBody>
      </p:sp>
      <p:sp>
        <p:nvSpPr>
          <p:cNvPr id="202" name="AutoShape 293">
            <a:extLst>
              <a:ext uri="{FF2B5EF4-FFF2-40B4-BE49-F238E27FC236}">
                <a16:creationId xmlns:a16="http://schemas.microsoft.com/office/drawing/2014/main" id="{40BD843F-E0A4-49E9-8DA1-AE9674F628E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04318" y="3665945"/>
            <a:ext cx="1127600" cy="671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sz="2400"/>
          </a:p>
        </p:txBody>
      </p:sp>
      <p:cxnSp>
        <p:nvCxnSpPr>
          <p:cNvPr id="203" name="Connettore diritto 251">
            <a:extLst>
              <a:ext uri="{FF2B5EF4-FFF2-40B4-BE49-F238E27FC236}">
                <a16:creationId xmlns:a16="http://schemas.microsoft.com/office/drawing/2014/main" id="{35A0FF07-6317-45AE-88EE-0A9DB901E60A}"/>
              </a:ext>
            </a:extLst>
          </p:cNvPr>
          <p:cNvCxnSpPr>
            <a:cxnSpLocks/>
          </p:cNvCxnSpPr>
          <p:nvPr/>
        </p:nvCxnSpPr>
        <p:spPr>
          <a:xfrm>
            <a:off x="5587535" y="3811989"/>
            <a:ext cx="4766" cy="96257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4" name="Text Box 50">
            <a:extLst>
              <a:ext uri="{FF2B5EF4-FFF2-40B4-BE49-F238E27FC236}">
                <a16:creationId xmlns:a16="http://schemas.microsoft.com/office/drawing/2014/main" id="{80F20CA1-5F02-4576-B4C0-02EAC188DE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2270" y="3940947"/>
            <a:ext cx="934132" cy="16381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100.0.1.0/24</a:t>
            </a:r>
            <a:endParaRPr kumimoji="0" lang="it-IT" altLang="it-IT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5" name="Text Box 21">
            <a:extLst>
              <a:ext uri="{FF2B5EF4-FFF2-40B4-BE49-F238E27FC236}">
                <a16:creationId xmlns:a16="http://schemas.microsoft.com/office/drawing/2014/main" id="{03E32879-56DC-4338-A4D4-5686A0275C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6253" y="3870459"/>
            <a:ext cx="159393" cy="13541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.1</a:t>
            </a:r>
            <a:endParaRPr kumimoji="0" lang="it-IT" altLang="it-IT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6" name="Text Box 21">
            <a:extLst>
              <a:ext uri="{FF2B5EF4-FFF2-40B4-BE49-F238E27FC236}">
                <a16:creationId xmlns:a16="http://schemas.microsoft.com/office/drawing/2014/main" id="{3B620FEF-B7F9-45A6-9B34-FB689835AA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5124" y="4517343"/>
            <a:ext cx="203320" cy="13423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.22</a:t>
            </a:r>
            <a:endParaRPr kumimoji="0" lang="it-IT" altLang="it-IT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7" name="Text Box 32">
            <a:extLst>
              <a:ext uri="{FF2B5EF4-FFF2-40B4-BE49-F238E27FC236}">
                <a16:creationId xmlns:a16="http://schemas.microsoft.com/office/drawing/2014/main" id="{42C94D8A-E80E-4D54-8818-F3222B85DA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0137" y="3877805"/>
            <a:ext cx="254013" cy="15917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it-IT"/>
            </a:defPPr>
            <a:lvl1pPr marR="0" lv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sz="1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</a:defRPr>
            </a:lvl1pPr>
          </a:lstStyle>
          <a:p>
            <a:r>
              <a:rPr lang="it-IT" altLang="it-IT" sz="1100" dirty="0"/>
              <a:t>0:2</a:t>
            </a:r>
          </a:p>
        </p:txBody>
      </p:sp>
      <p:sp>
        <p:nvSpPr>
          <p:cNvPr id="208" name="Text Box 32">
            <a:extLst>
              <a:ext uri="{FF2B5EF4-FFF2-40B4-BE49-F238E27FC236}">
                <a16:creationId xmlns:a16="http://schemas.microsoft.com/office/drawing/2014/main" id="{9EC6C6B6-D8D1-4F1C-AF25-34BCF18962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5272" y="4517575"/>
            <a:ext cx="306108" cy="16779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it-IT"/>
            </a:defPPr>
            <a:lvl1pPr marR="0" lv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sz="1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</a:defRPr>
            </a:lvl1pPr>
          </a:lstStyle>
          <a:p>
            <a:r>
              <a:rPr lang="it-IT" altLang="it-IT" sz="1100" dirty="0"/>
              <a:t>C:22</a:t>
            </a:r>
          </a:p>
        </p:txBody>
      </p:sp>
      <p:sp>
        <p:nvSpPr>
          <p:cNvPr id="209" name="AutoShape 293">
            <a:extLst>
              <a:ext uri="{FF2B5EF4-FFF2-40B4-BE49-F238E27FC236}">
                <a16:creationId xmlns:a16="http://schemas.microsoft.com/office/drawing/2014/main" id="{87E1DA3F-5151-4693-8BF2-268614740FD5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7342" y="4174848"/>
            <a:ext cx="1866008" cy="635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sz="2400"/>
          </a:p>
        </p:txBody>
      </p:sp>
      <p:grpSp>
        <p:nvGrpSpPr>
          <p:cNvPr id="210" name="Group 115">
            <a:extLst>
              <a:ext uri="{FF2B5EF4-FFF2-40B4-BE49-F238E27FC236}">
                <a16:creationId xmlns:a16="http://schemas.microsoft.com/office/drawing/2014/main" id="{6EF2041E-105D-4304-82BB-A63C244FB62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339921" y="4991487"/>
            <a:ext cx="462938" cy="224769"/>
            <a:chOff x="152" y="612"/>
            <a:chExt cx="879" cy="382"/>
          </a:xfrm>
        </p:grpSpPr>
        <p:sp>
          <p:nvSpPr>
            <p:cNvPr id="211" name="Freeform 124">
              <a:extLst>
                <a:ext uri="{FF2B5EF4-FFF2-40B4-BE49-F238E27FC236}">
                  <a16:creationId xmlns:a16="http://schemas.microsoft.com/office/drawing/2014/main" id="{38F110D3-996D-41FE-98DD-A9BC5266FC4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69" y="612"/>
              <a:ext cx="162" cy="381"/>
            </a:xfrm>
            <a:custGeom>
              <a:avLst/>
              <a:gdLst>
                <a:gd name="T0" fmla="*/ 10 w 162"/>
                <a:gd name="T1" fmla="*/ 381 h 381"/>
                <a:gd name="T2" fmla="*/ 0 w 162"/>
                <a:gd name="T3" fmla="*/ 228 h 381"/>
                <a:gd name="T4" fmla="*/ 152 w 162"/>
                <a:gd name="T5" fmla="*/ 0 h 381"/>
                <a:gd name="T6" fmla="*/ 162 w 162"/>
                <a:gd name="T7" fmla="*/ 154 h 381"/>
                <a:gd name="T8" fmla="*/ 10 w 162"/>
                <a:gd name="T9" fmla="*/ 381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" h="381">
                  <a:moveTo>
                    <a:pt x="10" y="381"/>
                  </a:moveTo>
                  <a:lnTo>
                    <a:pt x="0" y="228"/>
                  </a:lnTo>
                  <a:lnTo>
                    <a:pt x="152" y="0"/>
                  </a:lnTo>
                  <a:lnTo>
                    <a:pt x="162" y="154"/>
                  </a:lnTo>
                  <a:lnTo>
                    <a:pt x="10" y="381"/>
                  </a:ln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212" name="Line 123">
              <a:extLst>
                <a:ext uri="{FF2B5EF4-FFF2-40B4-BE49-F238E27FC236}">
                  <a16:creationId xmlns:a16="http://schemas.microsoft.com/office/drawing/2014/main" id="{1EBEF1A4-0454-48F0-A336-4F573A32CF8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879" y="766"/>
              <a:ext cx="152" cy="227"/>
            </a:xfrm>
            <a:prstGeom prst="line">
              <a:avLst/>
            </a:prstGeom>
            <a:noFill/>
            <a:ln w="1270">
              <a:solidFill>
                <a:srgbClr val="96969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213" name="Freeform 122">
              <a:extLst>
                <a:ext uri="{FF2B5EF4-FFF2-40B4-BE49-F238E27FC236}">
                  <a16:creationId xmlns:a16="http://schemas.microsoft.com/office/drawing/2014/main" id="{91CC4C32-C523-42C6-AE23-C45050F5A95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52" y="612"/>
              <a:ext cx="869" cy="228"/>
            </a:xfrm>
            <a:custGeom>
              <a:avLst/>
              <a:gdLst>
                <a:gd name="T0" fmla="*/ 717 w 869"/>
                <a:gd name="T1" fmla="*/ 228 h 228"/>
                <a:gd name="T2" fmla="*/ 0 w 869"/>
                <a:gd name="T3" fmla="*/ 228 h 228"/>
                <a:gd name="T4" fmla="*/ 152 w 869"/>
                <a:gd name="T5" fmla="*/ 0 h 228"/>
                <a:gd name="T6" fmla="*/ 869 w 869"/>
                <a:gd name="T7" fmla="*/ 0 h 228"/>
                <a:gd name="T8" fmla="*/ 717 w 869"/>
                <a:gd name="T9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9" h="228">
                  <a:moveTo>
                    <a:pt x="717" y="228"/>
                  </a:moveTo>
                  <a:lnTo>
                    <a:pt x="0" y="228"/>
                  </a:lnTo>
                  <a:lnTo>
                    <a:pt x="152" y="0"/>
                  </a:lnTo>
                  <a:lnTo>
                    <a:pt x="869" y="0"/>
                  </a:lnTo>
                  <a:lnTo>
                    <a:pt x="717" y="228"/>
                  </a:ln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214" name="Line 121">
              <a:extLst>
                <a:ext uri="{FF2B5EF4-FFF2-40B4-BE49-F238E27FC236}">
                  <a16:creationId xmlns:a16="http://schemas.microsoft.com/office/drawing/2014/main" id="{3B698203-97F1-42A4-BFE4-C5787ADF3C2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869" y="612"/>
              <a:ext cx="152" cy="228"/>
            </a:xfrm>
            <a:prstGeom prst="line">
              <a:avLst/>
            </a:prstGeom>
            <a:noFill/>
            <a:ln w="1270">
              <a:solidFill>
                <a:srgbClr val="ADADA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215" name="Freeform 120">
              <a:extLst>
                <a:ext uri="{FF2B5EF4-FFF2-40B4-BE49-F238E27FC236}">
                  <a16:creationId xmlns:a16="http://schemas.microsoft.com/office/drawing/2014/main" id="{04D0A563-8FE1-4A2D-A0A5-77BA039B900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52" y="840"/>
              <a:ext cx="727" cy="153"/>
            </a:xfrm>
            <a:custGeom>
              <a:avLst/>
              <a:gdLst>
                <a:gd name="T0" fmla="*/ 0 w 727"/>
                <a:gd name="T1" fmla="*/ 0 h 153"/>
                <a:gd name="T2" fmla="*/ 10 w 727"/>
                <a:gd name="T3" fmla="*/ 153 h 153"/>
                <a:gd name="T4" fmla="*/ 727 w 727"/>
                <a:gd name="T5" fmla="*/ 153 h 153"/>
                <a:gd name="T6" fmla="*/ 717 w 727"/>
                <a:gd name="T7" fmla="*/ 0 h 153"/>
                <a:gd name="T8" fmla="*/ 0 w 727"/>
                <a:gd name="T9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7" h="153">
                  <a:moveTo>
                    <a:pt x="0" y="0"/>
                  </a:moveTo>
                  <a:lnTo>
                    <a:pt x="10" y="153"/>
                  </a:lnTo>
                  <a:lnTo>
                    <a:pt x="727" y="153"/>
                  </a:lnTo>
                  <a:lnTo>
                    <a:pt x="71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216" name="Line 119">
              <a:extLst>
                <a:ext uri="{FF2B5EF4-FFF2-40B4-BE49-F238E27FC236}">
                  <a16:creationId xmlns:a16="http://schemas.microsoft.com/office/drawing/2014/main" id="{B35BCF6F-520D-4743-A259-2AA4A118771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52" y="840"/>
              <a:ext cx="10" cy="153"/>
            </a:xfrm>
            <a:prstGeom prst="line">
              <a:avLst/>
            </a:prstGeom>
            <a:noFill/>
            <a:ln w="10795">
              <a:solidFill>
                <a:srgbClr val="484848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217" name="Line 118">
              <a:extLst>
                <a:ext uri="{FF2B5EF4-FFF2-40B4-BE49-F238E27FC236}">
                  <a16:creationId xmlns:a16="http://schemas.microsoft.com/office/drawing/2014/main" id="{F331E0AC-CEC3-4021-80A9-86A7950D593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62" y="993"/>
              <a:ext cx="717" cy="1"/>
            </a:xfrm>
            <a:prstGeom prst="line">
              <a:avLst/>
            </a:prstGeom>
            <a:noFill/>
            <a:ln w="10795">
              <a:solidFill>
                <a:srgbClr val="373737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218" name="Line 117">
              <a:extLst>
                <a:ext uri="{FF2B5EF4-FFF2-40B4-BE49-F238E27FC236}">
                  <a16:creationId xmlns:a16="http://schemas.microsoft.com/office/drawing/2014/main" id="{DFBCC3E7-1BEE-47CD-8116-BA76754E204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 flipV="1">
              <a:off x="869" y="840"/>
              <a:ext cx="10" cy="153"/>
            </a:xfrm>
            <a:prstGeom prst="line">
              <a:avLst/>
            </a:prstGeom>
            <a:noFill/>
            <a:ln w="10795">
              <a:solidFill>
                <a:srgbClr val="5A5A5A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219" name="Line 116">
              <a:extLst>
                <a:ext uri="{FF2B5EF4-FFF2-40B4-BE49-F238E27FC236}">
                  <a16:creationId xmlns:a16="http://schemas.microsoft.com/office/drawing/2014/main" id="{B6C2BCDE-A360-4942-97D2-5C90B9CE87E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152" y="840"/>
              <a:ext cx="717" cy="1"/>
            </a:xfrm>
            <a:prstGeom prst="line">
              <a:avLst/>
            </a:prstGeom>
            <a:noFill/>
            <a:ln w="10795">
              <a:solidFill>
                <a:srgbClr val="6F6F6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</p:grpSp>
      <p:grpSp>
        <p:nvGrpSpPr>
          <p:cNvPr id="220" name="Group 105">
            <a:extLst>
              <a:ext uri="{FF2B5EF4-FFF2-40B4-BE49-F238E27FC236}">
                <a16:creationId xmlns:a16="http://schemas.microsoft.com/office/drawing/2014/main" id="{A9997415-EB5D-4B88-9B94-6CD0DAFB564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374212" y="4744496"/>
            <a:ext cx="382289" cy="353661"/>
            <a:chOff x="217" y="193"/>
            <a:chExt cx="726" cy="600"/>
          </a:xfrm>
        </p:grpSpPr>
        <p:sp>
          <p:nvSpPr>
            <p:cNvPr id="221" name="Freeform 114">
              <a:extLst>
                <a:ext uri="{FF2B5EF4-FFF2-40B4-BE49-F238E27FC236}">
                  <a16:creationId xmlns:a16="http://schemas.microsoft.com/office/drawing/2014/main" id="{2D9699B6-E82D-49B3-AB3B-050199F8005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47" y="195"/>
              <a:ext cx="96" cy="598"/>
            </a:xfrm>
            <a:custGeom>
              <a:avLst/>
              <a:gdLst>
                <a:gd name="T0" fmla="*/ 1 w 96"/>
                <a:gd name="T1" fmla="*/ 598 h 598"/>
                <a:gd name="T2" fmla="*/ 0 w 96"/>
                <a:gd name="T3" fmla="*/ 78 h 598"/>
                <a:gd name="T4" fmla="*/ 95 w 96"/>
                <a:gd name="T5" fmla="*/ 0 h 598"/>
                <a:gd name="T6" fmla="*/ 96 w 96"/>
                <a:gd name="T7" fmla="*/ 456 h 598"/>
                <a:gd name="T8" fmla="*/ 1 w 96"/>
                <a:gd name="T9" fmla="*/ 598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598">
                  <a:moveTo>
                    <a:pt x="1" y="598"/>
                  </a:moveTo>
                  <a:lnTo>
                    <a:pt x="0" y="78"/>
                  </a:lnTo>
                  <a:lnTo>
                    <a:pt x="95" y="0"/>
                  </a:lnTo>
                  <a:lnTo>
                    <a:pt x="96" y="456"/>
                  </a:lnTo>
                  <a:lnTo>
                    <a:pt x="1" y="598"/>
                  </a:lnTo>
                  <a:close/>
                </a:path>
              </a:pathLst>
            </a:custGeom>
            <a:solidFill>
              <a:srgbClr val="7C7C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222" name="Line 113">
              <a:extLst>
                <a:ext uri="{FF2B5EF4-FFF2-40B4-BE49-F238E27FC236}">
                  <a16:creationId xmlns:a16="http://schemas.microsoft.com/office/drawing/2014/main" id="{0DE020F5-C309-4B5A-8111-CCF4A078DD8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848" y="651"/>
              <a:ext cx="95" cy="142"/>
            </a:xfrm>
            <a:prstGeom prst="line">
              <a:avLst/>
            </a:prstGeom>
            <a:noFill/>
            <a:ln w="1270">
              <a:solidFill>
                <a:srgbClr val="7C7C7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223" name="Freeform 112">
              <a:extLst>
                <a:ext uri="{FF2B5EF4-FFF2-40B4-BE49-F238E27FC236}">
                  <a16:creationId xmlns:a16="http://schemas.microsoft.com/office/drawing/2014/main" id="{76275CCA-2401-45B1-8371-AAAD912D5EB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18" y="193"/>
              <a:ext cx="724" cy="80"/>
            </a:xfrm>
            <a:custGeom>
              <a:avLst/>
              <a:gdLst>
                <a:gd name="T0" fmla="*/ 629 w 724"/>
                <a:gd name="T1" fmla="*/ 80 h 80"/>
                <a:gd name="T2" fmla="*/ 0 w 724"/>
                <a:gd name="T3" fmla="*/ 78 h 80"/>
                <a:gd name="T4" fmla="*/ 172 w 724"/>
                <a:gd name="T5" fmla="*/ 0 h 80"/>
                <a:gd name="T6" fmla="*/ 724 w 724"/>
                <a:gd name="T7" fmla="*/ 2 h 80"/>
                <a:gd name="T8" fmla="*/ 629 w 724"/>
                <a:gd name="T9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4" h="80">
                  <a:moveTo>
                    <a:pt x="629" y="80"/>
                  </a:moveTo>
                  <a:lnTo>
                    <a:pt x="0" y="78"/>
                  </a:lnTo>
                  <a:lnTo>
                    <a:pt x="172" y="0"/>
                  </a:lnTo>
                  <a:lnTo>
                    <a:pt x="724" y="2"/>
                  </a:lnTo>
                  <a:lnTo>
                    <a:pt x="629" y="8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224" name="Line 111">
              <a:extLst>
                <a:ext uri="{FF2B5EF4-FFF2-40B4-BE49-F238E27FC236}">
                  <a16:creationId xmlns:a16="http://schemas.microsoft.com/office/drawing/2014/main" id="{24FF4BD0-0970-4BD4-BF8B-068526BDB8E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847" y="195"/>
              <a:ext cx="95" cy="78"/>
            </a:xfrm>
            <a:prstGeom prst="line">
              <a:avLst/>
            </a:prstGeom>
            <a:noFill/>
            <a:ln w="1270">
              <a:solidFill>
                <a:srgbClr val="A8A8A8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225" name="Freeform 110">
              <a:extLst>
                <a:ext uri="{FF2B5EF4-FFF2-40B4-BE49-F238E27FC236}">
                  <a16:creationId xmlns:a16="http://schemas.microsoft.com/office/drawing/2014/main" id="{8F46399E-C203-409E-9ABE-63A09D7AE8E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17" y="271"/>
              <a:ext cx="631" cy="522"/>
            </a:xfrm>
            <a:custGeom>
              <a:avLst/>
              <a:gdLst>
                <a:gd name="T0" fmla="*/ 1 w 631"/>
                <a:gd name="T1" fmla="*/ 0 h 522"/>
                <a:gd name="T2" fmla="*/ 0 w 631"/>
                <a:gd name="T3" fmla="*/ 517 h 522"/>
                <a:gd name="T4" fmla="*/ 631 w 631"/>
                <a:gd name="T5" fmla="*/ 522 h 522"/>
                <a:gd name="T6" fmla="*/ 630 w 631"/>
                <a:gd name="T7" fmla="*/ 2 h 522"/>
                <a:gd name="T8" fmla="*/ 1 w 631"/>
                <a:gd name="T9" fmla="*/ 0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1" h="522">
                  <a:moveTo>
                    <a:pt x="1" y="0"/>
                  </a:moveTo>
                  <a:lnTo>
                    <a:pt x="0" y="517"/>
                  </a:lnTo>
                  <a:lnTo>
                    <a:pt x="631" y="522"/>
                  </a:lnTo>
                  <a:lnTo>
                    <a:pt x="630" y="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81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226" name="Line 109">
              <a:extLst>
                <a:ext uri="{FF2B5EF4-FFF2-40B4-BE49-F238E27FC236}">
                  <a16:creationId xmlns:a16="http://schemas.microsoft.com/office/drawing/2014/main" id="{72D56B9D-8429-4BF8-ABD5-964DA3F8378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217" y="271"/>
              <a:ext cx="1" cy="517"/>
            </a:xfrm>
            <a:prstGeom prst="line">
              <a:avLst/>
            </a:prstGeom>
            <a:noFill/>
            <a:ln w="10795">
              <a:solidFill>
                <a:srgbClr val="5E5E5E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227" name="Line 108">
              <a:extLst>
                <a:ext uri="{FF2B5EF4-FFF2-40B4-BE49-F238E27FC236}">
                  <a16:creationId xmlns:a16="http://schemas.microsoft.com/office/drawing/2014/main" id="{DEA61C10-8515-4FDA-AA2D-9257413E70C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17" y="788"/>
              <a:ext cx="631" cy="5"/>
            </a:xfrm>
            <a:prstGeom prst="line">
              <a:avLst/>
            </a:prstGeom>
            <a:noFill/>
            <a:ln w="10795">
              <a:solidFill>
                <a:srgbClr val="3C3C3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228" name="Line 107">
              <a:extLst>
                <a:ext uri="{FF2B5EF4-FFF2-40B4-BE49-F238E27FC236}">
                  <a16:creationId xmlns:a16="http://schemas.microsoft.com/office/drawing/2014/main" id="{A3407139-AE3F-4889-813C-09AFA8D538B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 flipV="1">
              <a:off x="847" y="273"/>
              <a:ext cx="1" cy="520"/>
            </a:xfrm>
            <a:prstGeom prst="line">
              <a:avLst/>
            </a:prstGeom>
            <a:noFill/>
            <a:ln w="10795">
              <a:solidFill>
                <a:srgbClr val="60606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229" name="Line 106">
              <a:extLst>
                <a:ext uri="{FF2B5EF4-FFF2-40B4-BE49-F238E27FC236}">
                  <a16:creationId xmlns:a16="http://schemas.microsoft.com/office/drawing/2014/main" id="{8BE739B7-F2EF-4A7B-BC20-85A3FA6512F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 flipV="1">
              <a:off x="218" y="271"/>
              <a:ext cx="629" cy="2"/>
            </a:xfrm>
            <a:prstGeom prst="line">
              <a:avLst/>
            </a:prstGeom>
            <a:noFill/>
            <a:ln w="10795">
              <a:solidFill>
                <a:srgbClr val="757575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</p:grpSp>
      <p:grpSp>
        <p:nvGrpSpPr>
          <p:cNvPr id="230" name="Group 102">
            <a:extLst>
              <a:ext uri="{FF2B5EF4-FFF2-40B4-BE49-F238E27FC236}">
                <a16:creationId xmlns:a16="http://schemas.microsoft.com/office/drawing/2014/main" id="{FF6A097D-A70E-4637-9A67-5F03B5510FF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402154" y="4830847"/>
            <a:ext cx="267983" cy="233023"/>
            <a:chOff x="271" y="340"/>
            <a:chExt cx="509" cy="395"/>
          </a:xfrm>
        </p:grpSpPr>
        <p:sp>
          <p:nvSpPr>
            <p:cNvPr id="231" name="Rectangle 104">
              <a:extLst>
                <a:ext uri="{FF2B5EF4-FFF2-40B4-BE49-F238E27FC236}">
                  <a16:creationId xmlns:a16="http://schemas.microsoft.com/office/drawing/2014/main" id="{28896156-7E5F-4B32-B21B-B251E9C399C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71" y="340"/>
              <a:ext cx="509" cy="39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232" name="Rectangle 103">
              <a:extLst>
                <a:ext uri="{FF2B5EF4-FFF2-40B4-BE49-F238E27FC236}">
                  <a16:creationId xmlns:a16="http://schemas.microsoft.com/office/drawing/2014/main" id="{F2055EEC-C853-4BA2-8D33-012F9D70CC9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71" y="340"/>
              <a:ext cx="509" cy="395"/>
            </a:xfrm>
            <a:prstGeom prst="rect">
              <a:avLst/>
            </a:prstGeom>
            <a:noFill/>
            <a:ln w="4445" cap="rnd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</p:grpSp>
      <p:sp>
        <p:nvSpPr>
          <p:cNvPr id="233" name="Freeform 101">
            <a:extLst>
              <a:ext uri="{FF2B5EF4-FFF2-40B4-BE49-F238E27FC236}">
                <a16:creationId xmlns:a16="http://schemas.microsoft.com/office/drawing/2014/main" id="{905C1220-D900-4840-AF68-6D4D28D54C31}"/>
              </a:ext>
            </a:extLst>
          </p:cNvPr>
          <p:cNvSpPr>
            <a:spLocks noChangeAspect="1"/>
          </p:cNvSpPr>
          <p:nvPr/>
        </p:nvSpPr>
        <p:spPr bwMode="auto">
          <a:xfrm>
            <a:off x="5710144" y="5188953"/>
            <a:ext cx="48897" cy="116194"/>
          </a:xfrm>
          <a:custGeom>
            <a:avLst/>
            <a:gdLst>
              <a:gd name="T0" fmla="*/ 4 w 93"/>
              <a:gd name="T1" fmla="*/ 197 h 197"/>
              <a:gd name="T2" fmla="*/ 0 w 93"/>
              <a:gd name="T3" fmla="*/ 157 h 197"/>
              <a:gd name="T4" fmla="*/ 89 w 93"/>
              <a:gd name="T5" fmla="*/ 0 h 197"/>
              <a:gd name="T6" fmla="*/ 93 w 93"/>
              <a:gd name="T7" fmla="*/ 40 h 197"/>
              <a:gd name="T8" fmla="*/ 4 w 93"/>
              <a:gd name="T9" fmla="*/ 197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" h="197">
                <a:moveTo>
                  <a:pt x="4" y="197"/>
                </a:moveTo>
                <a:lnTo>
                  <a:pt x="0" y="157"/>
                </a:lnTo>
                <a:lnTo>
                  <a:pt x="89" y="0"/>
                </a:lnTo>
                <a:lnTo>
                  <a:pt x="93" y="40"/>
                </a:lnTo>
                <a:lnTo>
                  <a:pt x="4" y="197"/>
                </a:lnTo>
                <a:close/>
              </a:path>
            </a:pathLst>
          </a:custGeom>
          <a:solidFill>
            <a:srgbClr val="6565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sz="2400"/>
          </a:p>
        </p:txBody>
      </p:sp>
      <p:sp>
        <p:nvSpPr>
          <p:cNvPr id="234" name="Line 100">
            <a:extLst>
              <a:ext uri="{FF2B5EF4-FFF2-40B4-BE49-F238E27FC236}">
                <a16:creationId xmlns:a16="http://schemas.microsoft.com/office/drawing/2014/main" id="{68AD9060-779A-4246-891B-A124E193C973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5712049" y="5212446"/>
            <a:ext cx="46992" cy="92701"/>
          </a:xfrm>
          <a:prstGeom prst="line">
            <a:avLst/>
          </a:prstGeom>
          <a:noFill/>
          <a:ln w="1270">
            <a:solidFill>
              <a:srgbClr val="65656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sz="2400"/>
          </a:p>
        </p:txBody>
      </p:sp>
      <p:sp>
        <p:nvSpPr>
          <p:cNvPr id="235" name="Freeform 99">
            <a:extLst>
              <a:ext uri="{FF2B5EF4-FFF2-40B4-BE49-F238E27FC236}">
                <a16:creationId xmlns:a16="http://schemas.microsoft.com/office/drawing/2014/main" id="{E287D3A5-B464-4348-865E-8A943A74B40E}"/>
              </a:ext>
            </a:extLst>
          </p:cNvPr>
          <p:cNvSpPr>
            <a:spLocks noChangeAspect="1"/>
          </p:cNvSpPr>
          <p:nvPr/>
        </p:nvSpPr>
        <p:spPr bwMode="auto">
          <a:xfrm>
            <a:off x="5265622" y="5188953"/>
            <a:ext cx="491514" cy="92701"/>
          </a:xfrm>
          <a:custGeom>
            <a:avLst/>
            <a:gdLst>
              <a:gd name="T0" fmla="*/ 842 w 931"/>
              <a:gd name="T1" fmla="*/ 157 h 157"/>
              <a:gd name="T2" fmla="*/ 0 w 931"/>
              <a:gd name="T3" fmla="*/ 157 h 157"/>
              <a:gd name="T4" fmla="*/ 89 w 931"/>
              <a:gd name="T5" fmla="*/ 0 h 157"/>
              <a:gd name="T6" fmla="*/ 931 w 931"/>
              <a:gd name="T7" fmla="*/ 0 h 157"/>
              <a:gd name="T8" fmla="*/ 842 w 931"/>
              <a:gd name="T9" fmla="*/ 157 h 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1" h="157">
                <a:moveTo>
                  <a:pt x="842" y="157"/>
                </a:moveTo>
                <a:lnTo>
                  <a:pt x="0" y="157"/>
                </a:lnTo>
                <a:lnTo>
                  <a:pt x="89" y="0"/>
                </a:lnTo>
                <a:lnTo>
                  <a:pt x="931" y="0"/>
                </a:lnTo>
                <a:lnTo>
                  <a:pt x="842" y="157"/>
                </a:lnTo>
                <a:close/>
              </a:path>
            </a:pathLst>
          </a:custGeom>
          <a:solidFill>
            <a:srgbClr val="9C9C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sz="2400"/>
          </a:p>
        </p:txBody>
      </p:sp>
      <p:sp>
        <p:nvSpPr>
          <p:cNvPr id="236" name="Line 98">
            <a:extLst>
              <a:ext uri="{FF2B5EF4-FFF2-40B4-BE49-F238E27FC236}">
                <a16:creationId xmlns:a16="http://schemas.microsoft.com/office/drawing/2014/main" id="{4FC1663C-270D-4FC8-8E75-4606F8782FEA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5710144" y="5188953"/>
            <a:ext cx="46992" cy="92701"/>
          </a:xfrm>
          <a:prstGeom prst="line">
            <a:avLst/>
          </a:prstGeom>
          <a:noFill/>
          <a:ln w="1270">
            <a:solidFill>
              <a:srgbClr val="9C9C9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sz="2400"/>
          </a:p>
        </p:txBody>
      </p:sp>
      <p:sp>
        <p:nvSpPr>
          <p:cNvPr id="237" name="Freeform 97">
            <a:extLst>
              <a:ext uri="{FF2B5EF4-FFF2-40B4-BE49-F238E27FC236}">
                <a16:creationId xmlns:a16="http://schemas.microsoft.com/office/drawing/2014/main" id="{29AD18BB-8B11-4B87-8022-B61DEE33D2CE}"/>
              </a:ext>
            </a:extLst>
          </p:cNvPr>
          <p:cNvSpPr>
            <a:spLocks noChangeAspect="1"/>
          </p:cNvSpPr>
          <p:nvPr/>
        </p:nvSpPr>
        <p:spPr bwMode="auto">
          <a:xfrm>
            <a:off x="5265622" y="5281654"/>
            <a:ext cx="446427" cy="23493"/>
          </a:xfrm>
          <a:custGeom>
            <a:avLst/>
            <a:gdLst>
              <a:gd name="T0" fmla="*/ 0 w 846"/>
              <a:gd name="T1" fmla="*/ 0 h 40"/>
              <a:gd name="T2" fmla="*/ 4 w 846"/>
              <a:gd name="T3" fmla="*/ 40 h 40"/>
              <a:gd name="T4" fmla="*/ 846 w 846"/>
              <a:gd name="T5" fmla="*/ 40 h 40"/>
              <a:gd name="T6" fmla="*/ 842 w 846"/>
              <a:gd name="T7" fmla="*/ 0 h 40"/>
              <a:gd name="T8" fmla="*/ 0 w 846"/>
              <a:gd name="T9" fmla="*/ 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46" h="40">
                <a:moveTo>
                  <a:pt x="0" y="0"/>
                </a:moveTo>
                <a:lnTo>
                  <a:pt x="4" y="40"/>
                </a:lnTo>
                <a:lnTo>
                  <a:pt x="846" y="40"/>
                </a:lnTo>
                <a:lnTo>
                  <a:pt x="842" y="0"/>
                </a:lnTo>
                <a:lnTo>
                  <a:pt x="0" y="0"/>
                </a:lnTo>
                <a:close/>
              </a:path>
            </a:pathLst>
          </a:custGeom>
          <a:solidFill>
            <a:srgbClr val="7B7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sz="2400"/>
          </a:p>
        </p:txBody>
      </p:sp>
      <p:sp>
        <p:nvSpPr>
          <p:cNvPr id="238" name="Line 96">
            <a:extLst>
              <a:ext uri="{FF2B5EF4-FFF2-40B4-BE49-F238E27FC236}">
                <a16:creationId xmlns:a16="http://schemas.microsoft.com/office/drawing/2014/main" id="{BC651E09-1640-4EC6-93F2-4126355327F8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5265622" y="5281654"/>
            <a:ext cx="1905" cy="23493"/>
          </a:xfrm>
          <a:prstGeom prst="line">
            <a:avLst/>
          </a:prstGeom>
          <a:noFill/>
          <a:ln w="10795">
            <a:solidFill>
              <a:srgbClr val="41414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sz="2400"/>
          </a:p>
        </p:txBody>
      </p:sp>
      <p:sp>
        <p:nvSpPr>
          <p:cNvPr id="239" name="Line 95">
            <a:extLst>
              <a:ext uri="{FF2B5EF4-FFF2-40B4-BE49-F238E27FC236}">
                <a16:creationId xmlns:a16="http://schemas.microsoft.com/office/drawing/2014/main" id="{60253BD2-A3D4-42DC-8C57-CB5C3D936BE0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5267527" y="5305147"/>
            <a:ext cx="444522" cy="635"/>
          </a:xfrm>
          <a:prstGeom prst="line">
            <a:avLst/>
          </a:prstGeom>
          <a:noFill/>
          <a:ln w="10795">
            <a:solidFill>
              <a:srgbClr val="60606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sz="2400"/>
          </a:p>
        </p:txBody>
      </p:sp>
      <p:sp>
        <p:nvSpPr>
          <p:cNvPr id="240" name="Line 94">
            <a:extLst>
              <a:ext uri="{FF2B5EF4-FFF2-40B4-BE49-F238E27FC236}">
                <a16:creationId xmlns:a16="http://schemas.microsoft.com/office/drawing/2014/main" id="{32565904-94D5-4639-98FD-44845B737BD8}"/>
              </a:ext>
            </a:extLst>
          </p:cNvPr>
          <p:cNvSpPr>
            <a:spLocks noChangeAspect="1" noChangeShapeType="1"/>
          </p:cNvSpPr>
          <p:nvPr/>
        </p:nvSpPr>
        <p:spPr bwMode="auto">
          <a:xfrm flipH="1" flipV="1">
            <a:off x="5710144" y="5281654"/>
            <a:ext cx="1905" cy="23493"/>
          </a:xfrm>
          <a:prstGeom prst="line">
            <a:avLst/>
          </a:prstGeom>
          <a:noFill/>
          <a:ln w="10795">
            <a:solidFill>
              <a:srgbClr val="41414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sz="2400"/>
          </a:p>
        </p:txBody>
      </p:sp>
      <p:sp>
        <p:nvSpPr>
          <p:cNvPr id="241" name="Line 93">
            <a:extLst>
              <a:ext uri="{FF2B5EF4-FFF2-40B4-BE49-F238E27FC236}">
                <a16:creationId xmlns:a16="http://schemas.microsoft.com/office/drawing/2014/main" id="{69CB65A3-E368-4AB2-8704-72F13C31B504}"/>
              </a:ext>
            </a:extLst>
          </p:cNvPr>
          <p:cNvSpPr>
            <a:spLocks noChangeAspect="1" noChangeShapeType="1"/>
          </p:cNvSpPr>
          <p:nvPr/>
        </p:nvSpPr>
        <p:spPr bwMode="auto">
          <a:xfrm flipH="1">
            <a:off x="5265622" y="5281654"/>
            <a:ext cx="444522" cy="635"/>
          </a:xfrm>
          <a:prstGeom prst="line">
            <a:avLst/>
          </a:prstGeom>
          <a:noFill/>
          <a:ln w="1079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sz="2400"/>
          </a:p>
        </p:txBody>
      </p:sp>
      <p:sp>
        <p:nvSpPr>
          <p:cNvPr id="242" name="WordArt 92">
            <a:extLst>
              <a:ext uri="{FF2B5EF4-FFF2-40B4-BE49-F238E27FC236}">
                <a16:creationId xmlns:a16="http://schemas.microsoft.com/office/drawing/2014/main" id="{93D1D065-4292-4112-99D9-2CF802AE1546}"/>
              </a:ext>
            </a:extLst>
          </p:cNvPr>
          <p:cNvSpPr>
            <a:spLocks noChangeAspect="1" noChangeArrowheads="1" noChangeShapeType="1" noTextEdit="1"/>
          </p:cNvSpPr>
          <p:nvPr/>
        </p:nvSpPr>
        <p:spPr bwMode="auto">
          <a:xfrm>
            <a:off x="5441411" y="4870325"/>
            <a:ext cx="199973" cy="179042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rIns="0" fromWordArt="1">
            <a:prstTxWarp prst="textCanDown">
              <a:avLst>
                <a:gd name="adj" fmla="val 0"/>
              </a:avLst>
            </a:prstTxWarp>
          </a:bodyPr>
          <a:lstStyle/>
          <a:p>
            <a:pPr algn="ctr" rtl="0">
              <a:buNone/>
            </a:pPr>
            <a:r>
              <a:rPr lang="it-IT" sz="1100" kern="10" dirty="0">
                <a:ln w="9525">
                  <a:solidFill>
                    <a:srgbClr val="333333"/>
                  </a:solidFill>
                  <a:round/>
                  <a:headEnd/>
                  <a:tailEnd/>
                </a:ln>
                <a:solidFill>
                  <a:srgbClr val="333333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W2</a:t>
            </a:r>
            <a:endParaRPr lang="it-IT" sz="1100" kern="10" spc="-50" dirty="0">
              <a:ln w="9525">
                <a:solidFill>
                  <a:srgbClr val="333333"/>
                </a:solidFill>
                <a:round/>
                <a:headEnd/>
                <a:tailEnd/>
              </a:ln>
              <a:solidFill>
                <a:srgbClr val="333333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43" name="Text Box 21">
            <a:extLst>
              <a:ext uri="{FF2B5EF4-FFF2-40B4-BE49-F238E27FC236}">
                <a16:creationId xmlns:a16="http://schemas.microsoft.com/office/drawing/2014/main" id="{541FD4CA-E030-40CC-8AE9-19C19ACA3C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6326" y="4503415"/>
            <a:ext cx="211577" cy="15144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.11</a:t>
            </a:r>
            <a:endParaRPr kumimoji="0" lang="it-IT" altLang="it-IT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4" name="Text Box 32">
            <a:extLst>
              <a:ext uri="{FF2B5EF4-FFF2-40B4-BE49-F238E27FC236}">
                <a16:creationId xmlns:a16="http://schemas.microsoft.com/office/drawing/2014/main" id="{07C9E09E-83E6-40C7-B2D4-1EC6B60550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1208" y="4509956"/>
            <a:ext cx="332265" cy="16843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it-IT"/>
            </a:defPPr>
            <a:lvl1pPr marR="0" lv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sz="1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</a:defRPr>
            </a:lvl1pPr>
          </a:lstStyle>
          <a:p>
            <a:r>
              <a:rPr lang="it-IT" altLang="it-IT" sz="1100" dirty="0"/>
              <a:t>C:11</a:t>
            </a:r>
          </a:p>
        </p:txBody>
      </p:sp>
      <p:grpSp>
        <p:nvGrpSpPr>
          <p:cNvPr id="245" name="Group 115">
            <a:extLst>
              <a:ext uri="{FF2B5EF4-FFF2-40B4-BE49-F238E27FC236}">
                <a16:creationId xmlns:a16="http://schemas.microsoft.com/office/drawing/2014/main" id="{393F6283-997F-4A48-A87E-7140282A363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963900" y="4976984"/>
            <a:ext cx="462938" cy="224769"/>
            <a:chOff x="152" y="612"/>
            <a:chExt cx="879" cy="382"/>
          </a:xfrm>
        </p:grpSpPr>
        <p:sp>
          <p:nvSpPr>
            <p:cNvPr id="246" name="Freeform 124">
              <a:extLst>
                <a:ext uri="{FF2B5EF4-FFF2-40B4-BE49-F238E27FC236}">
                  <a16:creationId xmlns:a16="http://schemas.microsoft.com/office/drawing/2014/main" id="{7DAFC9CD-D62E-467B-9554-F52E2253CCD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69" y="612"/>
              <a:ext cx="162" cy="381"/>
            </a:xfrm>
            <a:custGeom>
              <a:avLst/>
              <a:gdLst>
                <a:gd name="T0" fmla="*/ 10 w 162"/>
                <a:gd name="T1" fmla="*/ 381 h 381"/>
                <a:gd name="T2" fmla="*/ 0 w 162"/>
                <a:gd name="T3" fmla="*/ 228 h 381"/>
                <a:gd name="T4" fmla="*/ 152 w 162"/>
                <a:gd name="T5" fmla="*/ 0 h 381"/>
                <a:gd name="T6" fmla="*/ 162 w 162"/>
                <a:gd name="T7" fmla="*/ 154 h 381"/>
                <a:gd name="T8" fmla="*/ 10 w 162"/>
                <a:gd name="T9" fmla="*/ 381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" h="381">
                  <a:moveTo>
                    <a:pt x="10" y="381"/>
                  </a:moveTo>
                  <a:lnTo>
                    <a:pt x="0" y="228"/>
                  </a:lnTo>
                  <a:lnTo>
                    <a:pt x="152" y="0"/>
                  </a:lnTo>
                  <a:lnTo>
                    <a:pt x="162" y="154"/>
                  </a:lnTo>
                  <a:lnTo>
                    <a:pt x="10" y="381"/>
                  </a:ln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247" name="Line 123">
              <a:extLst>
                <a:ext uri="{FF2B5EF4-FFF2-40B4-BE49-F238E27FC236}">
                  <a16:creationId xmlns:a16="http://schemas.microsoft.com/office/drawing/2014/main" id="{687A643A-FC73-4AC9-ACDA-78D3458F79E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879" y="766"/>
              <a:ext cx="152" cy="227"/>
            </a:xfrm>
            <a:prstGeom prst="line">
              <a:avLst/>
            </a:prstGeom>
            <a:noFill/>
            <a:ln w="1270">
              <a:solidFill>
                <a:srgbClr val="96969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248" name="Freeform 122">
              <a:extLst>
                <a:ext uri="{FF2B5EF4-FFF2-40B4-BE49-F238E27FC236}">
                  <a16:creationId xmlns:a16="http://schemas.microsoft.com/office/drawing/2014/main" id="{A96E350B-D661-4D75-AB59-C3855A0FF57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52" y="612"/>
              <a:ext cx="869" cy="228"/>
            </a:xfrm>
            <a:custGeom>
              <a:avLst/>
              <a:gdLst>
                <a:gd name="T0" fmla="*/ 717 w 869"/>
                <a:gd name="T1" fmla="*/ 228 h 228"/>
                <a:gd name="T2" fmla="*/ 0 w 869"/>
                <a:gd name="T3" fmla="*/ 228 h 228"/>
                <a:gd name="T4" fmla="*/ 152 w 869"/>
                <a:gd name="T5" fmla="*/ 0 h 228"/>
                <a:gd name="T6" fmla="*/ 869 w 869"/>
                <a:gd name="T7" fmla="*/ 0 h 228"/>
                <a:gd name="T8" fmla="*/ 717 w 869"/>
                <a:gd name="T9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9" h="228">
                  <a:moveTo>
                    <a:pt x="717" y="228"/>
                  </a:moveTo>
                  <a:lnTo>
                    <a:pt x="0" y="228"/>
                  </a:lnTo>
                  <a:lnTo>
                    <a:pt x="152" y="0"/>
                  </a:lnTo>
                  <a:lnTo>
                    <a:pt x="869" y="0"/>
                  </a:lnTo>
                  <a:lnTo>
                    <a:pt x="717" y="228"/>
                  </a:ln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249" name="Line 121">
              <a:extLst>
                <a:ext uri="{FF2B5EF4-FFF2-40B4-BE49-F238E27FC236}">
                  <a16:creationId xmlns:a16="http://schemas.microsoft.com/office/drawing/2014/main" id="{9FD87614-B201-4A0D-AFD9-02FAD3CD269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869" y="612"/>
              <a:ext cx="152" cy="228"/>
            </a:xfrm>
            <a:prstGeom prst="line">
              <a:avLst/>
            </a:prstGeom>
            <a:noFill/>
            <a:ln w="1270">
              <a:solidFill>
                <a:srgbClr val="ADADA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250" name="Freeform 120">
              <a:extLst>
                <a:ext uri="{FF2B5EF4-FFF2-40B4-BE49-F238E27FC236}">
                  <a16:creationId xmlns:a16="http://schemas.microsoft.com/office/drawing/2014/main" id="{7E5F6327-A480-4AF7-85E8-28069519946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52" y="840"/>
              <a:ext cx="727" cy="153"/>
            </a:xfrm>
            <a:custGeom>
              <a:avLst/>
              <a:gdLst>
                <a:gd name="T0" fmla="*/ 0 w 727"/>
                <a:gd name="T1" fmla="*/ 0 h 153"/>
                <a:gd name="T2" fmla="*/ 10 w 727"/>
                <a:gd name="T3" fmla="*/ 153 h 153"/>
                <a:gd name="T4" fmla="*/ 727 w 727"/>
                <a:gd name="T5" fmla="*/ 153 h 153"/>
                <a:gd name="T6" fmla="*/ 717 w 727"/>
                <a:gd name="T7" fmla="*/ 0 h 153"/>
                <a:gd name="T8" fmla="*/ 0 w 727"/>
                <a:gd name="T9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7" h="153">
                  <a:moveTo>
                    <a:pt x="0" y="0"/>
                  </a:moveTo>
                  <a:lnTo>
                    <a:pt x="10" y="153"/>
                  </a:lnTo>
                  <a:lnTo>
                    <a:pt x="727" y="153"/>
                  </a:lnTo>
                  <a:lnTo>
                    <a:pt x="71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251" name="Line 119">
              <a:extLst>
                <a:ext uri="{FF2B5EF4-FFF2-40B4-BE49-F238E27FC236}">
                  <a16:creationId xmlns:a16="http://schemas.microsoft.com/office/drawing/2014/main" id="{2E565EB1-C88C-4AFC-ADEB-42F1ED3A03A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52" y="840"/>
              <a:ext cx="10" cy="153"/>
            </a:xfrm>
            <a:prstGeom prst="line">
              <a:avLst/>
            </a:prstGeom>
            <a:noFill/>
            <a:ln w="10795">
              <a:solidFill>
                <a:srgbClr val="484848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252" name="Line 118">
              <a:extLst>
                <a:ext uri="{FF2B5EF4-FFF2-40B4-BE49-F238E27FC236}">
                  <a16:creationId xmlns:a16="http://schemas.microsoft.com/office/drawing/2014/main" id="{62DFFA9D-C639-40AD-A34D-AB434103EF0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62" y="993"/>
              <a:ext cx="717" cy="1"/>
            </a:xfrm>
            <a:prstGeom prst="line">
              <a:avLst/>
            </a:prstGeom>
            <a:noFill/>
            <a:ln w="10795">
              <a:solidFill>
                <a:srgbClr val="373737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253" name="Line 117">
              <a:extLst>
                <a:ext uri="{FF2B5EF4-FFF2-40B4-BE49-F238E27FC236}">
                  <a16:creationId xmlns:a16="http://schemas.microsoft.com/office/drawing/2014/main" id="{498B8AAB-65EA-49A1-BFC8-81197F48358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 flipV="1">
              <a:off x="869" y="840"/>
              <a:ext cx="10" cy="153"/>
            </a:xfrm>
            <a:prstGeom prst="line">
              <a:avLst/>
            </a:prstGeom>
            <a:noFill/>
            <a:ln w="10795">
              <a:solidFill>
                <a:srgbClr val="5A5A5A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254" name="Line 116">
              <a:extLst>
                <a:ext uri="{FF2B5EF4-FFF2-40B4-BE49-F238E27FC236}">
                  <a16:creationId xmlns:a16="http://schemas.microsoft.com/office/drawing/2014/main" id="{518E74A0-1A01-40C9-A002-F5CBE1CE91A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152" y="840"/>
              <a:ext cx="717" cy="1"/>
            </a:xfrm>
            <a:prstGeom prst="line">
              <a:avLst/>
            </a:prstGeom>
            <a:noFill/>
            <a:ln w="10795">
              <a:solidFill>
                <a:srgbClr val="6F6F6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</p:grpSp>
      <p:grpSp>
        <p:nvGrpSpPr>
          <p:cNvPr id="255" name="Group 105">
            <a:extLst>
              <a:ext uri="{FF2B5EF4-FFF2-40B4-BE49-F238E27FC236}">
                <a16:creationId xmlns:a16="http://schemas.microsoft.com/office/drawing/2014/main" id="{4379A0EE-EFF6-44A8-8B37-25BB16F7906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998191" y="4729993"/>
            <a:ext cx="382289" cy="353661"/>
            <a:chOff x="217" y="193"/>
            <a:chExt cx="726" cy="600"/>
          </a:xfrm>
        </p:grpSpPr>
        <p:sp>
          <p:nvSpPr>
            <p:cNvPr id="256" name="Freeform 114">
              <a:extLst>
                <a:ext uri="{FF2B5EF4-FFF2-40B4-BE49-F238E27FC236}">
                  <a16:creationId xmlns:a16="http://schemas.microsoft.com/office/drawing/2014/main" id="{EBBFA73E-73CD-4DB5-80BB-2A9F20FEC94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47" y="195"/>
              <a:ext cx="96" cy="598"/>
            </a:xfrm>
            <a:custGeom>
              <a:avLst/>
              <a:gdLst>
                <a:gd name="T0" fmla="*/ 1 w 96"/>
                <a:gd name="T1" fmla="*/ 598 h 598"/>
                <a:gd name="T2" fmla="*/ 0 w 96"/>
                <a:gd name="T3" fmla="*/ 78 h 598"/>
                <a:gd name="T4" fmla="*/ 95 w 96"/>
                <a:gd name="T5" fmla="*/ 0 h 598"/>
                <a:gd name="T6" fmla="*/ 96 w 96"/>
                <a:gd name="T7" fmla="*/ 456 h 598"/>
                <a:gd name="T8" fmla="*/ 1 w 96"/>
                <a:gd name="T9" fmla="*/ 598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598">
                  <a:moveTo>
                    <a:pt x="1" y="598"/>
                  </a:moveTo>
                  <a:lnTo>
                    <a:pt x="0" y="78"/>
                  </a:lnTo>
                  <a:lnTo>
                    <a:pt x="95" y="0"/>
                  </a:lnTo>
                  <a:lnTo>
                    <a:pt x="96" y="456"/>
                  </a:lnTo>
                  <a:lnTo>
                    <a:pt x="1" y="598"/>
                  </a:lnTo>
                  <a:close/>
                </a:path>
              </a:pathLst>
            </a:custGeom>
            <a:solidFill>
              <a:srgbClr val="7C7C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257" name="Line 113">
              <a:extLst>
                <a:ext uri="{FF2B5EF4-FFF2-40B4-BE49-F238E27FC236}">
                  <a16:creationId xmlns:a16="http://schemas.microsoft.com/office/drawing/2014/main" id="{6F39FBFB-418B-4D18-A8C3-CC141C4056F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848" y="651"/>
              <a:ext cx="95" cy="142"/>
            </a:xfrm>
            <a:prstGeom prst="line">
              <a:avLst/>
            </a:prstGeom>
            <a:noFill/>
            <a:ln w="1270">
              <a:solidFill>
                <a:srgbClr val="7C7C7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258" name="Freeform 112">
              <a:extLst>
                <a:ext uri="{FF2B5EF4-FFF2-40B4-BE49-F238E27FC236}">
                  <a16:creationId xmlns:a16="http://schemas.microsoft.com/office/drawing/2014/main" id="{B0DD6131-FD86-4E60-B6B5-26B3B0EBE88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18" y="193"/>
              <a:ext cx="724" cy="80"/>
            </a:xfrm>
            <a:custGeom>
              <a:avLst/>
              <a:gdLst>
                <a:gd name="T0" fmla="*/ 629 w 724"/>
                <a:gd name="T1" fmla="*/ 80 h 80"/>
                <a:gd name="T2" fmla="*/ 0 w 724"/>
                <a:gd name="T3" fmla="*/ 78 h 80"/>
                <a:gd name="T4" fmla="*/ 172 w 724"/>
                <a:gd name="T5" fmla="*/ 0 h 80"/>
                <a:gd name="T6" fmla="*/ 724 w 724"/>
                <a:gd name="T7" fmla="*/ 2 h 80"/>
                <a:gd name="T8" fmla="*/ 629 w 724"/>
                <a:gd name="T9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4" h="80">
                  <a:moveTo>
                    <a:pt x="629" y="80"/>
                  </a:moveTo>
                  <a:lnTo>
                    <a:pt x="0" y="78"/>
                  </a:lnTo>
                  <a:lnTo>
                    <a:pt x="172" y="0"/>
                  </a:lnTo>
                  <a:lnTo>
                    <a:pt x="724" y="2"/>
                  </a:lnTo>
                  <a:lnTo>
                    <a:pt x="629" y="8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259" name="Line 111">
              <a:extLst>
                <a:ext uri="{FF2B5EF4-FFF2-40B4-BE49-F238E27FC236}">
                  <a16:creationId xmlns:a16="http://schemas.microsoft.com/office/drawing/2014/main" id="{EE021410-0E36-4587-B289-BA1BF0AB4FF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847" y="195"/>
              <a:ext cx="95" cy="78"/>
            </a:xfrm>
            <a:prstGeom prst="line">
              <a:avLst/>
            </a:prstGeom>
            <a:noFill/>
            <a:ln w="1270">
              <a:solidFill>
                <a:srgbClr val="A8A8A8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260" name="Freeform 110">
              <a:extLst>
                <a:ext uri="{FF2B5EF4-FFF2-40B4-BE49-F238E27FC236}">
                  <a16:creationId xmlns:a16="http://schemas.microsoft.com/office/drawing/2014/main" id="{FC3134B6-7226-4822-A2FD-94BCC15B40A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17" y="271"/>
              <a:ext cx="631" cy="522"/>
            </a:xfrm>
            <a:custGeom>
              <a:avLst/>
              <a:gdLst>
                <a:gd name="T0" fmla="*/ 1 w 631"/>
                <a:gd name="T1" fmla="*/ 0 h 522"/>
                <a:gd name="T2" fmla="*/ 0 w 631"/>
                <a:gd name="T3" fmla="*/ 517 h 522"/>
                <a:gd name="T4" fmla="*/ 631 w 631"/>
                <a:gd name="T5" fmla="*/ 522 h 522"/>
                <a:gd name="T6" fmla="*/ 630 w 631"/>
                <a:gd name="T7" fmla="*/ 2 h 522"/>
                <a:gd name="T8" fmla="*/ 1 w 631"/>
                <a:gd name="T9" fmla="*/ 0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1" h="522">
                  <a:moveTo>
                    <a:pt x="1" y="0"/>
                  </a:moveTo>
                  <a:lnTo>
                    <a:pt x="0" y="517"/>
                  </a:lnTo>
                  <a:lnTo>
                    <a:pt x="631" y="522"/>
                  </a:lnTo>
                  <a:lnTo>
                    <a:pt x="630" y="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81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261" name="Line 109">
              <a:extLst>
                <a:ext uri="{FF2B5EF4-FFF2-40B4-BE49-F238E27FC236}">
                  <a16:creationId xmlns:a16="http://schemas.microsoft.com/office/drawing/2014/main" id="{6E7C5A35-A536-487C-A586-E9151C1757B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217" y="271"/>
              <a:ext cx="1" cy="517"/>
            </a:xfrm>
            <a:prstGeom prst="line">
              <a:avLst/>
            </a:prstGeom>
            <a:noFill/>
            <a:ln w="10795">
              <a:solidFill>
                <a:srgbClr val="5E5E5E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262" name="Line 108">
              <a:extLst>
                <a:ext uri="{FF2B5EF4-FFF2-40B4-BE49-F238E27FC236}">
                  <a16:creationId xmlns:a16="http://schemas.microsoft.com/office/drawing/2014/main" id="{76E83B96-FE15-4734-A011-31557605D69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17" y="788"/>
              <a:ext cx="631" cy="5"/>
            </a:xfrm>
            <a:prstGeom prst="line">
              <a:avLst/>
            </a:prstGeom>
            <a:noFill/>
            <a:ln w="10795">
              <a:solidFill>
                <a:srgbClr val="3C3C3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263" name="Line 107">
              <a:extLst>
                <a:ext uri="{FF2B5EF4-FFF2-40B4-BE49-F238E27FC236}">
                  <a16:creationId xmlns:a16="http://schemas.microsoft.com/office/drawing/2014/main" id="{AA1FE333-3FAD-4BC0-AC3C-E86BFF68299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 flipV="1">
              <a:off x="847" y="273"/>
              <a:ext cx="1" cy="520"/>
            </a:xfrm>
            <a:prstGeom prst="line">
              <a:avLst/>
            </a:prstGeom>
            <a:noFill/>
            <a:ln w="10795">
              <a:solidFill>
                <a:srgbClr val="60606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264" name="Line 106">
              <a:extLst>
                <a:ext uri="{FF2B5EF4-FFF2-40B4-BE49-F238E27FC236}">
                  <a16:creationId xmlns:a16="http://schemas.microsoft.com/office/drawing/2014/main" id="{19E5FD3E-D2EB-4198-8DAE-087B121F145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 flipV="1">
              <a:off x="218" y="271"/>
              <a:ext cx="629" cy="2"/>
            </a:xfrm>
            <a:prstGeom prst="line">
              <a:avLst/>
            </a:prstGeom>
            <a:noFill/>
            <a:ln w="10795">
              <a:solidFill>
                <a:srgbClr val="757575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</p:grpSp>
      <p:grpSp>
        <p:nvGrpSpPr>
          <p:cNvPr id="265" name="Group 102">
            <a:extLst>
              <a:ext uri="{FF2B5EF4-FFF2-40B4-BE49-F238E27FC236}">
                <a16:creationId xmlns:a16="http://schemas.microsoft.com/office/drawing/2014/main" id="{B9A32E64-C7B7-42BD-8262-EFE46FDBC76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026133" y="4816344"/>
            <a:ext cx="267983" cy="233023"/>
            <a:chOff x="271" y="340"/>
            <a:chExt cx="509" cy="395"/>
          </a:xfrm>
        </p:grpSpPr>
        <p:sp>
          <p:nvSpPr>
            <p:cNvPr id="266" name="Rectangle 104">
              <a:extLst>
                <a:ext uri="{FF2B5EF4-FFF2-40B4-BE49-F238E27FC236}">
                  <a16:creationId xmlns:a16="http://schemas.microsoft.com/office/drawing/2014/main" id="{08A43975-9263-43AF-BB21-17E945D761B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71" y="340"/>
              <a:ext cx="509" cy="39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267" name="Rectangle 103">
              <a:extLst>
                <a:ext uri="{FF2B5EF4-FFF2-40B4-BE49-F238E27FC236}">
                  <a16:creationId xmlns:a16="http://schemas.microsoft.com/office/drawing/2014/main" id="{4BED35EC-81C2-47C2-97D6-D3081B3D94E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71" y="340"/>
              <a:ext cx="509" cy="395"/>
            </a:xfrm>
            <a:prstGeom prst="rect">
              <a:avLst/>
            </a:prstGeom>
            <a:noFill/>
            <a:ln w="4445" cap="rnd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</p:grpSp>
      <p:sp>
        <p:nvSpPr>
          <p:cNvPr id="268" name="Freeform 101">
            <a:extLst>
              <a:ext uri="{FF2B5EF4-FFF2-40B4-BE49-F238E27FC236}">
                <a16:creationId xmlns:a16="http://schemas.microsoft.com/office/drawing/2014/main" id="{269A4B26-3E02-4085-BB05-9BB0B75AEFF7}"/>
              </a:ext>
            </a:extLst>
          </p:cNvPr>
          <p:cNvSpPr>
            <a:spLocks noChangeAspect="1"/>
          </p:cNvSpPr>
          <p:nvPr/>
        </p:nvSpPr>
        <p:spPr bwMode="auto">
          <a:xfrm>
            <a:off x="4334123" y="5174450"/>
            <a:ext cx="48897" cy="116194"/>
          </a:xfrm>
          <a:custGeom>
            <a:avLst/>
            <a:gdLst>
              <a:gd name="T0" fmla="*/ 4 w 93"/>
              <a:gd name="T1" fmla="*/ 197 h 197"/>
              <a:gd name="T2" fmla="*/ 0 w 93"/>
              <a:gd name="T3" fmla="*/ 157 h 197"/>
              <a:gd name="T4" fmla="*/ 89 w 93"/>
              <a:gd name="T5" fmla="*/ 0 h 197"/>
              <a:gd name="T6" fmla="*/ 93 w 93"/>
              <a:gd name="T7" fmla="*/ 40 h 197"/>
              <a:gd name="T8" fmla="*/ 4 w 93"/>
              <a:gd name="T9" fmla="*/ 197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" h="197">
                <a:moveTo>
                  <a:pt x="4" y="197"/>
                </a:moveTo>
                <a:lnTo>
                  <a:pt x="0" y="157"/>
                </a:lnTo>
                <a:lnTo>
                  <a:pt x="89" y="0"/>
                </a:lnTo>
                <a:lnTo>
                  <a:pt x="93" y="40"/>
                </a:lnTo>
                <a:lnTo>
                  <a:pt x="4" y="197"/>
                </a:lnTo>
                <a:close/>
              </a:path>
            </a:pathLst>
          </a:custGeom>
          <a:solidFill>
            <a:srgbClr val="6565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sz="2400"/>
          </a:p>
        </p:txBody>
      </p:sp>
      <p:sp>
        <p:nvSpPr>
          <p:cNvPr id="269" name="Line 100">
            <a:extLst>
              <a:ext uri="{FF2B5EF4-FFF2-40B4-BE49-F238E27FC236}">
                <a16:creationId xmlns:a16="http://schemas.microsoft.com/office/drawing/2014/main" id="{21BA8C2F-23D1-4A8F-BA2B-BA3096207ABA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4336028" y="5197943"/>
            <a:ext cx="46992" cy="92701"/>
          </a:xfrm>
          <a:prstGeom prst="line">
            <a:avLst/>
          </a:prstGeom>
          <a:noFill/>
          <a:ln w="1270">
            <a:solidFill>
              <a:srgbClr val="65656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sz="2400"/>
          </a:p>
        </p:txBody>
      </p:sp>
      <p:sp>
        <p:nvSpPr>
          <p:cNvPr id="270" name="Freeform 99">
            <a:extLst>
              <a:ext uri="{FF2B5EF4-FFF2-40B4-BE49-F238E27FC236}">
                <a16:creationId xmlns:a16="http://schemas.microsoft.com/office/drawing/2014/main" id="{95209497-54DF-4E89-8AAD-868D3AB76F40}"/>
              </a:ext>
            </a:extLst>
          </p:cNvPr>
          <p:cNvSpPr>
            <a:spLocks noChangeAspect="1"/>
          </p:cNvSpPr>
          <p:nvPr/>
        </p:nvSpPr>
        <p:spPr bwMode="auto">
          <a:xfrm>
            <a:off x="3889601" y="5174450"/>
            <a:ext cx="491514" cy="92701"/>
          </a:xfrm>
          <a:custGeom>
            <a:avLst/>
            <a:gdLst>
              <a:gd name="T0" fmla="*/ 842 w 931"/>
              <a:gd name="T1" fmla="*/ 157 h 157"/>
              <a:gd name="T2" fmla="*/ 0 w 931"/>
              <a:gd name="T3" fmla="*/ 157 h 157"/>
              <a:gd name="T4" fmla="*/ 89 w 931"/>
              <a:gd name="T5" fmla="*/ 0 h 157"/>
              <a:gd name="T6" fmla="*/ 931 w 931"/>
              <a:gd name="T7" fmla="*/ 0 h 157"/>
              <a:gd name="T8" fmla="*/ 842 w 931"/>
              <a:gd name="T9" fmla="*/ 157 h 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1" h="157">
                <a:moveTo>
                  <a:pt x="842" y="157"/>
                </a:moveTo>
                <a:lnTo>
                  <a:pt x="0" y="157"/>
                </a:lnTo>
                <a:lnTo>
                  <a:pt x="89" y="0"/>
                </a:lnTo>
                <a:lnTo>
                  <a:pt x="931" y="0"/>
                </a:lnTo>
                <a:lnTo>
                  <a:pt x="842" y="157"/>
                </a:lnTo>
                <a:close/>
              </a:path>
            </a:pathLst>
          </a:custGeom>
          <a:solidFill>
            <a:srgbClr val="9C9C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sz="2400"/>
          </a:p>
        </p:txBody>
      </p:sp>
      <p:sp>
        <p:nvSpPr>
          <p:cNvPr id="271" name="Line 98">
            <a:extLst>
              <a:ext uri="{FF2B5EF4-FFF2-40B4-BE49-F238E27FC236}">
                <a16:creationId xmlns:a16="http://schemas.microsoft.com/office/drawing/2014/main" id="{1DF25614-35FF-4045-B596-0B96085ADDA2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4334123" y="5174450"/>
            <a:ext cx="46992" cy="92701"/>
          </a:xfrm>
          <a:prstGeom prst="line">
            <a:avLst/>
          </a:prstGeom>
          <a:noFill/>
          <a:ln w="1270">
            <a:solidFill>
              <a:srgbClr val="9C9C9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sz="2400"/>
          </a:p>
        </p:txBody>
      </p:sp>
      <p:sp>
        <p:nvSpPr>
          <p:cNvPr id="272" name="Freeform 97">
            <a:extLst>
              <a:ext uri="{FF2B5EF4-FFF2-40B4-BE49-F238E27FC236}">
                <a16:creationId xmlns:a16="http://schemas.microsoft.com/office/drawing/2014/main" id="{B1FE477D-59A6-48FD-8FDB-31AF297FFA4F}"/>
              </a:ext>
            </a:extLst>
          </p:cNvPr>
          <p:cNvSpPr>
            <a:spLocks noChangeAspect="1"/>
          </p:cNvSpPr>
          <p:nvPr/>
        </p:nvSpPr>
        <p:spPr bwMode="auto">
          <a:xfrm>
            <a:off x="3889601" y="5267151"/>
            <a:ext cx="446427" cy="23493"/>
          </a:xfrm>
          <a:custGeom>
            <a:avLst/>
            <a:gdLst>
              <a:gd name="T0" fmla="*/ 0 w 846"/>
              <a:gd name="T1" fmla="*/ 0 h 40"/>
              <a:gd name="T2" fmla="*/ 4 w 846"/>
              <a:gd name="T3" fmla="*/ 40 h 40"/>
              <a:gd name="T4" fmla="*/ 846 w 846"/>
              <a:gd name="T5" fmla="*/ 40 h 40"/>
              <a:gd name="T6" fmla="*/ 842 w 846"/>
              <a:gd name="T7" fmla="*/ 0 h 40"/>
              <a:gd name="T8" fmla="*/ 0 w 846"/>
              <a:gd name="T9" fmla="*/ 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46" h="40">
                <a:moveTo>
                  <a:pt x="0" y="0"/>
                </a:moveTo>
                <a:lnTo>
                  <a:pt x="4" y="40"/>
                </a:lnTo>
                <a:lnTo>
                  <a:pt x="846" y="40"/>
                </a:lnTo>
                <a:lnTo>
                  <a:pt x="842" y="0"/>
                </a:lnTo>
                <a:lnTo>
                  <a:pt x="0" y="0"/>
                </a:lnTo>
                <a:close/>
              </a:path>
            </a:pathLst>
          </a:custGeom>
          <a:solidFill>
            <a:srgbClr val="7B7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sz="2400"/>
          </a:p>
        </p:txBody>
      </p:sp>
      <p:sp>
        <p:nvSpPr>
          <p:cNvPr id="273" name="Line 96">
            <a:extLst>
              <a:ext uri="{FF2B5EF4-FFF2-40B4-BE49-F238E27FC236}">
                <a16:creationId xmlns:a16="http://schemas.microsoft.com/office/drawing/2014/main" id="{1C9D3607-E113-4116-BD24-BB15AE0F9F88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3889601" y="5267151"/>
            <a:ext cx="1905" cy="23493"/>
          </a:xfrm>
          <a:prstGeom prst="line">
            <a:avLst/>
          </a:prstGeom>
          <a:noFill/>
          <a:ln w="10795">
            <a:solidFill>
              <a:srgbClr val="41414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sz="2400"/>
          </a:p>
        </p:txBody>
      </p:sp>
      <p:sp>
        <p:nvSpPr>
          <p:cNvPr id="274" name="Line 95">
            <a:extLst>
              <a:ext uri="{FF2B5EF4-FFF2-40B4-BE49-F238E27FC236}">
                <a16:creationId xmlns:a16="http://schemas.microsoft.com/office/drawing/2014/main" id="{150DE63A-51F1-4C2B-B5E1-4F3AE9EDBFFB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3891506" y="5290644"/>
            <a:ext cx="444522" cy="635"/>
          </a:xfrm>
          <a:prstGeom prst="line">
            <a:avLst/>
          </a:prstGeom>
          <a:noFill/>
          <a:ln w="10795">
            <a:solidFill>
              <a:srgbClr val="60606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sz="2400"/>
          </a:p>
        </p:txBody>
      </p:sp>
      <p:sp>
        <p:nvSpPr>
          <p:cNvPr id="275" name="Line 94">
            <a:extLst>
              <a:ext uri="{FF2B5EF4-FFF2-40B4-BE49-F238E27FC236}">
                <a16:creationId xmlns:a16="http://schemas.microsoft.com/office/drawing/2014/main" id="{2A1B8550-7AA0-4C3B-9C64-ED6B8A90EAEB}"/>
              </a:ext>
            </a:extLst>
          </p:cNvPr>
          <p:cNvSpPr>
            <a:spLocks noChangeAspect="1" noChangeShapeType="1"/>
          </p:cNvSpPr>
          <p:nvPr/>
        </p:nvSpPr>
        <p:spPr bwMode="auto">
          <a:xfrm flipH="1" flipV="1">
            <a:off x="4334123" y="5267151"/>
            <a:ext cx="1905" cy="23493"/>
          </a:xfrm>
          <a:prstGeom prst="line">
            <a:avLst/>
          </a:prstGeom>
          <a:noFill/>
          <a:ln w="10795">
            <a:solidFill>
              <a:srgbClr val="41414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sz="2400"/>
          </a:p>
        </p:txBody>
      </p:sp>
      <p:sp>
        <p:nvSpPr>
          <p:cNvPr id="276" name="Line 93">
            <a:extLst>
              <a:ext uri="{FF2B5EF4-FFF2-40B4-BE49-F238E27FC236}">
                <a16:creationId xmlns:a16="http://schemas.microsoft.com/office/drawing/2014/main" id="{1E9E6B42-C4B1-4166-94E6-F8E9CAA594B5}"/>
              </a:ext>
            </a:extLst>
          </p:cNvPr>
          <p:cNvSpPr>
            <a:spLocks noChangeAspect="1" noChangeShapeType="1"/>
          </p:cNvSpPr>
          <p:nvPr/>
        </p:nvSpPr>
        <p:spPr bwMode="auto">
          <a:xfrm flipH="1">
            <a:off x="3889601" y="5267151"/>
            <a:ext cx="444522" cy="635"/>
          </a:xfrm>
          <a:prstGeom prst="line">
            <a:avLst/>
          </a:prstGeom>
          <a:noFill/>
          <a:ln w="1079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sz="2400"/>
          </a:p>
        </p:txBody>
      </p:sp>
      <p:sp>
        <p:nvSpPr>
          <p:cNvPr id="277" name="WordArt 92">
            <a:extLst>
              <a:ext uri="{FF2B5EF4-FFF2-40B4-BE49-F238E27FC236}">
                <a16:creationId xmlns:a16="http://schemas.microsoft.com/office/drawing/2014/main" id="{E3EEC887-6CF5-4454-A25A-766FF9A3FA60}"/>
              </a:ext>
            </a:extLst>
          </p:cNvPr>
          <p:cNvSpPr>
            <a:spLocks noChangeAspect="1" noChangeArrowheads="1" noChangeShapeType="1" noTextEdit="1"/>
          </p:cNvSpPr>
          <p:nvPr/>
        </p:nvSpPr>
        <p:spPr bwMode="auto">
          <a:xfrm>
            <a:off x="4065118" y="4828725"/>
            <a:ext cx="207697" cy="20225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rIns="0" numCol="1" fromWordArt="1">
            <a:prstTxWarp prst="textCanDown">
              <a:avLst>
                <a:gd name="adj" fmla="val 0"/>
              </a:avLst>
            </a:prstTxWarp>
          </a:bodyPr>
          <a:lstStyle/>
          <a:p>
            <a:pPr algn="ctr"/>
            <a:r>
              <a:rPr lang="it-IT" sz="400" kern="10" dirty="0">
                <a:ln w="9525">
                  <a:solidFill>
                    <a:srgbClr val="333333"/>
                  </a:solidFill>
                  <a:round/>
                  <a:headEnd/>
                  <a:tailEnd/>
                </a:ln>
                <a:solidFill>
                  <a:srgbClr val="33333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P1</a:t>
            </a:r>
          </a:p>
        </p:txBody>
      </p:sp>
      <p:cxnSp>
        <p:nvCxnSpPr>
          <p:cNvPr id="278" name="Connettore diritto 329">
            <a:extLst>
              <a:ext uri="{FF2B5EF4-FFF2-40B4-BE49-F238E27FC236}">
                <a16:creationId xmlns:a16="http://schemas.microsoft.com/office/drawing/2014/main" id="{C60E008F-D266-446E-8A6A-1D6E613D7284}"/>
              </a:ext>
            </a:extLst>
          </p:cNvPr>
          <p:cNvCxnSpPr>
            <a:cxnSpLocks/>
          </p:cNvCxnSpPr>
          <p:nvPr/>
        </p:nvCxnSpPr>
        <p:spPr>
          <a:xfrm flipH="1">
            <a:off x="4190611" y="4174848"/>
            <a:ext cx="4304" cy="561176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81" name="Group 115">
            <a:extLst>
              <a:ext uri="{FF2B5EF4-FFF2-40B4-BE49-F238E27FC236}">
                <a16:creationId xmlns:a16="http://schemas.microsoft.com/office/drawing/2014/main" id="{28F2ED90-BB37-4644-BA8E-B4AE98CF1C6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090606" y="2411658"/>
            <a:ext cx="462938" cy="224769"/>
            <a:chOff x="152" y="612"/>
            <a:chExt cx="879" cy="382"/>
          </a:xfrm>
        </p:grpSpPr>
        <p:sp>
          <p:nvSpPr>
            <p:cNvPr id="282" name="Freeform 124">
              <a:extLst>
                <a:ext uri="{FF2B5EF4-FFF2-40B4-BE49-F238E27FC236}">
                  <a16:creationId xmlns:a16="http://schemas.microsoft.com/office/drawing/2014/main" id="{BE7D7916-AD9F-49BB-9C4B-C9058C65544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69" y="612"/>
              <a:ext cx="162" cy="381"/>
            </a:xfrm>
            <a:custGeom>
              <a:avLst/>
              <a:gdLst>
                <a:gd name="T0" fmla="*/ 10 w 162"/>
                <a:gd name="T1" fmla="*/ 381 h 381"/>
                <a:gd name="T2" fmla="*/ 0 w 162"/>
                <a:gd name="T3" fmla="*/ 228 h 381"/>
                <a:gd name="T4" fmla="*/ 152 w 162"/>
                <a:gd name="T5" fmla="*/ 0 h 381"/>
                <a:gd name="T6" fmla="*/ 162 w 162"/>
                <a:gd name="T7" fmla="*/ 154 h 381"/>
                <a:gd name="T8" fmla="*/ 10 w 162"/>
                <a:gd name="T9" fmla="*/ 381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" h="381">
                  <a:moveTo>
                    <a:pt x="10" y="381"/>
                  </a:moveTo>
                  <a:lnTo>
                    <a:pt x="0" y="228"/>
                  </a:lnTo>
                  <a:lnTo>
                    <a:pt x="152" y="0"/>
                  </a:lnTo>
                  <a:lnTo>
                    <a:pt x="162" y="154"/>
                  </a:lnTo>
                  <a:lnTo>
                    <a:pt x="10" y="381"/>
                  </a:ln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283" name="Line 123">
              <a:extLst>
                <a:ext uri="{FF2B5EF4-FFF2-40B4-BE49-F238E27FC236}">
                  <a16:creationId xmlns:a16="http://schemas.microsoft.com/office/drawing/2014/main" id="{49410BBC-E470-4FFE-84F3-AAD2B3B05A4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879" y="766"/>
              <a:ext cx="152" cy="227"/>
            </a:xfrm>
            <a:prstGeom prst="line">
              <a:avLst/>
            </a:prstGeom>
            <a:noFill/>
            <a:ln w="1270">
              <a:solidFill>
                <a:srgbClr val="96969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284" name="Freeform 122">
              <a:extLst>
                <a:ext uri="{FF2B5EF4-FFF2-40B4-BE49-F238E27FC236}">
                  <a16:creationId xmlns:a16="http://schemas.microsoft.com/office/drawing/2014/main" id="{076A3662-DFCF-4CEF-BE2D-8FCBBE96BF0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52" y="612"/>
              <a:ext cx="869" cy="228"/>
            </a:xfrm>
            <a:custGeom>
              <a:avLst/>
              <a:gdLst>
                <a:gd name="T0" fmla="*/ 717 w 869"/>
                <a:gd name="T1" fmla="*/ 228 h 228"/>
                <a:gd name="T2" fmla="*/ 0 w 869"/>
                <a:gd name="T3" fmla="*/ 228 h 228"/>
                <a:gd name="T4" fmla="*/ 152 w 869"/>
                <a:gd name="T5" fmla="*/ 0 h 228"/>
                <a:gd name="T6" fmla="*/ 869 w 869"/>
                <a:gd name="T7" fmla="*/ 0 h 228"/>
                <a:gd name="T8" fmla="*/ 717 w 869"/>
                <a:gd name="T9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9" h="228">
                  <a:moveTo>
                    <a:pt x="717" y="228"/>
                  </a:moveTo>
                  <a:lnTo>
                    <a:pt x="0" y="228"/>
                  </a:lnTo>
                  <a:lnTo>
                    <a:pt x="152" y="0"/>
                  </a:lnTo>
                  <a:lnTo>
                    <a:pt x="869" y="0"/>
                  </a:lnTo>
                  <a:lnTo>
                    <a:pt x="717" y="228"/>
                  </a:ln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285" name="Line 121">
              <a:extLst>
                <a:ext uri="{FF2B5EF4-FFF2-40B4-BE49-F238E27FC236}">
                  <a16:creationId xmlns:a16="http://schemas.microsoft.com/office/drawing/2014/main" id="{81787D52-8761-410F-BEFC-631CDC55FA3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869" y="612"/>
              <a:ext cx="152" cy="228"/>
            </a:xfrm>
            <a:prstGeom prst="line">
              <a:avLst/>
            </a:prstGeom>
            <a:noFill/>
            <a:ln w="1270">
              <a:solidFill>
                <a:srgbClr val="ADADA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286" name="Freeform 120">
              <a:extLst>
                <a:ext uri="{FF2B5EF4-FFF2-40B4-BE49-F238E27FC236}">
                  <a16:creationId xmlns:a16="http://schemas.microsoft.com/office/drawing/2014/main" id="{FA7AD296-5086-4590-9492-32916AFF112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52" y="840"/>
              <a:ext cx="727" cy="153"/>
            </a:xfrm>
            <a:custGeom>
              <a:avLst/>
              <a:gdLst>
                <a:gd name="T0" fmla="*/ 0 w 727"/>
                <a:gd name="T1" fmla="*/ 0 h 153"/>
                <a:gd name="T2" fmla="*/ 10 w 727"/>
                <a:gd name="T3" fmla="*/ 153 h 153"/>
                <a:gd name="T4" fmla="*/ 727 w 727"/>
                <a:gd name="T5" fmla="*/ 153 h 153"/>
                <a:gd name="T6" fmla="*/ 717 w 727"/>
                <a:gd name="T7" fmla="*/ 0 h 153"/>
                <a:gd name="T8" fmla="*/ 0 w 727"/>
                <a:gd name="T9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7" h="153">
                  <a:moveTo>
                    <a:pt x="0" y="0"/>
                  </a:moveTo>
                  <a:lnTo>
                    <a:pt x="10" y="153"/>
                  </a:lnTo>
                  <a:lnTo>
                    <a:pt x="727" y="153"/>
                  </a:lnTo>
                  <a:lnTo>
                    <a:pt x="71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287" name="Line 119">
              <a:extLst>
                <a:ext uri="{FF2B5EF4-FFF2-40B4-BE49-F238E27FC236}">
                  <a16:creationId xmlns:a16="http://schemas.microsoft.com/office/drawing/2014/main" id="{41B1B316-3ED7-4D57-897E-4518DB0EBD0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52" y="840"/>
              <a:ext cx="10" cy="153"/>
            </a:xfrm>
            <a:prstGeom prst="line">
              <a:avLst/>
            </a:prstGeom>
            <a:noFill/>
            <a:ln w="10795">
              <a:solidFill>
                <a:srgbClr val="484848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288" name="Line 118">
              <a:extLst>
                <a:ext uri="{FF2B5EF4-FFF2-40B4-BE49-F238E27FC236}">
                  <a16:creationId xmlns:a16="http://schemas.microsoft.com/office/drawing/2014/main" id="{F2830385-24BC-46D2-B535-EFA9E7B157E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62" y="993"/>
              <a:ext cx="717" cy="1"/>
            </a:xfrm>
            <a:prstGeom prst="line">
              <a:avLst/>
            </a:prstGeom>
            <a:noFill/>
            <a:ln w="10795">
              <a:solidFill>
                <a:srgbClr val="373737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289" name="Line 117">
              <a:extLst>
                <a:ext uri="{FF2B5EF4-FFF2-40B4-BE49-F238E27FC236}">
                  <a16:creationId xmlns:a16="http://schemas.microsoft.com/office/drawing/2014/main" id="{5CA6524D-6226-4E8F-A657-E418F50D68C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 flipV="1">
              <a:off x="869" y="840"/>
              <a:ext cx="10" cy="153"/>
            </a:xfrm>
            <a:prstGeom prst="line">
              <a:avLst/>
            </a:prstGeom>
            <a:noFill/>
            <a:ln w="10795">
              <a:solidFill>
                <a:srgbClr val="5A5A5A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290" name="Line 116">
              <a:extLst>
                <a:ext uri="{FF2B5EF4-FFF2-40B4-BE49-F238E27FC236}">
                  <a16:creationId xmlns:a16="http://schemas.microsoft.com/office/drawing/2014/main" id="{AD0129C6-0F8D-4A9E-89FB-245E19DB193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152" y="840"/>
              <a:ext cx="717" cy="1"/>
            </a:xfrm>
            <a:prstGeom prst="line">
              <a:avLst/>
            </a:prstGeom>
            <a:noFill/>
            <a:ln w="10795">
              <a:solidFill>
                <a:srgbClr val="6F6F6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</p:grpSp>
      <p:grpSp>
        <p:nvGrpSpPr>
          <p:cNvPr id="291" name="Group 105">
            <a:extLst>
              <a:ext uri="{FF2B5EF4-FFF2-40B4-BE49-F238E27FC236}">
                <a16:creationId xmlns:a16="http://schemas.microsoft.com/office/drawing/2014/main" id="{FD168D13-2F7E-47A3-9D9C-849BEDEB2C9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124897" y="2164667"/>
            <a:ext cx="382289" cy="353661"/>
            <a:chOff x="217" y="193"/>
            <a:chExt cx="726" cy="600"/>
          </a:xfrm>
        </p:grpSpPr>
        <p:sp>
          <p:nvSpPr>
            <p:cNvPr id="292" name="Freeform 114">
              <a:extLst>
                <a:ext uri="{FF2B5EF4-FFF2-40B4-BE49-F238E27FC236}">
                  <a16:creationId xmlns:a16="http://schemas.microsoft.com/office/drawing/2014/main" id="{C3CD07BF-B306-41BD-A653-D684FFAAD8C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47" y="195"/>
              <a:ext cx="96" cy="598"/>
            </a:xfrm>
            <a:custGeom>
              <a:avLst/>
              <a:gdLst>
                <a:gd name="T0" fmla="*/ 1 w 96"/>
                <a:gd name="T1" fmla="*/ 598 h 598"/>
                <a:gd name="T2" fmla="*/ 0 w 96"/>
                <a:gd name="T3" fmla="*/ 78 h 598"/>
                <a:gd name="T4" fmla="*/ 95 w 96"/>
                <a:gd name="T5" fmla="*/ 0 h 598"/>
                <a:gd name="T6" fmla="*/ 96 w 96"/>
                <a:gd name="T7" fmla="*/ 456 h 598"/>
                <a:gd name="T8" fmla="*/ 1 w 96"/>
                <a:gd name="T9" fmla="*/ 598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598">
                  <a:moveTo>
                    <a:pt x="1" y="598"/>
                  </a:moveTo>
                  <a:lnTo>
                    <a:pt x="0" y="78"/>
                  </a:lnTo>
                  <a:lnTo>
                    <a:pt x="95" y="0"/>
                  </a:lnTo>
                  <a:lnTo>
                    <a:pt x="96" y="456"/>
                  </a:lnTo>
                  <a:lnTo>
                    <a:pt x="1" y="598"/>
                  </a:lnTo>
                  <a:close/>
                </a:path>
              </a:pathLst>
            </a:custGeom>
            <a:solidFill>
              <a:srgbClr val="7C7C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293" name="Line 113">
              <a:extLst>
                <a:ext uri="{FF2B5EF4-FFF2-40B4-BE49-F238E27FC236}">
                  <a16:creationId xmlns:a16="http://schemas.microsoft.com/office/drawing/2014/main" id="{7BAA7957-932C-4649-BCEA-3DB81023EB5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848" y="651"/>
              <a:ext cx="95" cy="142"/>
            </a:xfrm>
            <a:prstGeom prst="line">
              <a:avLst/>
            </a:prstGeom>
            <a:noFill/>
            <a:ln w="1270">
              <a:solidFill>
                <a:srgbClr val="7C7C7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294" name="Freeform 112">
              <a:extLst>
                <a:ext uri="{FF2B5EF4-FFF2-40B4-BE49-F238E27FC236}">
                  <a16:creationId xmlns:a16="http://schemas.microsoft.com/office/drawing/2014/main" id="{E261D673-4DDC-402F-B1C4-150EF9E7DE2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18" y="193"/>
              <a:ext cx="724" cy="80"/>
            </a:xfrm>
            <a:custGeom>
              <a:avLst/>
              <a:gdLst>
                <a:gd name="T0" fmla="*/ 629 w 724"/>
                <a:gd name="T1" fmla="*/ 80 h 80"/>
                <a:gd name="T2" fmla="*/ 0 w 724"/>
                <a:gd name="T3" fmla="*/ 78 h 80"/>
                <a:gd name="T4" fmla="*/ 172 w 724"/>
                <a:gd name="T5" fmla="*/ 0 h 80"/>
                <a:gd name="T6" fmla="*/ 724 w 724"/>
                <a:gd name="T7" fmla="*/ 2 h 80"/>
                <a:gd name="T8" fmla="*/ 629 w 724"/>
                <a:gd name="T9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4" h="80">
                  <a:moveTo>
                    <a:pt x="629" y="80"/>
                  </a:moveTo>
                  <a:lnTo>
                    <a:pt x="0" y="78"/>
                  </a:lnTo>
                  <a:lnTo>
                    <a:pt x="172" y="0"/>
                  </a:lnTo>
                  <a:lnTo>
                    <a:pt x="724" y="2"/>
                  </a:lnTo>
                  <a:lnTo>
                    <a:pt x="629" y="8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295" name="Line 111">
              <a:extLst>
                <a:ext uri="{FF2B5EF4-FFF2-40B4-BE49-F238E27FC236}">
                  <a16:creationId xmlns:a16="http://schemas.microsoft.com/office/drawing/2014/main" id="{8CED5DD4-2F2D-4197-9340-E1EB49CCF06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847" y="195"/>
              <a:ext cx="95" cy="78"/>
            </a:xfrm>
            <a:prstGeom prst="line">
              <a:avLst/>
            </a:prstGeom>
            <a:noFill/>
            <a:ln w="1270">
              <a:solidFill>
                <a:srgbClr val="A8A8A8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296" name="Freeform 110">
              <a:extLst>
                <a:ext uri="{FF2B5EF4-FFF2-40B4-BE49-F238E27FC236}">
                  <a16:creationId xmlns:a16="http://schemas.microsoft.com/office/drawing/2014/main" id="{8C248BA2-A25C-43B2-8A67-0D9B22943E7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17" y="271"/>
              <a:ext cx="631" cy="522"/>
            </a:xfrm>
            <a:custGeom>
              <a:avLst/>
              <a:gdLst>
                <a:gd name="T0" fmla="*/ 1 w 631"/>
                <a:gd name="T1" fmla="*/ 0 h 522"/>
                <a:gd name="T2" fmla="*/ 0 w 631"/>
                <a:gd name="T3" fmla="*/ 517 h 522"/>
                <a:gd name="T4" fmla="*/ 631 w 631"/>
                <a:gd name="T5" fmla="*/ 522 h 522"/>
                <a:gd name="T6" fmla="*/ 630 w 631"/>
                <a:gd name="T7" fmla="*/ 2 h 522"/>
                <a:gd name="T8" fmla="*/ 1 w 631"/>
                <a:gd name="T9" fmla="*/ 0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1" h="522">
                  <a:moveTo>
                    <a:pt x="1" y="0"/>
                  </a:moveTo>
                  <a:lnTo>
                    <a:pt x="0" y="517"/>
                  </a:lnTo>
                  <a:lnTo>
                    <a:pt x="631" y="522"/>
                  </a:lnTo>
                  <a:lnTo>
                    <a:pt x="630" y="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81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297" name="Line 109">
              <a:extLst>
                <a:ext uri="{FF2B5EF4-FFF2-40B4-BE49-F238E27FC236}">
                  <a16:creationId xmlns:a16="http://schemas.microsoft.com/office/drawing/2014/main" id="{F05A0044-F653-433B-B3A0-5E96871F88E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217" y="271"/>
              <a:ext cx="1" cy="517"/>
            </a:xfrm>
            <a:prstGeom prst="line">
              <a:avLst/>
            </a:prstGeom>
            <a:noFill/>
            <a:ln w="10795">
              <a:solidFill>
                <a:srgbClr val="5E5E5E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298" name="Line 108">
              <a:extLst>
                <a:ext uri="{FF2B5EF4-FFF2-40B4-BE49-F238E27FC236}">
                  <a16:creationId xmlns:a16="http://schemas.microsoft.com/office/drawing/2014/main" id="{5CA6C9F6-8E68-4BF8-9E86-D36044ACBD5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17" y="788"/>
              <a:ext cx="631" cy="5"/>
            </a:xfrm>
            <a:prstGeom prst="line">
              <a:avLst/>
            </a:prstGeom>
            <a:noFill/>
            <a:ln w="10795">
              <a:solidFill>
                <a:srgbClr val="3C3C3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299" name="Line 107">
              <a:extLst>
                <a:ext uri="{FF2B5EF4-FFF2-40B4-BE49-F238E27FC236}">
                  <a16:creationId xmlns:a16="http://schemas.microsoft.com/office/drawing/2014/main" id="{90066FF2-9AF6-4E37-953A-3DE196125B4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 flipV="1">
              <a:off x="847" y="273"/>
              <a:ext cx="1" cy="520"/>
            </a:xfrm>
            <a:prstGeom prst="line">
              <a:avLst/>
            </a:prstGeom>
            <a:noFill/>
            <a:ln w="10795">
              <a:solidFill>
                <a:srgbClr val="60606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300" name="Line 106">
              <a:extLst>
                <a:ext uri="{FF2B5EF4-FFF2-40B4-BE49-F238E27FC236}">
                  <a16:creationId xmlns:a16="http://schemas.microsoft.com/office/drawing/2014/main" id="{4DCAB708-F92D-487B-B118-3E4D9761969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 flipV="1">
              <a:off x="218" y="271"/>
              <a:ext cx="629" cy="2"/>
            </a:xfrm>
            <a:prstGeom prst="line">
              <a:avLst/>
            </a:prstGeom>
            <a:noFill/>
            <a:ln w="10795">
              <a:solidFill>
                <a:srgbClr val="757575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</p:grpSp>
      <p:grpSp>
        <p:nvGrpSpPr>
          <p:cNvPr id="301" name="Group 102">
            <a:extLst>
              <a:ext uri="{FF2B5EF4-FFF2-40B4-BE49-F238E27FC236}">
                <a16:creationId xmlns:a16="http://schemas.microsoft.com/office/drawing/2014/main" id="{E1935299-A8B5-4E8B-B27B-A05FC4638EE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152839" y="2251018"/>
            <a:ext cx="267983" cy="233023"/>
            <a:chOff x="271" y="340"/>
            <a:chExt cx="509" cy="395"/>
          </a:xfrm>
        </p:grpSpPr>
        <p:sp>
          <p:nvSpPr>
            <p:cNvPr id="302" name="Rectangle 104">
              <a:extLst>
                <a:ext uri="{FF2B5EF4-FFF2-40B4-BE49-F238E27FC236}">
                  <a16:creationId xmlns:a16="http://schemas.microsoft.com/office/drawing/2014/main" id="{71FFF5D9-C95F-4E8F-AEF2-99BA6160B58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71" y="340"/>
              <a:ext cx="509" cy="39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303" name="Rectangle 103">
              <a:extLst>
                <a:ext uri="{FF2B5EF4-FFF2-40B4-BE49-F238E27FC236}">
                  <a16:creationId xmlns:a16="http://schemas.microsoft.com/office/drawing/2014/main" id="{6C7671CD-C9B8-43A8-B253-C3C342718B0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71" y="340"/>
              <a:ext cx="509" cy="395"/>
            </a:xfrm>
            <a:prstGeom prst="rect">
              <a:avLst/>
            </a:prstGeom>
            <a:noFill/>
            <a:ln w="4445" cap="rnd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</p:grpSp>
      <p:sp>
        <p:nvSpPr>
          <p:cNvPr id="304" name="Freeform 101">
            <a:extLst>
              <a:ext uri="{FF2B5EF4-FFF2-40B4-BE49-F238E27FC236}">
                <a16:creationId xmlns:a16="http://schemas.microsoft.com/office/drawing/2014/main" id="{667D3A6F-E403-46AD-BEC4-350C3CD0A165}"/>
              </a:ext>
            </a:extLst>
          </p:cNvPr>
          <p:cNvSpPr>
            <a:spLocks noChangeAspect="1"/>
          </p:cNvSpPr>
          <p:nvPr/>
        </p:nvSpPr>
        <p:spPr bwMode="auto">
          <a:xfrm>
            <a:off x="4460829" y="2609124"/>
            <a:ext cx="48897" cy="116194"/>
          </a:xfrm>
          <a:custGeom>
            <a:avLst/>
            <a:gdLst>
              <a:gd name="T0" fmla="*/ 4 w 93"/>
              <a:gd name="T1" fmla="*/ 197 h 197"/>
              <a:gd name="T2" fmla="*/ 0 w 93"/>
              <a:gd name="T3" fmla="*/ 157 h 197"/>
              <a:gd name="T4" fmla="*/ 89 w 93"/>
              <a:gd name="T5" fmla="*/ 0 h 197"/>
              <a:gd name="T6" fmla="*/ 93 w 93"/>
              <a:gd name="T7" fmla="*/ 40 h 197"/>
              <a:gd name="T8" fmla="*/ 4 w 93"/>
              <a:gd name="T9" fmla="*/ 197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" h="197">
                <a:moveTo>
                  <a:pt x="4" y="197"/>
                </a:moveTo>
                <a:lnTo>
                  <a:pt x="0" y="157"/>
                </a:lnTo>
                <a:lnTo>
                  <a:pt x="89" y="0"/>
                </a:lnTo>
                <a:lnTo>
                  <a:pt x="93" y="40"/>
                </a:lnTo>
                <a:lnTo>
                  <a:pt x="4" y="197"/>
                </a:lnTo>
                <a:close/>
              </a:path>
            </a:pathLst>
          </a:custGeom>
          <a:solidFill>
            <a:srgbClr val="6565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sz="2400"/>
          </a:p>
        </p:txBody>
      </p:sp>
      <p:sp>
        <p:nvSpPr>
          <p:cNvPr id="305" name="Line 100">
            <a:extLst>
              <a:ext uri="{FF2B5EF4-FFF2-40B4-BE49-F238E27FC236}">
                <a16:creationId xmlns:a16="http://schemas.microsoft.com/office/drawing/2014/main" id="{7603EB4D-B149-4947-A4B2-B9E9F12545E0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4462734" y="2632617"/>
            <a:ext cx="46992" cy="92701"/>
          </a:xfrm>
          <a:prstGeom prst="line">
            <a:avLst/>
          </a:prstGeom>
          <a:noFill/>
          <a:ln w="1270">
            <a:solidFill>
              <a:srgbClr val="65656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sz="2400"/>
          </a:p>
        </p:txBody>
      </p:sp>
      <p:sp>
        <p:nvSpPr>
          <p:cNvPr id="306" name="Freeform 99">
            <a:extLst>
              <a:ext uri="{FF2B5EF4-FFF2-40B4-BE49-F238E27FC236}">
                <a16:creationId xmlns:a16="http://schemas.microsoft.com/office/drawing/2014/main" id="{DB5590E2-AC40-4F62-A692-D4C1931A3C68}"/>
              </a:ext>
            </a:extLst>
          </p:cNvPr>
          <p:cNvSpPr>
            <a:spLocks noChangeAspect="1"/>
          </p:cNvSpPr>
          <p:nvPr/>
        </p:nvSpPr>
        <p:spPr bwMode="auto">
          <a:xfrm>
            <a:off x="4016307" y="2609124"/>
            <a:ext cx="491514" cy="92701"/>
          </a:xfrm>
          <a:custGeom>
            <a:avLst/>
            <a:gdLst>
              <a:gd name="T0" fmla="*/ 842 w 931"/>
              <a:gd name="T1" fmla="*/ 157 h 157"/>
              <a:gd name="T2" fmla="*/ 0 w 931"/>
              <a:gd name="T3" fmla="*/ 157 h 157"/>
              <a:gd name="T4" fmla="*/ 89 w 931"/>
              <a:gd name="T5" fmla="*/ 0 h 157"/>
              <a:gd name="T6" fmla="*/ 931 w 931"/>
              <a:gd name="T7" fmla="*/ 0 h 157"/>
              <a:gd name="T8" fmla="*/ 842 w 931"/>
              <a:gd name="T9" fmla="*/ 157 h 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1" h="157">
                <a:moveTo>
                  <a:pt x="842" y="157"/>
                </a:moveTo>
                <a:lnTo>
                  <a:pt x="0" y="157"/>
                </a:lnTo>
                <a:lnTo>
                  <a:pt x="89" y="0"/>
                </a:lnTo>
                <a:lnTo>
                  <a:pt x="931" y="0"/>
                </a:lnTo>
                <a:lnTo>
                  <a:pt x="842" y="157"/>
                </a:lnTo>
                <a:close/>
              </a:path>
            </a:pathLst>
          </a:custGeom>
          <a:solidFill>
            <a:srgbClr val="9C9C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sz="2400"/>
          </a:p>
        </p:txBody>
      </p:sp>
      <p:sp>
        <p:nvSpPr>
          <p:cNvPr id="307" name="Line 98">
            <a:extLst>
              <a:ext uri="{FF2B5EF4-FFF2-40B4-BE49-F238E27FC236}">
                <a16:creationId xmlns:a16="http://schemas.microsoft.com/office/drawing/2014/main" id="{36A7E296-9002-430B-80B1-51670560C827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4460829" y="2609124"/>
            <a:ext cx="46992" cy="92701"/>
          </a:xfrm>
          <a:prstGeom prst="line">
            <a:avLst/>
          </a:prstGeom>
          <a:noFill/>
          <a:ln w="1270">
            <a:solidFill>
              <a:srgbClr val="9C9C9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sz="2400"/>
          </a:p>
        </p:txBody>
      </p:sp>
      <p:sp>
        <p:nvSpPr>
          <p:cNvPr id="308" name="Freeform 97">
            <a:extLst>
              <a:ext uri="{FF2B5EF4-FFF2-40B4-BE49-F238E27FC236}">
                <a16:creationId xmlns:a16="http://schemas.microsoft.com/office/drawing/2014/main" id="{D5E74EB8-5953-4937-881D-47934657A2A6}"/>
              </a:ext>
            </a:extLst>
          </p:cNvPr>
          <p:cNvSpPr>
            <a:spLocks noChangeAspect="1"/>
          </p:cNvSpPr>
          <p:nvPr/>
        </p:nvSpPr>
        <p:spPr bwMode="auto">
          <a:xfrm>
            <a:off x="4016307" y="2701825"/>
            <a:ext cx="446427" cy="23493"/>
          </a:xfrm>
          <a:custGeom>
            <a:avLst/>
            <a:gdLst>
              <a:gd name="T0" fmla="*/ 0 w 846"/>
              <a:gd name="T1" fmla="*/ 0 h 40"/>
              <a:gd name="T2" fmla="*/ 4 w 846"/>
              <a:gd name="T3" fmla="*/ 40 h 40"/>
              <a:gd name="T4" fmla="*/ 846 w 846"/>
              <a:gd name="T5" fmla="*/ 40 h 40"/>
              <a:gd name="T6" fmla="*/ 842 w 846"/>
              <a:gd name="T7" fmla="*/ 0 h 40"/>
              <a:gd name="T8" fmla="*/ 0 w 846"/>
              <a:gd name="T9" fmla="*/ 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46" h="40">
                <a:moveTo>
                  <a:pt x="0" y="0"/>
                </a:moveTo>
                <a:lnTo>
                  <a:pt x="4" y="40"/>
                </a:lnTo>
                <a:lnTo>
                  <a:pt x="846" y="40"/>
                </a:lnTo>
                <a:lnTo>
                  <a:pt x="842" y="0"/>
                </a:lnTo>
                <a:lnTo>
                  <a:pt x="0" y="0"/>
                </a:lnTo>
                <a:close/>
              </a:path>
            </a:pathLst>
          </a:custGeom>
          <a:solidFill>
            <a:srgbClr val="7B7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sz="2400"/>
          </a:p>
        </p:txBody>
      </p:sp>
      <p:sp>
        <p:nvSpPr>
          <p:cNvPr id="309" name="Line 96">
            <a:extLst>
              <a:ext uri="{FF2B5EF4-FFF2-40B4-BE49-F238E27FC236}">
                <a16:creationId xmlns:a16="http://schemas.microsoft.com/office/drawing/2014/main" id="{F15A26B5-E8A3-4F91-88AF-A0AAF1540785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4016307" y="2701825"/>
            <a:ext cx="1905" cy="23493"/>
          </a:xfrm>
          <a:prstGeom prst="line">
            <a:avLst/>
          </a:prstGeom>
          <a:noFill/>
          <a:ln w="10795">
            <a:solidFill>
              <a:srgbClr val="41414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sz="2400"/>
          </a:p>
        </p:txBody>
      </p:sp>
      <p:sp>
        <p:nvSpPr>
          <p:cNvPr id="310" name="Line 95">
            <a:extLst>
              <a:ext uri="{FF2B5EF4-FFF2-40B4-BE49-F238E27FC236}">
                <a16:creationId xmlns:a16="http://schemas.microsoft.com/office/drawing/2014/main" id="{54539152-A3DC-4EB1-9201-D41588A6CBC6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4018212" y="2725318"/>
            <a:ext cx="444522" cy="635"/>
          </a:xfrm>
          <a:prstGeom prst="line">
            <a:avLst/>
          </a:prstGeom>
          <a:noFill/>
          <a:ln w="10795">
            <a:solidFill>
              <a:srgbClr val="60606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sz="2400"/>
          </a:p>
        </p:txBody>
      </p:sp>
      <p:sp>
        <p:nvSpPr>
          <p:cNvPr id="311" name="Line 94">
            <a:extLst>
              <a:ext uri="{FF2B5EF4-FFF2-40B4-BE49-F238E27FC236}">
                <a16:creationId xmlns:a16="http://schemas.microsoft.com/office/drawing/2014/main" id="{F192B6DB-5549-474D-AD79-841BA81CCC32}"/>
              </a:ext>
            </a:extLst>
          </p:cNvPr>
          <p:cNvSpPr>
            <a:spLocks noChangeAspect="1" noChangeShapeType="1"/>
          </p:cNvSpPr>
          <p:nvPr/>
        </p:nvSpPr>
        <p:spPr bwMode="auto">
          <a:xfrm flipH="1" flipV="1">
            <a:off x="4460829" y="2701825"/>
            <a:ext cx="1905" cy="23493"/>
          </a:xfrm>
          <a:prstGeom prst="line">
            <a:avLst/>
          </a:prstGeom>
          <a:noFill/>
          <a:ln w="10795">
            <a:solidFill>
              <a:srgbClr val="41414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sz="2400"/>
          </a:p>
        </p:txBody>
      </p:sp>
      <p:sp>
        <p:nvSpPr>
          <p:cNvPr id="312" name="Line 93">
            <a:extLst>
              <a:ext uri="{FF2B5EF4-FFF2-40B4-BE49-F238E27FC236}">
                <a16:creationId xmlns:a16="http://schemas.microsoft.com/office/drawing/2014/main" id="{00E0951B-D0A8-4913-8D17-58E0F11623A5}"/>
              </a:ext>
            </a:extLst>
          </p:cNvPr>
          <p:cNvSpPr>
            <a:spLocks noChangeAspect="1" noChangeShapeType="1"/>
          </p:cNvSpPr>
          <p:nvPr/>
        </p:nvSpPr>
        <p:spPr bwMode="auto">
          <a:xfrm flipH="1">
            <a:off x="4016307" y="2701825"/>
            <a:ext cx="444522" cy="635"/>
          </a:xfrm>
          <a:prstGeom prst="line">
            <a:avLst/>
          </a:prstGeom>
          <a:noFill/>
          <a:ln w="1079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sz="2400"/>
          </a:p>
        </p:txBody>
      </p:sp>
      <p:sp>
        <p:nvSpPr>
          <p:cNvPr id="313" name="WordArt 92">
            <a:extLst>
              <a:ext uri="{FF2B5EF4-FFF2-40B4-BE49-F238E27FC236}">
                <a16:creationId xmlns:a16="http://schemas.microsoft.com/office/drawing/2014/main" id="{91F89BF0-89D6-43FB-89A2-169E43B4141C}"/>
              </a:ext>
            </a:extLst>
          </p:cNvPr>
          <p:cNvSpPr>
            <a:spLocks noChangeAspect="1" noChangeArrowheads="1" noChangeShapeType="1" noTextEdit="1"/>
          </p:cNvSpPr>
          <p:nvPr/>
        </p:nvSpPr>
        <p:spPr bwMode="auto">
          <a:xfrm>
            <a:off x="4192096" y="2276195"/>
            <a:ext cx="197894" cy="192594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rIns="0" fromWordArt="1">
            <a:prstTxWarp prst="textCanDown">
              <a:avLst>
                <a:gd name="adj" fmla="val 0"/>
              </a:avLst>
            </a:prstTxWarp>
          </a:bodyPr>
          <a:lstStyle/>
          <a:p>
            <a:pPr algn="ctr" rtl="0">
              <a:buNone/>
            </a:pPr>
            <a:r>
              <a:rPr lang="it-IT" sz="400" kern="10" dirty="0">
                <a:ln w="9525">
                  <a:solidFill>
                    <a:srgbClr val="333333"/>
                  </a:solidFill>
                  <a:round/>
                  <a:headEnd/>
                  <a:tailEnd/>
                </a:ln>
                <a:solidFill>
                  <a:srgbClr val="333333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P2</a:t>
            </a:r>
            <a:endParaRPr lang="it-IT" sz="400" kern="10" spc="-50" dirty="0">
              <a:ln w="9525">
                <a:solidFill>
                  <a:srgbClr val="333333"/>
                </a:solidFill>
                <a:round/>
                <a:headEnd/>
                <a:tailEnd/>
              </a:ln>
              <a:solidFill>
                <a:srgbClr val="333333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314" name="Connettore diritto 367">
            <a:extLst>
              <a:ext uri="{FF2B5EF4-FFF2-40B4-BE49-F238E27FC236}">
                <a16:creationId xmlns:a16="http://schemas.microsoft.com/office/drawing/2014/main" id="{64369317-D569-4FAD-82BD-F8D73AD3060B}"/>
              </a:ext>
            </a:extLst>
          </p:cNvPr>
          <p:cNvCxnSpPr>
            <a:cxnSpLocks/>
          </p:cNvCxnSpPr>
          <p:nvPr/>
        </p:nvCxnSpPr>
        <p:spPr>
          <a:xfrm flipH="1">
            <a:off x="4272815" y="2716884"/>
            <a:ext cx="45" cy="36700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5" name="Text Box 32">
            <a:extLst>
              <a:ext uri="{FF2B5EF4-FFF2-40B4-BE49-F238E27FC236}">
                <a16:creationId xmlns:a16="http://schemas.microsoft.com/office/drawing/2014/main" id="{2F228F16-894C-4FB1-97B5-9485F5E51B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3926" y="2816062"/>
            <a:ext cx="254013" cy="16452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it-IT"/>
            </a:defPPr>
            <a:lvl1pPr marR="0" lv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sz="1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</a:defRPr>
            </a:lvl1pPr>
          </a:lstStyle>
          <a:p>
            <a:r>
              <a:rPr lang="it-IT" altLang="it-IT" sz="1100" dirty="0"/>
              <a:t>A:2</a:t>
            </a:r>
          </a:p>
        </p:txBody>
      </p:sp>
      <p:sp>
        <p:nvSpPr>
          <p:cNvPr id="316" name="Text Box 21">
            <a:extLst>
              <a:ext uri="{FF2B5EF4-FFF2-40B4-BE49-F238E27FC236}">
                <a16:creationId xmlns:a16="http://schemas.microsoft.com/office/drawing/2014/main" id="{FC3BCCD0-7AE4-4B70-8811-59D3BC443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5865" y="2806084"/>
            <a:ext cx="235724" cy="13963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.44</a:t>
            </a:r>
            <a:endParaRPr kumimoji="0" lang="it-IT" altLang="it-IT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2" name="Text Box 50">
            <a:extLst>
              <a:ext uri="{FF2B5EF4-FFF2-40B4-BE49-F238E27FC236}">
                <a16:creationId xmlns:a16="http://schemas.microsoft.com/office/drawing/2014/main" id="{7E441832-E462-4558-B2E5-8AE7BBFCE3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46988" y="2734508"/>
            <a:ext cx="821543" cy="16381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Internet</a:t>
            </a:r>
            <a:endParaRPr kumimoji="0" lang="it-IT" altLang="it-IT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3717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E3FC913-B965-4A17-93A6-0DD7E6B8E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t-IT" dirty="0"/>
              <a:t>How to perform experiments?</a:t>
            </a:r>
            <a:endParaRPr lang="it-IT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11153EB-5DDB-4E30-BD4C-A7FB1F909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it-IT" sz="2800" dirty="0"/>
              <a:t>Performing experiments may be unfeasible</a:t>
            </a:r>
          </a:p>
          <a:p>
            <a:r>
              <a:rPr lang="en-US" altLang="it-IT" sz="2800" dirty="0"/>
              <a:t>A live network cannot be exploited for experiments</a:t>
            </a:r>
          </a:p>
          <a:p>
            <a:pPr lvl="1"/>
            <a:r>
              <a:rPr lang="en-US" altLang="it-IT" sz="2400" dirty="0"/>
              <a:t>It hosts services that are critical for the company </a:t>
            </a:r>
          </a:p>
          <a:p>
            <a:pPr lvl="1"/>
            <a:r>
              <a:rPr lang="en-US" altLang="it-IT" sz="2400" dirty="0"/>
              <a:t>It would be necessary to coordinate different departments of the company</a:t>
            </a:r>
          </a:p>
          <a:p>
            <a:r>
              <a:rPr lang="en-US" altLang="it-IT" sz="2800" dirty="0"/>
              <a:t>Network equipment is expensive</a:t>
            </a:r>
          </a:p>
          <a:p>
            <a:pPr lvl="1"/>
            <a:r>
              <a:rPr lang="en-US" altLang="it-IT" sz="2400" dirty="0"/>
              <a:t>Sometimes, even for performing simple experiments, several equipment should be available in the same test bed</a:t>
            </a:r>
          </a:p>
          <a:p>
            <a:endParaRPr lang="it-IT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287A0F-E8E0-4DDE-8918-C599E8A0E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last update: Oct 2023</a:t>
            </a:r>
            <a:endParaRPr lang="it-I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CE6B07-F1EF-4628-9B6A-7E99DD47A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Kathará - Introduction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00564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D2842-6662-42E1-8D3B-B9C3E3DA3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it-IT" dirty="0"/>
              <a:t>Simulation</a:t>
            </a:r>
            <a:r>
              <a:rPr lang="it-IT" altLang="it-IT" dirty="0"/>
              <a:t> vs. </a:t>
            </a:r>
            <a:r>
              <a:rPr lang="en-GB" altLang="it-IT" dirty="0"/>
              <a:t>emulation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D7FD5-5DD2-42F4-9621-3437C96BC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it-IT" sz="2800" dirty="0"/>
              <a:t>Emulation and simulation systems put at user’s disposal a virtual environment that can be exploited for tests, experiments, measures</a:t>
            </a:r>
          </a:p>
          <a:p>
            <a:r>
              <a:rPr lang="en-GB" altLang="it-IT" sz="2800" dirty="0">
                <a:solidFill>
                  <a:schemeClr val="tx2"/>
                </a:solidFill>
              </a:rPr>
              <a:t>Simulation systems </a:t>
            </a:r>
            <a:r>
              <a:rPr lang="en-GB" altLang="it-IT" sz="2800" dirty="0"/>
              <a:t>aim at reproducing the </a:t>
            </a:r>
            <a:r>
              <a:rPr lang="en-GB" altLang="it-IT" sz="2800" dirty="0">
                <a:solidFill>
                  <a:schemeClr val="accent1"/>
                </a:solidFill>
              </a:rPr>
              <a:t>performance</a:t>
            </a:r>
            <a:r>
              <a:rPr lang="en-GB" altLang="it-IT" sz="2800" dirty="0"/>
              <a:t> of a real-life system (latency time, packet loss, etc.)</a:t>
            </a:r>
          </a:p>
          <a:p>
            <a:pPr lvl="1"/>
            <a:r>
              <a:rPr lang="en-GB" altLang="it-IT" sz="2400" dirty="0"/>
              <a:t>e.g.: ns, real, …</a:t>
            </a:r>
          </a:p>
          <a:p>
            <a:r>
              <a:rPr lang="en-GB" altLang="it-IT" sz="2800" dirty="0">
                <a:solidFill>
                  <a:schemeClr val="tx2"/>
                </a:solidFill>
              </a:rPr>
              <a:t>Emulation systems </a:t>
            </a:r>
            <a:r>
              <a:rPr lang="en-GB" altLang="it-IT" sz="2800" dirty="0"/>
              <a:t>aim at accurately reproducing the </a:t>
            </a:r>
            <a:r>
              <a:rPr lang="en-GB" altLang="it-IT" sz="2800" dirty="0">
                <a:solidFill>
                  <a:schemeClr val="accent1"/>
                </a:solidFill>
              </a:rPr>
              <a:t>functionalities</a:t>
            </a:r>
            <a:r>
              <a:rPr lang="en-GB" altLang="it-IT" sz="2800" dirty="0"/>
              <a:t> of a real-life system (configurations, architectures, protocols), with limited attention to performance</a:t>
            </a:r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74C7D8-15F7-461D-B476-C6947CE2E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last update: Oct 2023</a:t>
            </a:r>
            <a:endParaRPr lang="it-I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1C85A5-AF89-40D1-8F91-A6D87C33D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Kathará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3822647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F63B468-71FA-4E52-A119-EE1E7CAE1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Kathará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EA9967-C972-427D-B885-60B914570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last update: Oct 2023</a:t>
            </a:r>
            <a:endParaRPr lang="it-I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885228-4CA9-4709-AD14-CA85FD23F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Kathará - Introduction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73C48A83-BF4B-4C46-A180-BAE873DA13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altLang="it-IT" dirty="0"/>
              <a:t>a system for emulating </a:t>
            </a:r>
            <a:br>
              <a:rPr lang="en-GB" altLang="it-IT" dirty="0"/>
            </a:br>
            <a:r>
              <a:rPr lang="en-GB" altLang="it-IT" dirty="0"/>
              <a:t>computer networks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6250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7BFB6-73A0-4325-9C79-3474528A2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Emulating a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9EAEB-2D2D-409F-91D7-5A86F333F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it-IT" dirty="0"/>
              <a:t>Basic idea: </a:t>
            </a:r>
          </a:p>
          <a:p>
            <a:pPr lvl="1"/>
            <a:r>
              <a:rPr lang="en-US" altLang="it-IT" dirty="0"/>
              <a:t>several containers are created inside a single host machine</a:t>
            </a:r>
          </a:p>
          <a:p>
            <a:pPr lvl="1"/>
            <a:r>
              <a:rPr lang="en-US" altLang="it-IT" dirty="0"/>
              <a:t>containers are connected to virtual collision domains and thus can communicate with each other</a:t>
            </a:r>
          </a:p>
          <a:p>
            <a:r>
              <a:rPr lang="en-US" altLang="it-IT" dirty="0"/>
              <a:t>Each container can be configured as a device that plays the role of a regular host, of a router, of a switch, ….</a:t>
            </a:r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1CE76-E8C3-4F1D-9256-3FBC3B695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last update: Oct 2023</a:t>
            </a:r>
            <a:endParaRPr lang="it-I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87F2F1-01CF-479C-92D6-9C38FA8EA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Kathará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796739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5F064-A48F-4ED5-8A2F-3BFC0696D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Docker and containers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120192-69A6-4010-8421-F8EA150955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889" y="1196752"/>
            <a:ext cx="109728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A container is a standard unit of software that packages up code and all its dependencies, so the application runs quickly and reliably from one computing environment to another. </a:t>
            </a:r>
            <a:endParaRPr lang="en-GB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7E62A-A509-4188-AD7B-7EC1D39CA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last update: Oct 2023</a:t>
            </a:r>
            <a:endParaRPr lang="it-I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8C6DA5-3CF9-452D-89F0-FA3E4BCB6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Kathará - Introduction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708F302-093C-4163-BB40-9BAD09BDFC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889" y="2492896"/>
            <a:ext cx="4653173" cy="3717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9A6A119-E9A1-42B6-A263-2FDC6F26AC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2931" y="2492896"/>
            <a:ext cx="4653173" cy="3717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7003F7B-D557-468E-ACBE-5A7BA70236D6}"/>
              </a:ext>
            </a:extLst>
          </p:cNvPr>
          <p:cNvSpPr txBox="1"/>
          <p:nvPr/>
        </p:nvSpPr>
        <p:spPr>
          <a:xfrm>
            <a:off x="116737" y="6222330"/>
            <a:ext cx="47386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hlinkClick r:id="rId4"/>
              </a:rPr>
              <a:t>https://www.docker.com/resources/what-container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907866370"/>
      </p:ext>
    </p:extLst>
  </p:cSld>
  <p:clrMapOvr>
    <a:masterClrMapping/>
  </p:clrMapOvr>
</p:sld>
</file>

<file path=ppt/theme/theme1.xml><?xml version="1.0" encoding="utf-8"?>
<a:theme xmlns:a="http://schemas.openxmlformats.org/drawingml/2006/main" name="2_slides-template">
  <a:themeElements>
    <a:clrScheme name="slides-template 14">
      <a:dk1>
        <a:srgbClr val="000000"/>
      </a:dk1>
      <a:lt1>
        <a:srgbClr val="FFFFFF"/>
      </a:lt1>
      <a:dk2>
        <a:srgbClr val="FF0000"/>
      </a:dk2>
      <a:lt2>
        <a:srgbClr val="808080"/>
      </a:lt2>
      <a:accent1>
        <a:srgbClr val="483FFF"/>
      </a:accent1>
      <a:accent2>
        <a:srgbClr val="FCEA04"/>
      </a:accent2>
      <a:accent3>
        <a:srgbClr val="FFFFFF"/>
      </a:accent3>
      <a:accent4>
        <a:srgbClr val="000000"/>
      </a:accent4>
      <a:accent5>
        <a:srgbClr val="B1AFFF"/>
      </a:accent5>
      <a:accent6>
        <a:srgbClr val="E4D403"/>
      </a:accent6>
      <a:hlink>
        <a:srgbClr val="009999"/>
      </a:hlink>
      <a:folHlink>
        <a:srgbClr val="99CC00"/>
      </a:folHlink>
    </a:clrScheme>
    <a:fontScheme name="slides-template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lides-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13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99C4DF"/>
        </a:accent1>
        <a:accent2>
          <a:srgbClr val="FCEA04"/>
        </a:accent2>
        <a:accent3>
          <a:srgbClr val="FFFFFF"/>
        </a:accent3>
        <a:accent4>
          <a:srgbClr val="000000"/>
        </a:accent4>
        <a:accent5>
          <a:srgbClr val="CADEEC"/>
        </a:accent5>
        <a:accent6>
          <a:srgbClr val="E4D403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14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483FFF"/>
        </a:accent1>
        <a:accent2>
          <a:srgbClr val="FCEA04"/>
        </a:accent2>
        <a:accent3>
          <a:srgbClr val="FFFFFF"/>
        </a:accent3>
        <a:accent4>
          <a:srgbClr val="000000"/>
        </a:accent4>
        <a:accent5>
          <a:srgbClr val="B1AFFF"/>
        </a:accent5>
        <a:accent6>
          <a:srgbClr val="E4D403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4" id="{A57A8743-A8A9-764F-A11E-756F8260ADDF}" vid="{039FA2A0-2943-A842-BC1C-5D9203B6B29A}"/>
    </a:ext>
  </a:ext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Kathara Template</Template>
  <TotalTime>776</TotalTime>
  <Words>1885</Words>
  <Application>Microsoft Macintosh PowerPoint</Application>
  <PresentationFormat>Widescreen</PresentationFormat>
  <Paragraphs>307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1" baseType="lpstr">
      <vt:lpstr>Arial</vt:lpstr>
      <vt:lpstr>Calibri</vt:lpstr>
      <vt:lpstr>Consolas</vt:lpstr>
      <vt:lpstr>Courier New</vt:lpstr>
      <vt:lpstr>Lucida Console</vt:lpstr>
      <vt:lpstr>Tahoma</vt:lpstr>
      <vt:lpstr>Times New Roman</vt:lpstr>
      <vt:lpstr>Wingdings</vt:lpstr>
      <vt:lpstr>2_slides-template</vt:lpstr>
      <vt:lpstr>Kathará</vt:lpstr>
      <vt:lpstr>Copyright notice</vt:lpstr>
      <vt:lpstr>About computer networks</vt:lpstr>
      <vt:lpstr>Example of a computer network</vt:lpstr>
      <vt:lpstr>How to perform experiments?</vt:lpstr>
      <vt:lpstr>Simulation vs. emulation</vt:lpstr>
      <vt:lpstr>Kathará</vt:lpstr>
      <vt:lpstr>Emulating a network</vt:lpstr>
      <vt:lpstr>Docker and containers</vt:lpstr>
      <vt:lpstr>Kathará</vt:lpstr>
      <vt:lpstr>Emulated network devices</vt:lpstr>
      <vt:lpstr>PowerPoint Presentation</vt:lpstr>
      <vt:lpstr>Setting up Kathará</vt:lpstr>
      <vt:lpstr>Installing Kathará</vt:lpstr>
      <vt:lpstr>Changing the default Docker Image</vt:lpstr>
      <vt:lpstr>Using Kathará</vt:lpstr>
      <vt:lpstr>Kathará commands</vt:lpstr>
      <vt:lpstr>Kathará v-commands</vt:lpstr>
      <vt:lpstr>Kathará l-commands</vt:lpstr>
      <vt:lpstr>Kathará global commands</vt:lpstr>
      <vt:lpstr>Testing Kathará</vt:lpstr>
      <vt:lpstr>Testing Kathará</vt:lpstr>
      <vt:lpstr>Preparing a Kathará lab</vt:lpstr>
      <vt:lpstr>Kathará lab</vt:lpstr>
      <vt:lpstr>lab.conf</vt:lpstr>
      <vt:lpstr>lab.conf</vt:lpstr>
      <vt:lpstr>Share files between the host and the devices</vt:lpstr>
      <vt:lpstr>Share files mirrored to the device</vt:lpstr>
      <vt:lpstr>Share files copied to the device</vt:lpstr>
      <vt:lpstr>.startup files</vt:lpstr>
      <vt:lpstr>Launching/halting a lab</vt:lpstr>
      <vt:lpstr>More information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Kathará</dc:title>
  <dc:subject>Introduction to Netkit</dc:subject>
  <dc:creator>Lorenzo Ariemma</dc:creator>
  <cp:keywords>Netkit, Introduction</cp:keywords>
  <cp:lastModifiedBy>Lorenzo Ariemma</cp:lastModifiedBy>
  <cp:revision>112</cp:revision>
  <cp:lastPrinted>2001-12-19T21:14:42Z</cp:lastPrinted>
  <dcterms:created xsi:type="dcterms:W3CDTF">2019-10-26T13:47:43Z</dcterms:created>
  <dcterms:modified xsi:type="dcterms:W3CDTF">2023-10-11T22:00:21Z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2</vt:i4>
  </property>
  <property fmtid="{D5CDD505-2E9C-101B-9397-08002B2CF9AE}" pid="4" name="Compression">
    <vt:i4>80</vt:i4>
  </property>
  <property fmtid="{D5CDD505-2E9C-101B-9397-08002B2CF9AE}" pid="5" name="ScreenSize">
    <vt:i4>2</vt:i4>
  </property>
  <property fmtid="{D5CDD505-2E9C-101B-9397-08002B2CF9AE}" pid="6" name="ScreenUsage">
    <vt:i4>1</vt:i4>
  </property>
  <property fmtid="{D5CDD505-2E9C-101B-9397-08002B2CF9AE}" pid="7" name="MailAddress">
    <vt:lpwstr>patrigna@dia.uniroma3.it</vt:lpwstr>
  </property>
  <property fmtid="{D5CDD505-2E9C-101B-9397-08002B2CF9AE}" pid="8" name="HomePage">
    <vt:lpwstr>http://www.dia.uniroma3.it/~patrigna</vt:lpwstr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C:\titto\teaching\ie</vt:lpwstr>
  </property>
</Properties>
</file>