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  <p:sldMasterId id="2147483702" r:id="rId2"/>
  </p:sldMasterIdLst>
  <p:notesMasterIdLst>
    <p:notesMasterId r:id="rId23"/>
  </p:notesMasterIdLst>
  <p:handoutMasterIdLst>
    <p:handoutMasterId r:id="rId24"/>
  </p:handoutMasterIdLst>
  <p:sldIdLst>
    <p:sldId id="353" r:id="rId3"/>
    <p:sldId id="257" r:id="rId4"/>
    <p:sldId id="343" r:id="rId5"/>
    <p:sldId id="341" r:id="rId6"/>
    <p:sldId id="367" r:id="rId7"/>
    <p:sldId id="368" r:id="rId8"/>
    <p:sldId id="369" r:id="rId9"/>
    <p:sldId id="357" r:id="rId10"/>
    <p:sldId id="370" r:id="rId11"/>
    <p:sldId id="358" r:id="rId12"/>
    <p:sldId id="346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654"/>
    <a:srgbClr val="33CC33"/>
    <a:srgbClr val="C0C0C0"/>
    <a:srgbClr val="DDDDDD"/>
    <a:srgbClr val="B2B2B2"/>
    <a:srgbClr val="66CCFF"/>
    <a:srgbClr val="99CC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 autoAdjust="0"/>
    <p:restoredTop sz="94595" autoAdjust="0"/>
  </p:normalViewPr>
  <p:slideViewPr>
    <p:cSldViewPr showGuides="1">
      <p:cViewPr varScale="1">
        <p:scale>
          <a:sx n="104" d="100"/>
          <a:sy n="104" d="100"/>
        </p:scale>
        <p:origin x="756" y="108"/>
      </p:cViewPr>
      <p:guideLst>
        <p:guide orient="horz" pos="134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777FC7F-8AA3-4EED-B358-B682F1940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D752FA7-B257-4B7D-9D3A-674B0B699B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DEA36EB-8771-4464-B997-F97F825435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1306266-59D4-42AC-ABAE-AD699C9ED48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ABA510-F54C-4C2F-BB73-66ABD2088EB7}" type="slidenum">
              <a:rPr lang="en-US" altLang="it-IT"/>
              <a:pPr>
                <a:defRPr/>
              </a:pPr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4C68122-E9B1-4250-B849-B7335F601D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F399926-AC49-4777-A801-E9D81E9542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7790D8D-2246-4CF0-AD4F-10DAC0AC22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BDFE9D2A-F279-4A9D-B4C6-091B68EC44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D060B24A-4039-45A2-B488-4ADDC271FF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46439" name="Rectangle 7">
            <a:extLst>
              <a:ext uri="{FF2B5EF4-FFF2-40B4-BE49-F238E27FC236}">
                <a16:creationId xmlns:a16="http://schemas.microsoft.com/office/drawing/2014/main" id="{0ADFD955-713E-44AD-9932-143E35365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218095-1D90-4803-92AA-4F0F2B8B857E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5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8"/>
            <a:ext cx="4199676" cy="99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Università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degli</a:t>
            </a:r>
            <a:r>
              <a:rPr lang="en-US" altLang="it-IT" sz="1950" dirty="0">
                <a:latin typeface="Tahoma" panose="020B0604030504040204" pitchFamily="34" charset="0"/>
              </a:rPr>
              <a:t> </a:t>
            </a:r>
            <a:r>
              <a:rPr lang="en-US" altLang="it-IT" sz="1950" dirty="0" err="1">
                <a:latin typeface="Tahoma" panose="020B0604030504040204" pitchFamily="34" charset="0"/>
              </a:rPr>
              <a:t>Studi</a:t>
            </a:r>
            <a:r>
              <a:rPr lang="en-US" altLang="it-IT" sz="195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950" dirty="0" err="1">
                <a:latin typeface="Tahoma" panose="020B0604030504040204" pitchFamily="34" charset="0"/>
              </a:rPr>
              <a:t>Dipartimento</a:t>
            </a:r>
            <a:r>
              <a:rPr lang="en-US" altLang="it-IT" sz="1950" dirty="0">
                <a:latin typeface="Tahoma" panose="020B0604030504040204" pitchFamily="34" charset="0"/>
              </a:rPr>
              <a:t> di </a:t>
            </a:r>
            <a:r>
              <a:rPr lang="en-US" altLang="it-IT" sz="1950" dirty="0" err="1">
                <a:latin typeface="Tahoma" panose="020B0604030504040204" pitchFamily="34" charset="0"/>
              </a:rPr>
              <a:t>Ingegneria</a:t>
            </a:r>
            <a:endParaRPr lang="en-US" altLang="it-IT" sz="195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950" dirty="0">
                <a:latin typeface="Tahoma" panose="020B0604030504040204" pitchFamily="34" charset="0"/>
              </a:rPr>
              <a:t>Computer Networks Research Group</a:t>
            </a:r>
            <a:endParaRPr lang="en-US" altLang="it-IT" sz="195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388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5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97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85" indent="0">
              <a:buNone/>
              <a:defRPr sz="2275"/>
            </a:lvl2pPr>
            <a:lvl3pPr marL="742969" indent="0">
              <a:buNone/>
              <a:defRPr sz="1950"/>
            </a:lvl3pPr>
            <a:lvl4pPr marL="1114453" indent="0">
              <a:buNone/>
              <a:defRPr sz="1625"/>
            </a:lvl4pPr>
            <a:lvl5pPr marL="1485937" indent="0">
              <a:buNone/>
              <a:defRPr sz="1625"/>
            </a:lvl5pPr>
            <a:lvl6pPr marL="1857421" indent="0">
              <a:buNone/>
              <a:defRPr sz="1625"/>
            </a:lvl6pPr>
            <a:lvl7pPr marL="2228906" indent="0">
              <a:buNone/>
              <a:defRPr sz="1625"/>
            </a:lvl7pPr>
            <a:lvl8pPr marL="2600390" indent="0">
              <a:buNone/>
              <a:defRPr sz="1625"/>
            </a:lvl8pPr>
            <a:lvl9pPr marL="2971874" indent="0">
              <a:buNone/>
              <a:defRPr sz="1625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9284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84082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2602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974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6422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0630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71914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2869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3883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8450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463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463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63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463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463"/>
              <a:t>Fifth level</a:t>
            </a:r>
            <a:endParaRPr lang="it-IT" altLang="it-IT" sz="1463" dirty="0"/>
          </a:p>
        </p:txBody>
      </p:sp>
    </p:spTree>
    <p:extLst>
      <p:ext uri="{BB962C8B-B14F-4D97-AF65-F5344CB8AC3E}">
        <p14:creationId xmlns:p14="http://schemas.microsoft.com/office/powerpoint/2010/main" val="492692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649615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854619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215053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4826110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4389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51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47075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7536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85" indent="0">
              <a:buNone/>
              <a:defRPr sz="1625" b="1"/>
            </a:lvl2pPr>
            <a:lvl3pPr marL="742969" indent="0">
              <a:buNone/>
              <a:defRPr sz="1463" b="1"/>
            </a:lvl3pPr>
            <a:lvl4pPr marL="1114453" indent="0">
              <a:buNone/>
              <a:defRPr sz="1300" b="1"/>
            </a:lvl4pPr>
            <a:lvl5pPr marL="1485937" indent="0">
              <a:buNone/>
              <a:defRPr sz="1300" b="1"/>
            </a:lvl5pPr>
            <a:lvl6pPr marL="1857421" indent="0">
              <a:buNone/>
              <a:defRPr sz="1300" b="1"/>
            </a:lvl6pPr>
            <a:lvl7pPr marL="2228906" indent="0">
              <a:buNone/>
              <a:defRPr sz="1300" b="1"/>
            </a:lvl7pPr>
            <a:lvl8pPr marL="2600390" indent="0">
              <a:buNone/>
              <a:defRPr sz="1300" b="1"/>
            </a:lvl8pPr>
            <a:lvl9pPr marL="2971874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37470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40402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220997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85" indent="0">
              <a:buNone/>
              <a:defRPr sz="975"/>
            </a:lvl2pPr>
            <a:lvl3pPr marL="742969" indent="0">
              <a:buNone/>
              <a:defRPr sz="813"/>
            </a:lvl3pPr>
            <a:lvl4pPr marL="1114453" indent="0">
              <a:buNone/>
              <a:defRPr sz="731"/>
            </a:lvl4pPr>
            <a:lvl5pPr marL="1485937" indent="0">
              <a:buNone/>
              <a:defRPr sz="731"/>
            </a:lvl5pPr>
            <a:lvl6pPr marL="1857421" indent="0">
              <a:buNone/>
              <a:defRPr sz="731"/>
            </a:lvl6pPr>
            <a:lvl7pPr marL="2228906" indent="0">
              <a:buNone/>
              <a:defRPr sz="731"/>
            </a:lvl7pPr>
            <a:lvl8pPr marL="2600390" indent="0">
              <a:buNone/>
              <a:defRPr sz="731"/>
            </a:lvl8pPr>
            <a:lvl9pPr marL="2971874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  <p:extLst>
      <p:ext uri="{BB962C8B-B14F-4D97-AF65-F5344CB8AC3E}">
        <p14:creationId xmlns:p14="http://schemas.microsoft.com/office/powerpoint/2010/main" val="158779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38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6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138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731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39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5pPr>
      <a:lvl6pPr marL="371485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6pPr>
      <a:lvl7pPr marL="742969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7pPr>
      <a:lvl8pPr marL="1114453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8pPr>
      <a:lvl9pPr marL="1485937" algn="ctr" rtl="0" eaLnBrk="1" fontAlgn="base" hangingPunct="1">
        <a:spcBef>
          <a:spcPct val="0"/>
        </a:spcBef>
        <a:spcAft>
          <a:spcPct val="0"/>
        </a:spcAft>
        <a:defRPr sz="3576">
          <a:solidFill>
            <a:schemeClr val="tx2"/>
          </a:solidFill>
          <a:latin typeface="Tahoma" pitchFamily="34" charset="0"/>
        </a:defRPr>
      </a:lvl9pPr>
    </p:titleStyle>
    <p:bodyStyle>
      <a:lvl1pPr marL="278613" indent="-2786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03662" indent="-23217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275">
          <a:solidFill>
            <a:schemeClr val="tx1"/>
          </a:solidFill>
          <a:latin typeface="+mn-lt"/>
        </a:defRPr>
      </a:lvl2pPr>
      <a:lvl3pPr marL="928710" indent="-185742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950">
          <a:solidFill>
            <a:schemeClr val="tx1"/>
          </a:solidFill>
          <a:latin typeface="+mn-lt"/>
        </a:defRPr>
      </a:lvl3pPr>
      <a:lvl4pPr marL="1300195" indent="-185742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625">
          <a:solidFill>
            <a:schemeClr val="tx1"/>
          </a:solidFill>
          <a:latin typeface="+mn-lt"/>
        </a:defRPr>
      </a:lvl4pPr>
      <a:lvl5pPr marL="1671680" indent="-185742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25">
          <a:solidFill>
            <a:schemeClr val="tx1"/>
          </a:solidFill>
          <a:latin typeface="+mn-lt"/>
        </a:defRPr>
      </a:lvl5pPr>
      <a:lvl6pPr marL="2043164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6pPr>
      <a:lvl7pPr marL="2414648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7pPr>
      <a:lvl8pPr marL="2786132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8pPr>
      <a:lvl9pPr marL="3157616" indent="-18574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25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85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69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53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37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421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90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74" algn="l" defTabSz="742969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kathara – [ lab: static routing ]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417493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9894EC7B-CAFC-4C85-9023-72DEE46453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36">
            <a:extLst>
              <a:ext uri="{FF2B5EF4-FFF2-40B4-BE49-F238E27FC236}">
                <a16:creationId xmlns:a16="http://schemas.microsoft.com/office/drawing/2014/main" id="{43785C91-593E-4FF1-A7BC-02AD2E22FD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static-routing</a:t>
            </a:r>
          </a:p>
        </p:txBody>
      </p:sp>
      <p:graphicFrame>
        <p:nvGraphicFramePr>
          <p:cNvPr id="124965" name="Group 37">
            <a:extLst>
              <a:ext uri="{FF2B5EF4-FFF2-40B4-BE49-F238E27FC236}">
                <a16:creationId xmlns:a16="http://schemas.microsoft.com/office/drawing/2014/main" id="{90871F57-1508-4D98-87A6-E525771A6DF2}"/>
              </a:ext>
            </a:extLst>
          </p:cNvPr>
          <p:cNvGraphicFramePr>
            <a:graphicFrameLocks noGrp="1"/>
          </p:cNvGraphicFramePr>
          <p:nvPr/>
        </p:nvGraphicFramePr>
        <p:xfrm>
          <a:off x="264477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358725619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843059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1.0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6177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G. Di Battista, M. Patrignani, M. Pizzonia, F. Ricci, M. Rimondini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55877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219025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86557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example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configuration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static-routing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2.2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9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32">
            <a:extLst>
              <a:ext uri="{FF2B5EF4-FFF2-40B4-BE49-F238E27FC236}">
                <a16:creationId xmlns:a16="http://schemas.microsoft.com/office/drawing/2014/main" id="{7C869B92-D285-4F4F-BED4-7C5633F33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3 – </a:t>
            </a:r>
            <a:r>
              <a:rPr lang="it-IT" altLang="it-IT" dirty="0" err="1"/>
              <a:t>inspecting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tables</a:t>
            </a:r>
            <a:endParaRPr lang="it-IT" altLang="it-IT" dirty="0"/>
          </a:p>
        </p:txBody>
      </p:sp>
      <p:sp>
        <p:nvSpPr>
          <p:cNvPr id="15365" name="Rectangle 1033">
            <a:extLst>
              <a:ext uri="{FF2B5EF4-FFF2-40B4-BE49-F238E27FC236}">
                <a16:creationId xmlns:a16="http://schemas.microsoft.com/office/drawing/2014/main" id="{68DE46FF-8638-478D-805F-6077EEA2F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both</a:t>
            </a:r>
            <a:r>
              <a:rPr lang="it-IT" altLang="it-IT" sz="2000" dirty="0"/>
              <a:t> routers and </a:t>
            </a:r>
            <a:r>
              <a:rPr lang="it-IT" altLang="it-IT" sz="2000" dirty="0" err="1"/>
              <a:t>pcs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don’t</a:t>
            </a:r>
            <a:r>
              <a:rPr lang="it-IT" altLang="it-IT" sz="2000" dirty="0"/>
              <a:t> know </a:t>
            </a:r>
            <a:r>
              <a:rPr lang="it-IT" altLang="it-IT" sz="2000" dirty="0" err="1"/>
              <a:t>how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reach</a:t>
            </a:r>
            <a:r>
              <a:rPr lang="it-IT" altLang="it-IT" sz="2000" dirty="0"/>
              <a:t> networks </a:t>
            </a:r>
            <a:r>
              <a:rPr lang="it-IT" altLang="it-IT" sz="2000" dirty="0" err="1"/>
              <a:t>that</a:t>
            </a:r>
            <a:r>
              <a:rPr lang="it-IT" altLang="it-IT" sz="2000" dirty="0"/>
              <a:t> are </a:t>
            </a:r>
            <a:r>
              <a:rPr lang="it-IT" altLang="it-IT" sz="2000" dirty="0" err="1"/>
              <a:t>not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directly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connected</a:t>
            </a:r>
            <a:r>
              <a:rPr lang="it-IT" altLang="it-IT" sz="2000" dirty="0"/>
              <a:t> to </a:t>
            </a:r>
            <a:r>
              <a:rPr lang="it-IT" altLang="it-IT" sz="2000" dirty="0" err="1"/>
              <a:t>them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it-IT" altLang="it-IT" sz="2000" dirty="0"/>
          </a:p>
          <a:p>
            <a:pPr>
              <a:lnSpc>
                <a:spcPct val="80000"/>
              </a:lnSpc>
            </a:pPr>
            <a:r>
              <a:rPr lang="en-US" altLang="it-IT" sz="2000" dirty="0"/>
              <a:t>directly connected networks are automatically inserted into the routing table when the corresponding interface is brought up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this is a common behavior of all </a:t>
            </a:r>
            <a:r>
              <a:rPr lang="en-US" altLang="it-IT" sz="2000" dirty="0" err="1"/>
              <a:t>ip</a:t>
            </a:r>
            <a:r>
              <a:rPr lang="en-US" altLang="it-IT" sz="2000" dirty="0"/>
              <a:t> devices (even real-world routers!)</a:t>
            </a:r>
            <a:endParaRPr lang="it-IT" altLang="it-IT" sz="2000" dirty="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820E8D7F-CE5B-4CC8-A830-2ECC029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5D00AF7E-17ED-4AD6-9B44-31073853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5367" name="Group 1060">
            <a:extLst>
              <a:ext uri="{FF2B5EF4-FFF2-40B4-BE49-F238E27FC236}">
                <a16:creationId xmlns:a16="http://schemas.microsoft.com/office/drawing/2014/main" id="{B3DEB7C5-3C21-4602-9AAD-E00A5A32822C}"/>
              </a:ext>
            </a:extLst>
          </p:cNvPr>
          <p:cNvGrpSpPr>
            <a:grpSpLocks/>
          </p:cNvGrpSpPr>
          <p:nvPr/>
        </p:nvGrpSpPr>
        <p:grpSpPr bwMode="auto">
          <a:xfrm>
            <a:off x="1631504" y="2420888"/>
            <a:ext cx="8694738" cy="1873250"/>
            <a:chOff x="455" y="572"/>
            <a:chExt cx="5477" cy="1180"/>
          </a:xfrm>
        </p:grpSpPr>
        <p:sp>
          <p:nvSpPr>
            <p:cNvPr id="15368" name="Rectangle 1061">
              <a:extLst>
                <a:ext uri="{FF2B5EF4-FFF2-40B4-BE49-F238E27FC236}">
                  <a16:creationId xmlns:a16="http://schemas.microsoft.com/office/drawing/2014/main" id="{FCC19A9B-3C5B-4CF4-9016-EF9697537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753"/>
              <a:ext cx="5477" cy="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5369" name="Text Box 1062">
              <a:extLst>
                <a:ext uri="{FF2B5EF4-FFF2-40B4-BE49-F238E27FC236}">
                  <a16:creationId xmlns:a16="http://schemas.microsoft.com/office/drawing/2014/main" id="{00CAE67F-A903-4556-8F52-90D589692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858"/>
              <a:ext cx="5470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36000" rIns="72000" bIns="3600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r1:~# route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Kernel IP routing table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Destination     Gateway         Genmask         Flags Metric Ref    Use Iface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100.0.0.8       *               255.255.255.252 U     0      0        0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r1:~# █</a:t>
              </a:r>
            </a:p>
          </p:txBody>
        </p:sp>
        <p:sp>
          <p:nvSpPr>
            <p:cNvPr id="15370" name="AutoShape 1063">
              <a:extLst>
                <a:ext uri="{FF2B5EF4-FFF2-40B4-BE49-F238E27FC236}">
                  <a16:creationId xmlns:a16="http://schemas.microsoft.com/office/drawing/2014/main" id="{E27355F8-84A2-4B7F-951C-578940CB3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477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5371" name="Group 1064">
              <a:extLst>
                <a:ext uri="{FF2B5EF4-FFF2-40B4-BE49-F238E27FC236}">
                  <a16:creationId xmlns:a16="http://schemas.microsoft.com/office/drawing/2014/main" id="{76B812F2-68D4-4C6B-9DD2-0BF5CD04B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15389" name="Oval 1065">
                <a:extLst>
                  <a:ext uri="{FF2B5EF4-FFF2-40B4-BE49-F238E27FC236}">
                    <a16:creationId xmlns:a16="http://schemas.microsoft.com/office/drawing/2014/main" id="{3D8D7FAD-68CF-4875-A7F9-46B22D2A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90" name="Oval 1066">
                <a:extLst>
                  <a:ext uri="{FF2B5EF4-FFF2-40B4-BE49-F238E27FC236}">
                    <a16:creationId xmlns:a16="http://schemas.microsoft.com/office/drawing/2014/main" id="{5E6F937B-E8CA-4D35-B620-F9F0C7797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91" name="AutoShape 1067">
                <a:extLst>
                  <a:ext uri="{FF2B5EF4-FFF2-40B4-BE49-F238E27FC236}">
                    <a16:creationId xmlns:a16="http://schemas.microsoft.com/office/drawing/2014/main" id="{5EF82991-BFBF-4240-B9B9-D654FA8C4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5372" name="Group 1068">
              <a:extLst>
                <a:ext uri="{FF2B5EF4-FFF2-40B4-BE49-F238E27FC236}">
                  <a16:creationId xmlns:a16="http://schemas.microsoft.com/office/drawing/2014/main" id="{085E7F93-90DB-410A-AB2A-3C69BE497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8" y="618"/>
              <a:ext cx="136" cy="142"/>
              <a:chOff x="3359" y="2621"/>
              <a:chExt cx="138" cy="145"/>
            </a:xfrm>
          </p:grpSpPr>
          <p:sp>
            <p:nvSpPr>
              <p:cNvPr id="15386" name="Rectangle 1069">
                <a:extLst>
                  <a:ext uri="{FF2B5EF4-FFF2-40B4-BE49-F238E27FC236}">
                    <a16:creationId xmlns:a16="http://schemas.microsoft.com/office/drawing/2014/main" id="{A588FF24-27A1-4F67-B9A0-60C7C5D59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87" name="Rectangle 1070">
                <a:extLst>
                  <a:ext uri="{FF2B5EF4-FFF2-40B4-BE49-F238E27FC236}">
                    <a16:creationId xmlns:a16="http://schemas.microsoft.com/office/drawing/2014/main" id="{D19C144D-4BF2-4170-A5B0-65FEB2E6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88" name="Line 1071">
                <a:extLst>
                  <a:ext uri="{FF2B5EF4-FFF2-40B4-BE49-F238E27FC236}">
                    <a16:creationId xmlns:a16="http://schemas.microsoft.com/office/drawing/2014/main" id="{925F338C-CE4F-43E3-B1CF-2CD5A339D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5373" name="Group 1072">
              <a:extLst>
                <a:ext uri="{FF2B5EF4-FFF2-40B4-BE49-F238E27FC236}">
                  <a16:creationId xmlns:a16="http://schemas.microsoft.com/office/drawing/2014/main" id="{57ABED89-9E16-4D3F-8C99-53BF7AC5F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6" y="618"/>
              <a:ext cx="136" cy="142"/>
              <a:chOff x="3359" y="2621"/>
              <a:chExt cx="138" cy="145"/>
            </a:xfrm>
          </p:grpSpPr>
          <p:sp>
            <p:nvSpPr>
              <p:cNvPr id="15381" name="Rectangle 1073">
                <a:extLst>
                  <a:ext uri="{FF2B5EF4-FFF2-40B4-BE49-F238E27FC236}">
                    <a16:creationId xmlns:a16="http://schemas.microsoft.com/office/drawing/2014/main" id="{3C4680D2-EAB6-4747-80DF-7F4E68EA0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82" name="Rectangle 1074">
                <a:extLst>
                  <a:ext uri="{FF2B5EF4-FFF2-40B4-BE49-F238E27FC236}">
                    <a16:creationId xmlns:a16="http://schemas.microsoft.com/office/drawing/2014/main" id="{630C75FF-F61E-4B83-B876-DBE16F593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5383" name="Group 1075">
                <a:extLst>
                  <a:ext uri="{FF2B5EF4-FFF2-40B4-BE49-F238E27FC236}">
                    <a16:creationId xmlns:a16="http://schemas.microsoft.com/office/drawing/2014/main" id="{606CF38C-246A-49C1-8D12-3C46453440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5384" name="Line 1076">
                  <a:extLst>
                    <a:ext uri="{FF2B5EF4-FFF2-40B4-BE49-F238E27FC236}">
                      <a16:creationId xmlns:a16="http://schemas.microsoft.com/office/drawing/2014/main" id="{3713BBC0-91F0-41B8-A00F-FE5442150B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385" name="Line 1077">
                  <a:extLst>
                    <a:ext uri="{FF2B5EF4-FFF2-40B4-BE49-F238E27FC236}">
                      <a16:creationId xmlns:a16="http://schemas.microsoft.com/office/drawing/2014/main" id="{BC0875DA-9C2B-4CA0-80A8-1316460C1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5374" name="Group 1078">
              <a:extLst>
                <a:ext uri="{FF2B5EF4-FFF2-40B4-BE49-F238E27FC236}">
                  <a16:creationId xmlns:a16="http://schemas.microsoft.com/office/drawing/2014/main" id="{690BC8DC-817D-4E6D-BDDE-083317F2C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8" y="617"/>
              <a:ext cx="134" cy="138"/>
              <a:chOff x="3936" y="2011"/>
              <a:chExt cx="109" cy="112"/>
            </a:xfrm>
          </p:grpSpPr>
          <p:sp>
            <p:nvSpPr>
              <p:cNvPr id="15376" name="Rectangle 1079">
                <a:extLst>
                  <a:ext uri="{FF2B5EF4-FFF2-40B4-BE49-F238E27FC236}">
                    <a16:creationId xmlns:a16="http://schemas.microsoft.com/office/drawing/2014/main" id="{53DB8D20-4F79-4F17-8B1A-71AD82388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5377" name="Rectangle 1080">
                <a:extLst>
                  <a:ext uri="{FF2B5EF4-FFF2-40B4-BE49-F238E27FC236}">
                    <a16:creationId xmlns:a16="http://schemas.microsoft.com/office/drawing/2014/main" id="{D9055F24-0ED9-4D58-B627-93778DE72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5378" name="Group 1081">
                <a:extLst>
                  <a:ext uri="{FF2B5EF4-FFF2-40B4-BE49-F238E27FC236}">
                    <a16:creationId xmlns:a16="http://schemas.microsoft.com/office/drawing/2014/main" id="{D3F4FB5C-803E-438D-8829-D6D3E24F1B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5379" name="Line 1082">
                  <a:extLst>
                    <a:ext uri="{FF2B5EF4-FFF2-40B4-BE49-F238E27FC236}">
                      <a16:creationId xmlns:a16="http://schemas.microsoft.com/office/drawing/2014/main" id="{429CCB9A-4966-4554-AFDC-4189CC7E5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380" name="AutoShape 1083">
                  <a:extLst>
                    <a:ext uri="{FF2B5EF4-FFF2-40B4-BE49-F238E27FC236}">
                      <a16:creationId xmlns:a16="http://schemas.microsoft.com/office/drawing/2014/main" id="{7B27E13F-7D4C-4F24-9EC8-CAA9C4BFA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375" name="Text Box 1084">
              <a:extLst>
                <a:ext uri="{FF2B5EF4-FFF2-40B4-BE49-F238E27FC236}">
                  <a16:creationId xmlns:a16="http://schemas.microsoft.com/office/drawing/2014/main" id="{2E2B104A-21B4-44E4-A217-CAB529B19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r1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1">
            <a:extLst>
              <a:ext uri="{FF2B5EF4-FFF2-40B4-BE49-F238E27FC236}">
                <a16:creationId xmlns:a16="http://schemas.microsoft.com/office/drawing/2014/main" id="{7A4F52B9-DF06-4BC1-B044-E88505437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4 – default routes on pcs</a:t>
            </a:r>
          </a:p>
        </p:txBody>
      </p:sp>
      <p:sp>
        <p:nvSpPr>
          <p:cNvPr id="16389" name="Rectangle 22">
            <a:extLst>
              <a:ext uri="{FF2B5EF4-FFF2-40B4-BE49-F238E27FC236}">
                <a16:creationId xmlns:a16="http://schemas.microsoft.com/office/drawing/2014/main" id="{5D6AAF14-38B8-4400-B45E-6B9A305228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sz="2400"/>
              <a:t>to fix the problem we could specify the default route on the pcs: “through this gateway (ip number) you can reach all the other networks”</a:t>
            </a:r>
            <a:endParaRPr lang="it-IT" altLang="it-IT" sz="2400"/>
          </a:p>
        </p:txBody>
      </p:sp>
      <p:sp>
        <p:nvSpPr>
          <p:cNvPr id="54" name="Segnaposto data 3">
            <a:extLst>
              <a:ext uri="{FF2B5EF4-FFF2-40B4-BE49-F238E27FC236}">
                <a16:creationId xmlns:a16="http://schemas.microsoft.com/office/drawing/2014/main" id="{D3079ECD-CF36-422C-BFF1-C4538F6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5" name="Segnaposto piè di pagina 4">
            <a:extLst>
              <a:ext uri="{FF2B5EF4-FFF2-40B4-BE49-F238E27FC236}">
                <a16:creationId xmlns:a16="http://schemas.microsoft.com/office/drawing/2014/main" id="{B1C25AD3-D257-403A-BB6B-D227938C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6390" name="Group 48">
            <a:extLst>
              <a:ext uri="{FF2B5EF4-FFF2-40B4-BE49-F238E27FC236}">
                <a16:creationId xmlns:a16="http://schemas.microsoft.com/office/drawing/2014/main" id="{908D3D98-A4B2-4B20-923E-5F2DA4DF8832}"/>
              </a:ext>
            </a:extLst>
          </p:cNvPr>
          <p:cNvGrpSpPr>
            <a:grpSpLocks/>
          </p:cNvGrpSpPr>
          <p:nvPr/>
        </p:nvGrpSpPr>
        <p:grpSpPr bwMode="auto">
          <a:xfrm>
            <a:off x="1747837" y="2708920"/>
            <a:ext cx="8696325" cy="2089150"/>
            <a:chOff x="535" y="1797"/>
            <a:chExt cx="5477" cy="1316"/>
          </a:xfrm>
        </p:grpSpPr>
        <p:sp>
          <p:nvSpPr>
            <p:cNvPr id="16416" name="Rectangle 24">
              <a:extLst>
                <a:ext uri="{FF2B5EF4-FFF2-40B4-BE49-F238E27FC236}">
                  <a16:creationId xmlns:a16="http://schemas.microsoft.com/office/drawing/2014/main" id="{FEFA9592-5C61-4C93-BFA2-6E22E911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1978"/>
              <a:ext cx="5477" cy="11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417" name="Text Box 25">
              <a:extLst>
                <a:ext uri="{FF2B5EF4-FFF2-40B4-BE49-F238E27FC236}">
                  <a16:creationId xmlns:a16="http://schemas.microsoft.com/office/drawing/2014/main" id="{31AD2724-15EB-4AE9-983E-A6A62DE9C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" y="2083"/>
              <a:ext cx="5470" cy="10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36000" rIns="72000" bIns="3600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route add default gw 195.11.14.1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route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Kernel IP routing table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Destination     Gateway         Genmask         Flags Metric Ref    Use Iface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195.11.14.0     *               255.255.255.0   U     0      0        0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default         195.11.14.1     0.0.0.0         UG    0      0        0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█</a:t>
              </a:r>
            </a:p>
          </p:txBody>
        </p:sp>
        <p:sp>
          <p:nvSpPr>
            <p:cNvPr id="16418" name="AutoShape 26">
              <a:extLst>
                <a:ext uri="{FF2B5EF4-FFF2-40B4-BE49-F238E27FC236}">
                  <a16:creationId xmlns:a16="http://schemas.microsoft.com/office/drawing/2014/main" id="{51A90555-E7A1-4937-B7FE-9E0CB0E23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1797"/>
              <a:ext cx="5477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6419" name="Group 27">
              <a:extLst>
                <a:ext uri="{FF2B5EF4-FFF2-40B4-BE49-F238E27FC236}">
                  <a16:creationId xmlns:a16="http://schemas.microsoft.com/office/drawing/2014/main" id="{8C45B5AF-159E-4391-9C07-94783ACD3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" y="1842"/>
              <a:ext cx="141" cy="142"/>
              <a:chOff x="2440" y="2568"/>
              <a:chExt cx="151" cy="152"/>
            </a:xfrm>
          </p:grpSpPr>
          <p:sp>
            <p:nvSpPr>
              <p:cNvPr id="16437" name="Oval 28">
                <a:extLst>
                  <a:ext uri="{FF2B5EF4-FFF2-40B4-BE49-F238E27FC236}">
                    <a16:creationId xmlns:a16="http://schemas.microsoft.com/office/drawing/2014/main" id="{5B32B001-5234-4450-A5FD-22085D925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8" name="Oval 29">
                <a:extLst>
                  <a:ext uri="{FF2B5EF4-FFF2-40B4-BE49-F238E27FC236}">
                    <a16:creationId xmlns:a16="http://schemas.microsoft.com/office/drawing/2014/main" id="{98BE56ED-FFF7-4C89-8616-D3E9F9172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9" name="AutoShape 30">
                <a:extLst>
                  <a:ext uri="{FF2B5EF4-FFF2-40B4-BE49-F238E27FC236}">
                    <a16:creationId xmlns:a16="http://schemas.microsoft.com/office/drawing/2014/main" id="{D6067BC9-8D89-4A16-9736-8A597B4C7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6420" name="Group 31">
              <a:extLst>
                <a:ext uri="{FF2B5EF4-FFF2-40B4-BE49-F238E27FC236}">
                  <a16:creationId xmlns:a16="http://schemas.microsoft.com/office/drawing/2014/main" id="{69B42920-8BD2-4EF5-B215-1FCAA8450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8" y="1843"/>
              <a:ext cx="136" cy="142"/>
              <a:chOff x="3359" y="2621"/>
              <a:chExt cx="138" cy="145"/>
            </a:xfrm>
          </p:grpSpPr>
          <p:sp>
            <p:nvSpPr>
              <p:cNvPr id="16434" name="Rectangle 32">
                <a:extLst>
                  <a:ext uri="{FF2B5EF4-FFF2-40B4-BE49-F238E27FC236}">
                    <a16:creationId xmlns:a16="http://schemas.microsoft.com/office/drawing/2014/main" id="{E18DCAF9-C640-49A4-A1E9-F4812E872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5" name="Rectangle 33">
                <a:extLst>
                  <a:ext uri="{FF2B5EF4-FFF2-40B4-BE49-F238E27FC236}">
                    <a16:creationId xmlns:a16="http://schemas.microsoft.com/office/drawing/2014/main" id="{82857AF0-7F08-4E35-96E2-5D0993CD0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6" name="Line 34">
                <a:extLst>
                  <a:ext uri="{FF2B5EF4-FFF2-40B4-BE49-F238E27FC236}">
                    <a16:creationId xmlns:a16="http://schemas.microsoft.com/office/drawing/2014/main" id="{795599DE-7FAF-4D87-8E11-29D103DC6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421" name="Group 35">
              <a:extLst>
                <a:ext uri="{FF2B5EF4-FFF2-40B4-BE49-F238E27FC236}">
                  <a16:creationId xmlns:a16="http://schemas.microsoft.com/office/drawing/2014/main" id="{A8BB6C20-F81C-4187-A0A5-54E189061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6" y="1843"/>
              <a:ext cx="136" cy="142"/>
              <a:chOff x="3359" y="2621"/>
              <a:chExt cx="138" cy="145"/>
            </a:xfrm>
          </p:grpSpPr>
          <p:sp>
            <p:nvSpPr>
              <p:cNvPr id="16429" name="Rectangle 36">
                <a:extLst>
                  <a:ext uri="{FF2B5EF4-FFF2-40B4-BE49-F238E27FC236}">
                    <a16:creationId xmlns:a16="http://schemas.microsoft.com/office/drawing/2014/main" id="{B6F0EB6C-BC65-40B8-AFFD-FCE95E76A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30" name="Rectangle 37">
                <a:extLst>
                  <a:ext uri="{FF2B5EF4-FFF2-40B4-BE49-F238E27FC236}">
                    <a16:creationId xmlns:a16="http://schemas.microsoft.com/office/drawing/2014/main" id="{151A731F-9B2B-4E97-9862-71D6D8AE9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6431" name="Group 38">
                <a:extLst>
                  <a:ext uri="{FF2B5EF4-FFF2-40B4-BE49-F238E27FC236}">
                    <a16:creationId xmlns:a16="http://schemas.microsoft.com/office/drawing/2014/main" id="{1A192D40-6E46-466C-ACDF-61EFB64934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6432" name="Line 39">
                  <a:extLst>
                    <a:ext uri="{FF2B5EF4-FFF2-40B4-BE49-F238E27FC236}">
                      <a16:creationId xmlns:a16="http://schemas.microsoft.com/office/drawing/2014/main" id="{685ABBF0-C48A-45A6-A0A7-4C655A875D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433" name="Line 40">
                  <a:extLst>
                    <a:ext uri="{FF2B5EF4-FFF2-40B4-BE49-F238E27FC236}">
                      <a16:creationId xmlns:a16="http://schemas.microsoft.com/office/drawing/2014/main" id="{A8A35D98-C5FC-4282-A327-90F854EB26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6422" name="Group 41">
              <a:extLst>
                <a:ext uri="{FF2B5EF4-FFF2-40B4-BE49-F238E27FC236}">
                  <a16:creationId xmlns:a16="http://schemas.microsoft.com/office/drawing/2014/main" id="{E1274F56-3823-4155-9766-620FDFB1E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8" y="1842"/>
              <a:ext cx="134" cy="138"/>
              <a:chOff x="3936" y="2011"/>
              <a:chExt cx="109" cy="112"/>
            </a:xfrm>
          </p:grpSpPr>
          <p:sp>
            <p:nvSpPr>
              <p:cNvPr id="16424" name="Rectangle 42">
                <a:extLst>
                  <a:ext uri="{FF2B5EF4-FFF2-40B4-BE49-F238E27FC236}">
                    <a16:creationId xmlns:a16="http://schemas.microsoft.com/office/drawing/2014/main" id="{892654AF-DDD7-4C81-9B1A-E0555521E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6425" name="Rectangle 43">
                <a:extLst>
                  <a:ext uri="{FF2B5EF4-FFF2-40B4-BE49-F238E27FC236}">
                    <a16:creationId xmlns:a16="http://schemas.microsoft.com/office/drawing/2014/main" id="{AB3837A0-480F-49AD-A7B3-269B760EF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6426" name="Group 44">
                <a:extLst>
                  <a:ext uri="{FF2B5EF4-FFF2-40B4-BE49-F238E27FC236}">
                    <a16:creationId xmlns:a16="http://schemas.microsoft.com/office/drawing/2014/main" id="{68E453EA-C7C8-4E6F-A951-B680530DCC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6427" name="Line 45">
                  <a:extLst>
                    <a:ext uri="{FF2B5EF4-FFF2-40B4-BE49-F238E27FC236}">
                      <a16:creationId xmlns:a16="http://schemas.microsoft.com/office/drawing/2014/main" id="{0D67C8EB-BE77-48D5-BB72-EDDCA19B8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428" name="AutoShape 46">
                  <a:extLst>
                    <a:ext uri="{FF2B5EF4-FFF2-40B4-BE49-F238E27FC236}">
                      <a16:creationId xmlns:a16="http://schemas.microsoft.com/office/drawing/2014/main" id="{4632D21D-D557-457B-8CFD-A40BDB70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423" name="Text Box 47">
              <a:extLst>
                <a:ext uri="{FF2B5EF4-FFF2-40B4-BE49-F238E27FC236}">
                  <a16:creationId xmlns:a16="http://schemas.microsoft.com/office/drawing/2014/main" id="{63F7139D-955A-4266-A8A7-5CBD8A1EF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" y="1797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0E3F0333-6BBB-477E-8B02-9831B62D9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/>
              <a:t>step 4 – default routes on pcs: test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9572C486-FD8A-4B35-B899-283ED9D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36F3BAF-D339-43BB-9EE8-C8D03939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7413" name="Group 3">
            <a:extLst>
              <a:ext uri="{FF2B5EF4-FFF2-40B4-BE49-F238E27FC236}">
                <a16:creationId xmlns:a16="http://schemas.microsoft.com/office/drawing/2014/main" id="{FA9EA306-5FA1-408A-9296-1A18E6776B36}"/>
              </a:ext>
            </a:extLst>
          </p:cNvPr>
          <p:cNvGrpSpPr>
            <a:grpSpLocks/>
          </p:cNvGrpSpPr>
          <p:nvPr/>
        </p:nvGrpSpPr>
        <p:grpSpPr bwMode="auto">
          <a:xfrm>
            <a:off x="1865314" y="908050"/>
            <a:ext cx="8461375" cy="2736850"/>
            <a:chOff x="671" y="436"/>
            <a:chExt cx="5330" cy="1724"/>
          </a:xfrm>
        </p:grpSpPr>
        <p:sp>
          <p:nvSpPr>
            <p:cNvPr id="17447" name="Rectangle 4">
              <a:extLst>
                <a:ext uri="{FF2B5EF4-FFF2-40B4-BE49-F238E27FC236}">
                  <a16:creationId xmlns:a16="http://schemas.microsoft.com/office/drawing/2014/main" id="{109B8852-BDA7-4570-BDD2-48631A7B6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617"/>
              <a:ext cx="5330" cy="1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7448" name="Text Box 5">
              <a:extLst>
                <a:ext uri="{FF2B5EF4-FFF2-40B4-BE49-F238E27FC236}">
                  <a16:creationId xmlns:a16="http://schemas.microsoft.com/office/drawing/2014/main" id="{DD021621-1DF3-49A6-9981-185970D25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722"/>
              <a:ext cx="5323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36000" rIns="72000" bIns="3600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ping 100.0.0.9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PING 100.0.0.9 (100.0.0.9) 56(84) bytes of data.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icmp_seq=1 ttl=64 time=0.451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icmp_seq=2 ttl=64 time=0.299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64 bytes from 100.0.0.9: icmp_seq=3 ttl=64 time=0.320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400" b="1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--- 100.0.0.9 ping statistics ---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3 packets transmitted, 3 received, 0% packet loss, time 2003ms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rtt min/avg/max/mdev = 0.299/0.356/0.451/0.070 ms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Lucida Console" panose="020B0609040504020204" pitchFamily="49" charset="0"/>
                </a:rPr>
                <a:t>pc1:~# █</a:t>
              </a:r>
            </a:p>
          </p:txBody>
        </p:sp>
        <p:sp>
          <p:nvSpPr>
            <p:cNvPr id="17449" name="AutoShape 6">
              <a:extLst>
                <a:ext uri="{FF2B5EF4-FFF2-40B4-BE49-F238E27FC236}">
                  <a16:creationId xmlns:a16="http://schemas.microsoft.com/office/drawing/2014/main" id="{070C49DB-4439-404B-B5BE-5B196B9B2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436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7450" name="Group 7">
              <a:extLst>
                <a:ext uri="{FF2B5EF4-FFF2-40B4-BE49-F238E27FC236}">
                  <a16:creationId xmlns:a16="http://schemas.microsoft.com/office/drawing/2014/main" id="{59171B13-CCC2-4017-83EC-094A66FB2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" y="481"/>
              <a:ext cx="141" cy="142"/>
              <a:chOff x="2440" y="2568"/>
              <a:chExt cx="151" cy="152"/>
            </a:xfrm>
          </p:grpSpPr>
          <p:sp>
            <p:nvSpPr>
              <p:cNvPr id="17468" name="Oval 8">
                <a:extLst>
                  <a:ext uri="{FF2B5EF4-FFF2-40B4-BE49-F238E27FC236}">
                    <a16:creationId xmlns:a16="http://schemas.microsoft.com/office/drawing/2014/main" id="{14EC56D4-A043-4AA1-B5CA-265579826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9" name="Oval 9">
                <a:extLst>
                  <a:ext uri="{FF2B5EF4-FFF2-40B4-BE49-F238E27FC236}">
                    <a16:creationId xmlns:a16="http://schemas.microsoft.com/office/drawing/2014/main" id="{027FDD5D-8973-483A-B3C4-BD8C6F557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70" name="AutoShape 10">
                <a:extLst>
                  <a:ext uri="{FF2B5EF4-FFF2-40B4-BE49-F238E27FC236}">
                    <a16:creationId xmlns:a16="http://schemas.microsoft.com/office/drawing/2014/main" id="{C3BFD433-52B3-4060-A289-D701B111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51" name="Group 11">
              <a:extLst>
                <a:ext uri="{FF2B5EF4-FFF2-40B4-BE49-F238E27FC236}">
                  <a16:creationId xmlns:a16="http://schemas.microsoft.com/office/drawing/2014/main" id="{56CE23C0-360E-4CE4-B333-317783AD0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3" y="482"/>
              <a:ext cx="136" cy="142"/>
              <a:chOff x="3359" y="2621"/>
              <a:chExt cx="138" cy="145"/>
            </a:xfrm>
          </p:grpSpPr>
          <p:sp>
            <p:nvSpPr>
              <p:cNvPr id="17465" name="Rectangle 12">
                <a:extLst>
                  <a:ext uri="{FF2B5EF4-FFF2-40B4-BE49-F238E27FC236}">
                    <a16:creationId xmlns:a16="http://schemas.microsoft.com/office/drawing/2014/main" id="{7B85D275-FBB7-4D79-A9CE-1E4C46168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6" name="Rectangle 13">
                <a:extLst>
                  <a:ext uri="{FF2B5EF4-FFF2-40B4-BE49-F238E27FC236}">
                    <a16:creationId xmlns:a16="http://schemas.microsoft.com/office/drawing/2014/main" id="{C9C4B303-4EB9-4F3E-8397-F12F6054E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7" name="Line 14">
                <a:extLst>
                  <a:ext uri="{FF2B5EF4-FFF2-40B4-BE49-F238E27FC236}">
                    <a16:creationId xmlns:a16="http://schemas.microsoft.com/office/drawing/2014/main" id="{D83890E8-FE5E-4CE6-A238-F201E9DF9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452" name="Group 15">
              <a:extLst>
                <a:ext uri="{FF2B5EF4-FFF2-40B4-BE49-F238E27FC236}">
                  <a16:creationId xmlns:a16="http://schemas.microsoft.com/office/drawing/2014/main" id="{4588773C-FBA3-4C3F-A5D6-E16EAC2C2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1" y="482"/>
              <a:ext cx="136" cy="142"/>
              <a:chOff x="3359" y="2621"/>
              <a:chExt cx="138" cy="145"/>
            </a:xfrm>
          </p:grpSpPr>
          <p:sp>
            <p:nvSpPr>
              <p:cNvPr id="17460" name="Rectangle 16">
                <a:extLst>
                  <a:ext uri="{FF2B5EF4-FFF2-40B4-BE49-F238E27FC236}">
                    <a16:creationId xmlns:a16="http://schemas.microsoft.com/office/drawing/2014/main" id="{C7C05659-8D3B-4783-A20C-632039630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61" name="Rectangle 17">
                <a:extLst>
                  <a:ext uri="{FF2B5EF4-FFF2-40B4-BE49-F238E27FC236}">
                    <a16:creationId xmlns:a16="http://schemas.microsoft.com/office/drawing/2014/main" id="{65B4D402-BE45-4401-A420-0194BE8F4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62" name="Group 18">
                <a:extLst>
                  <a:ext uri="{FF2B5EF4-FFF2-40B4-BE49-F238E27FC236}">
                    <a16:creationId xmlns:a16="http://schemas.microsoft.com/office/drawing/2014/main" id="{667FDB52-0BC8-4CC1-9A18-8E62A83F35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7463" name="Line 19">
                  <a:extLst>
                    <a:ext uri="{FF2B5EF4-FFF2-40B4-BE49-F238E27FC236}">
                      <a16:creationId xmlns:a16="http://schemas.microsoft.com/office/drawing/2014/main" id="{786CE3BF-905A-44B9-B741-BEB53DA65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64" name="Line 20">
                  <a:extLst>
                    <a:ext uri="{FF2B5EF4-FFF2-40B4-BE49-F238E27FC236}">
                      <a16:creationId xmlns:a16="http://schemas.microsoft.com/office/drawing/2014/main" id="{3F8879C2-9BD3-48C2-ACE6-452E7EEBAF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7453" name="Group 21">
              <a:extLst>
                <a:ext uri="{FF2B5EF4-FFF2-40B4-BE49-F238E27FC236}">
                  <a16:creationId xmlns:a16="http://schemas.microsoft.com/office/drawing/2014/main" id="{C7F64802-6665-41C8-9A5C-986420A98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3" y="481"/>
              <a:ext cx="134" cy="138"/>
              <a:chOff x="3936" y="2011"/>
              <a:chExt cx="109" cy="112"/>
            </a:xfrm>
          </p:grpSpPr>
          <p:sp>
            <p:nvSpPr>
              <p:cNvPr id="17455" name="Rectangle 22">
                <a:extLst>
                  <a:ext uri="{FF2B5EF4-FFF2-40B4-BE49-F238E27FC236}">
                    <a16:creationId xmlns:a16="http://schemas.microsoft.com/office/drawing/2014/main" id="{57B99349-FC17-4179-B9B6-0EA34032A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7456" name="Rectangle 23">
                <a:extLst>
                  <a:ext uri="{FF2B5EF4-FFF2-40B4-BE49-F238E27FC236}">
                    <a16:creationId xmlns:a16="http://schemas.microsoft.com/office/drawing/2014/main" id="{D78AE6DE-0525-4BEC-BFD3-E95FE069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7457" name="Group 24">
                <a:extLst>
                  <a:ext uri="{FF2B5EF4-FFF2-40B4-BE49-F238E27FC236}">
                    <a16:creationId xmlns:a16="http://schemas.microsoft.com/office/drawing/2014/main" id="{19A709E6-F2C5-46CC-9FA7-BCCEF6772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7458" name="Line 25">
                  <a:extLst>
                    <a:ext uri="{FF2B5EF4-FFF2-40B4-BE49-F238E27FC236}">
                      <a16:creationId xmlns:a16="http://schemas.microsoft.com/office/drawing/2014/main" id="{D1C91951-33C9-4893-9190-CC4A997983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459" name="AutoShape 26">
                  <a:extLst>
                    <a:ext uri="{FF2B5EF4-FFF2-40B4-BE49-F238E27FC236}">
                      <a16:creationId xmlns:a16="http://schemas.microsoft.com/office/drawing/2014/main" id="{462EEA56-D07F-41A3-B5EA-7BF324DB9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7454" name="Text Box 27">
              <a:extLst>
                <a:ext uri="{FF2B5EF4-FFF2-40B4-BE49-F238E27FC236}">
                  <a16:creationId xmlns:a16="http://schemas.microsoft.com/office/drawing/2014/main" id="{0952B5C2-B22E-4BBA-9342-D0DD1DBB2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" y="436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7414" name="Rectangle 28">
            <a:extLst>
              <a:ext uri="{FF2B5EF4-FFF2-40B4-BE49-F238E27FC236}">
                <a16:creationId xmlns:a16="http://schemas.microsoft.com/office/drawing/2014/main" id="{7632B4A0-C130-4E11-9614-CC60D073F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6381750"/>
            <a:ext cx="81216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7415" name="Group 29">
            <a:extLst>
              <a:ext uri="{FF2B5EF4-FFF2-40B4-BE49-F238E27FC236}">
                <a16:creationId xmlns:a16="http://schemas.microsoft.com/office/drawing/2014/main" id="{CA924CDF-8A7B-4C77-B4D9-766A094F66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7418" name="Line 30">
              <a:extLst>
                <a:ext uri="{FF2B5EF4-FFF2-40B4-BE49-F238E27FC236}">
                  <a16:creationId xmlns:a16="http://schemas.microsoft.com/office/drawing/2014/main" id="{600534E1-CB30-4640-801B-D3DC87DC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9" name="Line 31">
              <a:extLst>
                <a:ext uri="{FF2B5EF4-FFF2-40B4-BE49-F238E27FC236}">
                  <a16:creationId xmlns:a16="http://schemas.microsoft.com/office/drawing/2014/main" id="{5B79FDB3-B287-4E1D-8A6A-E62D2714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Line 32">
              <a:extLst>
                <a:ext uri="{FF2B5EF4-FFF2-40B4-BE49-F238E27FC236}">
                  <a16:creationId xmlns:a16="http://schemas.microsoft.com/office/drawing/2014/main" id="{FB31E97B-D684-48AC-8BBE-0F81E902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1" name="Line 33">
              <a:extLst>
                <a:ext uri="{FF2B5EF4-FFF2-40B4-BE49-F238E27FC236}">
                  <a16:creationId xmlns:a16="http://schemas.microsoft.com/office/drawing/2014/main" id="{AEFCE87F-53CD-45B1-805A-77C9BF2C5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Line 34">
              <a:extLst>
                <a:ext uri="{FF2B5EF4-FFF2-40B4-BE49-F238E27FC236}">
                  <a16:creationId xmlns:a16="http://schemas.microsoft.com/office/drawing/2014/main" id="{A5F664B0-1EB5-47AA-A877-8EC9454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3" name="Rectangle 35">
              <a:extLst>
                <a:ext uri="{FF2B5EF4-FFF2-40B4-BE49-F238E27FC236}">
                  <a16:creationId xmlns:a16="http://schemas.microsoft.com/office/drawing/2014/main" id="{542519C8-9A65-42B4-922C-85E745CA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7424" name="Rectangle 36">
              <a:extLst>
                <a:ext uri="{FF2B5EF4-FFF2-40B4-BE49-F238E27FC236}">
                  <a16:creationId xmlns:a16="http://schemas.microsoft.com/office/drawing/2014/main" id="{BF7C0D4B-AF7C-46C6-92FB-762FD96CE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7425" name="Picture 37" descr="scheda-su">
              <a:extLst>
                <a:ext uri="{FF2B5EF4-FFF2-40B4-BE49-F238E27FC236}">
                  <a16:creationId xmlns:a16="http://schemas.microsoft.com/office/drawing/2014/main" id="{817117E6-9D84-4998-8B13-557E3CFD7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6" name="Picture 38" descr="scheda-su">
              <a:extLst>
                <a:ext uri="{FF2B5EF4-FFF2-40B4-BE49-F238E27FC236}">
                  <a16:creationId xmlns:a16="http://schemas.microsoft.com/office/drawing/2014/main" id="{9C1CC179-33F4-4C54-AC30-B2D1E3BD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Line 39">
              <a:extLst>
                <a:ext uri="{FF2B5EF4-FFF2-40B4-BE49-F238E27FC236}">
                  <a16:creationId xmlns:a16="http://schemas.microsoft.com/office/drawing/2014/main" id="{5EE244B8-1A09-4A01-B223-398776E83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28" name="Picture 40" descr="scheda-right">
              <a:extLst>
                <a:ext uri="{FF2B5EF4-FFF2-40B4-BE49-F238E27FC236}">
                  <a16:creationId xmlns:a16="http://schemas.microsoft.com/office/drawing/2014/main" id="{984E16B1-726A-46D1-B9BC-6EE1C116B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9" name="Line 41">
              <a:extLst>
                <a:ext uri="{FF2B5EF4-FFF2-40B4-BE49-F238E27FC236}">
                  <a16:creationId xmlns:a16="http://schemas.microsoft.com/office/drawing/2014/main" id="{3EF41C77-4176-4BB0-8855-F0C5BB9D3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7430" name="Picture 42" descr="scheda">
              <a:extLst>
                <a:ext uri="{FF2B5EF4-FFF2-40B4-BE49-F238E27FC236}">
                  <a16:creationId xmlns:a16="http://schemas.microsoft.com/office/drawing/2014/main" id="{2210BE4C-1BF5-4D84-B6C1-77F807865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1" name="Rectangle 43">
              <a:extLst>
                <a:ext uri="{FF2B5EF4-FFF2-40B4-BE49-F238E27FC236}">
                  <a16:creationId xmlns:a16="http://schemas.microsoft.com/office/drawing/2014/main" id="{869C2B6C-5879-4938-B1CF-5075E6F6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7432" name="Picture 44" descr="scheda-giu">
              <a:extLst>
                <a:ext uri="{FF2B5EF4-FFF2-40B4-BE49-F238E27FC236}">
                  <a16:creationId xmlns:a16="http://schemas.microsoft.com/office/drawing/2014/main" id="{06F7EA3F-FA2F-41F3-B1CD-809A2640CB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33" name="Text Box 45">
              <a:extLst>
                <a:ext uri="{FF2B5EF4-FFF2-40B4-BE49-F238E27FC236}">
                  <a16:creationId xmlns:a16="http://schemas.microsoft.com/office/drawing/2014/main" id="{F93FD3C2-6937-4015-820B-835468B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4" name="Text Box 46">
              <a:extLst>
                <a:ext uri="{FF2B5EF4-FFF2-40B4-BE49-F238E27FC236}">
                  <a16:creationId xmlns:a16="http://schemas.microsoft.com/office/drawing/2014/main" id="{D95DE61D-0FED-49F2-8650-B0270D5E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5" name="Text Box 47">
              <a:extLst>
                <a:ext uri="{FF2B5EF4-FFF2-40B4-BE49-F238E27FC236}">
                  <a16:creationId xmlns:a16="http://schemas.microsoft.com/office/drawing/2014/main" id="{657CDD08-5B79-4800-8EEA-B238BA1BB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6" name="Text Box 48">
              <a:extLst>
                <a:ext uri="{FF2B5EF4-FFF2-40B4-BE49-F238E27FC236}">
                  <a16:creationId xmlns:a16="http://schemas.microsoft.com/office/drawing/2014/main" id="{1AFD1243-48F0-42D0-B8E4-FAE988922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7" name="Text Box 49">
              <a:extLst>
                <a:ext uri="{FF2B5EF4-FFF2-40B4-BE49-F238E27FC236}">
                  <a16:creationId xmlns:a16="http://schemas.microsoft.com/office/drawing/2014/main" id="{6B830D92-62E6-40F2-865B-6E9480C06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7438" name="Text Box 50">
              <a:extLst>
                <a:ext uri="{FF2B5EF4-FFF2-40B4-BE49-F238E27FC236}">
                  <a16:creationId xmlns:a16="http://schemas.microsoft.com/office/drawing/2014/main" id="{9AEFB2EB-8134-4D95-9F4B-961FA5231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7439" name="Text Box 51">
              <a:extLst>
                <a:ext uri="{FF2B5EF4-FFF2-40B4-BE49-F238E27FC236}">
                  <a16:creationId xmlns:a16="http://schemas.microsoft.com/office/drawing/2014/main" id="{FF5EEF0A-7EEB-429F-8D7B-258E2B1D8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7440" name="Text Box 52">
              <a:extLst>
                <a:ext uri="{FF2B5EF4-FFF2-40B4-BE49-F238E27FC236}">
                  <a16:creationId xmlns:a16="http://schemas.microsoft.com/office/drawing/2014/main" id="{F5F09246-A195-4045-90A4-ECB48E7AA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7441" name="Text Box 53">
              <a:extLst>
                <a:ext uri="{FF2B5EF4-FFF2-40B4-BE49-F238E27FC236}">
                  <a16:creationId xmlns:a16="http://schemas.microsoft.com/office/drawing/2014/main" id="{E5B5CE4D-F0E4-4548-85B1-692036D59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7442" name="Text Box 54">
              <a:extLst>
                <a:ext uri="{FF2B5EF4-FFF2-40B4-BE49-F238E27FC236}">
                  <a16:creationId xmlns:a16="http://schemas.microsoft.com/office/drawing/2014/main" id="{1737011F-0AA7-4931-9FFA-28B00BB45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7443" name="Text Box 55">
              <a:extLst>
                <a:ext uri="{FF2B5EF4-FFF2-40B4-BE49-F238E27FC236}">
                  <a16:creationId xmlns:a16="http://schemas.microsoft.com/office/drawing/2014/main" id="{EB720B88-6563-4030-8368-FE8238BFF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7444" name="Text Box 56">
              <a:extLst>
                <a:ext uri="{FF2B5EF4-FFF2-40B4-BE49-F238E27FC236}">
                  <a16:creationId xmlns:a16="http://schemas.microsoft.com/office/drawing/2014/main" id="{BA5A5768-812C-42D2-8FE0-67579DC7B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7445" name="Rectangle 57">
              <a:extLst>
                <a:ext uri="{FF2B5EF4-FFF2-40B4-BE49-F238E27FC236}">
                  <a16:creationId xmlns:a16="http://schemas.microsoft.com/office/drawing/2014/main" id="{3927367E-44DD-4A2F-BD11-7C64BC4C8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7446" name="Picture 58" descr="scheda-giu">
              <a:extLst>
                <a:ext uri="{FF2B5EF4-FFF2-40B4-BE49-F238E27FC236}">
                  <a16:creationId xmlns:a16="http://schemas.microsoft.com/office/drawing/2014/main" id="{FF613C87-C57F-4426-ACB1-AAF56C4B5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6" name="AutoShape 59">
            <a:extLst>
              <a:ext uri="{FF2B5EF4-FFF2-40B4-BE49-F238E27FC236}">
                <a16:creationId xmlns:a16="http://schemas.microsoft.com/office/drawing/2014/main" id="{955F2265-0486-4913-8230-C3E649D90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557339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the “backbone interface” of </a:t>
            </a:r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/>
              <a:t> is reachable</a:t>
            </a:r>
          </a:p>
        </p:txBody>
      </p:sp>
      <p:sp>
        <p:nvSpPr>
          <p:cNvPr id="17417" name="Freeform 60">
            <a:extLst>
              <a:ext uri="{FF2B5EF4-FFF2-40B4-BE49-F238E27FC236}">
                <a16:creationId xmlns:a16="http://schemas.microsoft.com/office/drawing/2014/main" id="{66A641DF-7664-46EF-A3FC-C95FB4BE3767}"/>
              </a:ext>
            </a:extLst>
          </p:cNvPr>
          <p:cNvSpPr>
            <a:spLocks/>
          </p:cNvSpPr>
          <p:nvPr/>
        </p:nvSpPr>
        <p:spPr bwMode="auto">
          <a:xfrm>
            <a:off x="4273551" y="4938713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D3C9B83D-3C3D-4FCC-A28C-9C939FF6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922338"/>
          </a:xfrm>
        </p:spPr>
        <p:txBody>
          <a:bodyPr/>
          <a:lstStyle/>
          <a:p>
            <a:pPr eaLnBrk="1" hangingPunct="1"/>
            <a:r>
              <a:rPr lang="it-IT" altLang="it-IT"/>
              <a:t>step 4 – default routes on pcs: test</a:t>
            </a:r>
          </a:p>
        </p:txBody>
      </p:sp>
      <p:sp>
        <p:nvSpPr>
          <p:cNvPr id="62" name="Segnaposto data 2">
            <a:extLst>
              <a:ext uri="{FF2B5EF4-FFF2-40B4-BE49-F238E27FC236}">
                <a16:creationId xmlns:a16="http://schemas.microsoft.com/office/drawing/2014/main" id="{2AB7F576-602C-46CA-8231-B2A8937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3" name="Segnaposto piè di pagina 3">
            <a:extLst>
              <a:ext uri="{FF2B5EF4-FFF2-40B4-BE49-F238E27FC236}">
                <a16:creationId xmlns:a16="http://schemas.microsoft.com/office/drawing/2014/main" id="{38ACF669-B9A2-46E8-AC12-669C82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8437" name="Group 62">
            <a:extLst>
              <a:ext uri="{FF2B5EF4-FFF2-40B4-BE49-F238E27FC236}">
                <a16:creationId xmlns:a16="http://schemas.microsoft.com/office/drawing/2014/main" id="{BC8153E3-B53A-4E4F-9DF9-04FEF964DCE7}"/>
              </a:ext>
            </a:extLst>
          </p:cNvPr>
          <p:cNvGrpSpPr>
            <a:grpSpLocks/>
          </p:cNvGrpSpPr>
          <p:nvPr/>
        </p:nvGrpSpPr>
        <p:grpSpPr bwMode="auto">
          <a:xfrm>
            <a:off x="1631951" y="1196975"/>
            <a:ext cx="8461375" cy="2089150"/>
            <a:chOff x="455" y="572"/>
            <a:chExt cx="5330" cy="1316"/>
          </a:xfrm>
        </p:grpSpPr>
        <p:grpSp>
          <p:nvGrpSpPr>
            <p:cNvPr id="18471" name="Group 60">
              <a:extLst>
                <a:ext uri="{FF2B5EF4-FFF2-40B4-BE49-F238E27FC236}">
                  <a16:creationId xmlns:a16="http://schemas.microsoft.com/office/drawing/2014/main" id="{9B7C611D-6A23-4635-8963-295933798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18494" name="Rectangle 4">
                <a:extLst>
                  <a:ext uri="{FF2B5EF4-FFF2-40B4-BE49-F238E27FC236}">
                    <a16:creationId xmlns:a16="http://schemas.microsoft.com/office/drawing/2014/main" id="{DEEF3909-189A-4AF9-AF6D-0960FEAE3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5" name="Text Box 5">
                <a:extLst>
                  <a:ext uri="{FF2B5EF4-FFF2-40B4-BE49-F238E27FC236}">
                    <a16:creationId xmlns:a16="http://schemas.microsoft.com/office/drawing/2014/main" id="{DBB974E9-CF24-4BAC-BB3D-8585A36C8C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ping 100.0.0.10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PING 100.0.0.10 (100.0.0.10)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--- 100.0.0.10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7 packets transmitted, 0 received, 100% packet loss, time 6105ms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 b="1">
                    <a:latin typeface="Lucida Console" panose="020B0609040504020204" pitchFamily="49" charset="0"/>
                  </a:rPr>
                  <a:t>pc1:~# </a:t>
                </a:r>
                <a:r>
                  <a:rPr lang="it-IT" altLang="it-IT" sz="1400" b="1">
                    <a:latin typeface="Lucida Console" panose="020B0609040504020204" pitchFamily="49" charset="0"/>
                  </a:rPr>
                  <a:t>█</a:t>
                </a:r>
              </a:p>
            </p:txBody>
          </p:sp>
        </p:grpSp>
        <p:sp>
          <p:nvSpPr>
            <p:cNvPr id="18472" name="AutoShape 6">
              <a:extLst>
                <a:ext uri="{FF2B5EF4-FFF2-40B4-BE49-F238E27FC236}">
                  <a16:creationId xmlns:a16="http://schemas.microsoft.com/office/drawing/2014/main" id="{826E0FAD-4DFD-4521-86D7-1DE549701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8473" name="Group 7">
              <a:extLst>
                <a:ext uri="{FF2B5EF4-FFF2-40B4-BE49-F238E27FC236}">
                  <a16:creationId xmlns:a16="http://schemas.microsoft.com/office/drawing/2014/main" id="{EF4F241B-42DE-41E4-B79B-AC0D17416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18491" name="Oval 8">
                <a:extLst>
                  <a:ext uri="{FF2B5EF4-FFF2-40B4-BE49-F238E27FC236}">
                    <a16:creationId xmlns:a16="http://schemas.microsoft.com/office/drawing/2014/main" id="{DAA4DEA9-A5A8-4611-8786-111A39B54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2" name="Oval 9">
                <a:extLst>
                  <a:ext uri="{FF2B5EF4-FFF2-40B4-BE49-F238E27FC236}">
                    <a16:creationId xmlns:a16="http://schemas.microsoft.com/office/drawing/2014/main" id="{A01132C8-CBD0-4E9D-98CB-0D67C59A6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3" name="AutoShape 10">
                <a:extLst>
                  <a:ext uri="{FF2B5EF4-FFF2-40B4-BE49-F238E27FC236}">
                    <a16:creationId xmlns:a16="http://schemas.microsoft.com/office/drawing/2014/main" id="{234C9B3E-3044-4F1C-A0BD-510A1522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4" name="Group 11">
              <a:extLst>
                <a:ext uri="{FF2B5EF4-FFF2-40B4-BE49-F238E27FC236}">
                  <a16:creationId xmlns:a16="http://schemas.microsoft.com/office/drawing/2014/main" id="{F2444F61-E213-40FB-8BBF-6FF18AC037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18488" name="Rectangle 12">
                <a:extLst>
                  <a:ext uri="{FF2B5EF4-FFF2-40B4-BE49-F238E27FC236}">
                    <a16:creationId xmlns:a16="http://schemas.microsoft.com/office/drawing/2014/main" id="{9A815551-2361-4F4E-945F-E01BF45D0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9" name="Rectangle 13">
                <a:extLst>
                  <a:ext uri="{FF2B5EF4-FFF2-40B4-BE49-F238E27FC236}">
                    <a16:creationId xmlns:a16="http://schemas.microsoft.com/office/drawing/2014/main" id="{D27A442D-2F57-43E7-9D8C-A38AA66EA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90" name="Line 14">
                <a:extLst>
                  <a:ext uri="{FF2B5EF4-FFF2-40B4-BE49-F238E27FC236}">
                    <a16:creationId xmlns:a16="http://schemas.microsoft.com/office/drawing/2014/main" id="{181F0C06-83A3-4F2A-965B-825295B79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8475" name="Group 15">
              <a:extLst>
                <a:ext uri="{FF2B5EF4-FFF2-40B4-BE49-F238E27FC236}">
                  <a16:creationId xmlns:a16="http://schemas.microsoft.com/office/drawing/2014/main" id="{29635831-860F-48F6-8569-D1E94A82B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18483" name="Rectangle 16">
                <a:extLst>
                  <a:ext uri="{FF2B5EF4-FFF2-40B4-BE49-F238E27FC236}">
                    <a16:creationId xmlns:a16="http://schemas.microsoft.com/office/drawing/2014/main" id="{9744C4FB-046B-4122-83CE-57D3EB5AA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84" name="Rectangle 17">
                <a:extLst>
                  <a:ext uri="{FF2B5EF4-FFF2-40B4-BE49-F238E27FC236}">
                    <a16:creationId xmlns:a16="http://schemas.microsoft.com/office/drawing/2014/main" id="{89EEF2AC-AB2F-4BA0-9AD2-E8D036A4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5" name="Group 18">
                <a:extLst>
                  <a:ext uri="{FF2B5EF4-FFF2-40B4-BE49-F238E27FC236}">
                    <a16:creationId xmlns:a16="http://schemas.microsoft.com/office/drawing/2014/main" id="{2EC391FE-2FFC-42A6-9752-846D28C6C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8486" name="Line 19">
                  <a:extLst>
                    <a:ext uri="{FF2B5EF4-FFF2-40B4-BE49-F238E27FC236}">
                      <a16:creationId xmlns:a16="http://schemas.microsoft.com/office/drawing/2014/main" id="{FD55DE97-EABD-4720-A2C4-535DB135C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7" name="Line 20">
                  <a:extLst>
                    <a:ext uri="{FF2B5EF4-FFF2-40B4-BE49-F238E27FC236}">
                      <a16:creationId xmlns:a16="http://schemas.microsoft.com/office/drawing/2014/main" id="{2CFA1D8F-A5C0-4EB0-ACFD-A2CDEFF78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8476" name="Group 21">
              <a:extLst>
                <a:ext uri="{FF2B5EF4-FFF2-40B4-BE49-F238E27FC236}">
                  <a16:creationId xmlns:a16="http://schemas.microsoft.com/office/drawing/2014/main" id="{CFB7609E-EEE4-44B1-AA31-590DA8F83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18478" name="Rectangle 22">
                <a:extLst>
                  <a:ext uri="{FF2B5EF4-FFF2-40B4-BE49-F238E27FC236}">
                    <a16:creationId xmlns:a16="http://schemas.microsoft.com/office/drawing/2014/main" id="{F444C1B0-72BF-432B-82AA-25C9685C2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8479" name="Rectangle 23">
                <a:extLst>
                  <a:ext uri="{FF2B5EF4-FFF2-40B4-BE49-F238E27FC236}">
                    <a16:creationId xmlns:a16="http://schemas.microsoft.com/office/drawing/2014/main" id="{B524BC25-7395-458B-9D40-536DA2A1B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8480" name="Group 24">
                <a:extLst>
                  <a:ext uri="{FF2B5EF4-FFF2-40B4-BE49-F238E27FC236}">
                    <a16:creationId xmlns:a16="http://schemas.microsoft.com/office/drawing/2014/main" id="{F9FAB104-9F00-4876-87C7-26B9EC470F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8481" name="Line 25">
                  <a:extLst>
                    <a:ext uri="{FF2B5EF4-FFF2-40B4-BE49-F238E27FC236}">
                      <a16:creationId xmlns:a16="http://schemas.microsoft.com/office/drawing/2014/main" id="{E274544B-B092-4475-A726-6DA8ECA85B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482" name="AutoShape 26">
                  <a:extLst>
                    <a:ext uri="{FF2B5EF4-FFF2-40B4-BE49-F238E27FC236}">
                      <a16:creationId xmlns:a16="http://schemas.microsoft.com/office/drawing/2014/main" id="{26CCE088-84CF-4E79-B857-3BE4F53A2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477" name="Text Box 27">
              <a:extLst>
                <a:ext uri="{FF2B5EF4-FFF2-40B4-BE49-F238E27FC236}">
                  <a16:creationId xmlns:a16="http://schemas.microsoft.com/office/drawing/2014/main" id="{233F41F1-96A7-4E17-8FD9-35991503E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8438" name="Rectangle 28">
            <a:extLst>
              <a:ext uri="{FF2B5EF4-FFF2-40B4-BE49-F238E27FC236}">
                <a16:creationId xmlns:a16="http://schemas.microsoft.com/office/drawing/2014/main" id="{0DD9E83E-1EE1-44C4-B534-909CA8D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381750"/>
            <a:ext cx="7905750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grpSp>
        <p:nvGrpSpPr>
          <p:cNvPr id="18439" name="Group 29">
            <a:extLst>
              <a:ext uri="{FF2B5EF4-FFF2-40B4-BE49-F238E27FC236}">
                <a16:creationId xmlns:a16="http://schemas.microsoft.com/office/drawing/2014/main" id="{3CE7B850-968C-465A-A26B-D68926623CAC}"/>
              </a:ext>
            </a:extLst>
          </p:cNvPr>
          <p:cNvGrpSpPr>
            <a:grpSpLocks/>
          </p:cNvGrpSpPr>
          <p:nvPr/>
        </p:nvGrpSpPr>
        <p:grpSpPr bwMode="auto">
          <a:xfrm>
            <a:off x="1809751" y="3787776"/>
            <a:ext cx="8462963" cy="3025775"/>
            <a:chOff x="420" y="2386"/>
            <a:chExt cx="5331" cy="1906"/>
          </a:xfrm>
        </p:grpSpPr>
        <p:sp>
          <p:nvSpPr>
            <p:cNvPr id="18442" name="Line 30">
              <a:extLst>
                <a:ext uri="{FF2B5EF4-FFF2-40B4-BE49-F238E27FC236}">
                  <a16:creationId xmlns:a16="http://schemas.microsoft.com/office/drawing/2014/main" id="{463FBD18-1D25-4206-8977-99966955E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Line 31">
              <a:extLst>
                <a:ext uri="{FF2B5EF4-FFF2-40B4-BE49-F238E27FC236}">
                  <a16:creationId xmlns:a16="http://schemas.microsoft.com/office/drawing/2014/main" id="{885D3164-0E5D-494B-AA30-F5C6BD7E9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4" name="Line 32">
              <a:extLst>
                <a:ext uri="{FF2B5EF4-FFF2-40B4-BE49-F238E27FC236}">
                  <a16:creationId xmlns:a16="http://schemas.microsoft.com/office/drawing/2014/main" id="{11002DCB-8A7D-4922-979C-D870E5434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Line 33">
              <a:extLst>
                <a:ext uri="{FF2B5EF4-FFF2-40B4-BE49-F238E27FC236}">
                  <a16:creationId xmlns:a16="http://schemas.microsoft.com/office/drawing/2014/main" id="{7D2E45EB-3015-4F65-8E07-F943467E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6" name="Line 34">
              <a:extLst>
                <a:ext uri="{FF2B5EF4-FFF2-40B4-BE49-F238E27FC236}">
                  <a16:creationId xmlns:a16="http://schemas.microsoft.com/office/drawing/2014/main" id="{91ED3363-FE2E-4A73-A4CD-D27BD0AFE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Rectangle 35">
              <a:extLst>
                <a:ext uri="{FF2B5EF4-FFF2-40B4-BE49-F238E27FC236}">
                  <a16:creationId xmlns:a16="http://schemas.microsoft.com/office/drawing/2014/main" id="{33A9422F-6229-44A1-98AA-B02E8120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8448" name="Rectangle 36">
              <a:extLst>
                <a:ext uri="{FF2B5EF4-FFF2-40B4-BE49-F238E27FC236}">
                  <a16:creationId xmlns:a16="http://schemas.microsoft.com/office/drawing/2014/main" id="{46091175-128C-4B54-9C34-858F61DB7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8449" name="Picture 37" descr="scheda-su">
              <a:extLst>
                <a:ext uri="{FF2B5EF4-FFF2-40B4-BE49-F238E27FC236}">
                  <a16:creationId xmlns:a16="http://schemas.microsoft.com/office/drawing/2014/main" id="{D606486E-D1A9-41FD-8336-1F962DA213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50" name="Picture 38" descr="scheda-su">
              <a:extLst>
                <a:ext uri="{FF2B5EF4-FFF2-40B4-BE49-F238E27FC236}">
                  <a16:creationId xmlns:a16="http://schemas.microsoft.com/office/drawing/2014/main" id="{273EBE44-6426-4E52-8276-61EC53C40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Line 39">
              <a:extLst>
                <a:ext uri="{FF2B5EF4-FFF2-40B4-BE49-F238E27FC236}">
                  <a16:creationId xmlns:a16="http://schemas.microsoft.com/office/drawing/2014/main" id="{F60F33EC-0ACF-4EC6-9A40-7E150ADCB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2" name="Picture 40" descr="scheda-right">
              <a:extLst>
                <a:ext uri="{FF2B5EF4-FFF2-40B4-BE49-F238E27FC236}">
                  <a16:creationId xmlns:a16="http://schemas.microsoft.com/office/drawing/2014/main" id="{03CF6B4B-C724-44C2-9A77-E99CFE58F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Line 41">
              <a:extLst>
                <a:ext uri="{FF2B5EF4-FFF2-40B4-BE49-F238E27FC236}">
                  <a16:creationId xmlns:a16="http://schemas.microsoft.com/office/drawing/2014/main" id="{327CA2C5-69A2-4F46-9CA6-341D19255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8454" name="Picture 42" descr="scheda">
              <a:extLst>
                <a:ext uri="{FF2B5EF4-FFF2-40B4-BE49-F238E27FC236}">
                  <a16:creationId xmlns:a16="http://schemas.microsoft.com/office/drawing/2014/main" id="{19764D14-3954-49E4-93E0-DD782E12F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43">
              <a:extLst>
                <a:ext uri="{FF2B5EF4-FFF2-40B4-BE49-F238E27FC236}">
                  <a16:creationId xmlns:a16="http://schemas.microsoft.com/office/drawing/2014/main" id="{486F697A-3806-4204-9A12-4293157B0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8456" name="Picture 44" descr="scheda-giu">
              <a:extLst>
                <a:ext uri="{FF2B5EF4-FFF2-40B4-BE49-F238E27FC236}">
                  <a16:creationId xmlns:a16="http://schemas.microsoft.com/office/drawing/2014/main" id="{486B224F-6775-43A8-BD6C-471F128AF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7" name="Text Box 45">
              <a:extLst>
                <a:ext uri="{FF2B5EF4-FFF2-40B4-BE49-F238E27FC236}">
                  <a16:creationId xmlns:a16="http://schemas.microsoft.com/office/drawing/2014/main" id="{76D64678-B0A5-472D-A03A-0DC8F3AAF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8" name="Text Box 46">
              <a:extLst>
                <a:ext uri="{FF2B5EF4-FFF2-40B4-BE49-F238E27FC236}">
                  <a16:creationId xmlns:a16="http://schemas.microsoft.com/office/drawing/2014/main" id="{F044E8F2-9F2F-4A8E-A77E-C6CB8D3F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59" name="Text Box 47">
              <a:extLst>
                <a:ext uri="{FF2B5EF4-FFF2-40B4-BE49-F238E27FC236}">
                  <a16:creationId xmlns:a16="http://schemas.microsoft.com/office/drawing/2014/main" id="{621D1BD4-648B-4AAE-8FB4-AA41A7A2A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0" name="Text Box 48">
              <a:extLst>
                <a:ext uri="{FF2B5EF4-FFF2-40B4-BE49-F238E27FC236}">
                  <a16:creationId xmlns:a16="http://schemas.microsoft.com/office/drawing/2014/main" id="{0A5FD6F2-2A25-4BBB-B206-C5A1FFE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1" name="Text Box 49">
              <a:extLst>
                <a:ext uri="{FF2B5EF4-FFF2-40B4-BE49-F238E27FC236}">
                  <a16:creationId xmlns:a16="http://schemas.microsoft.com/office/drawing/2014/main" id="{318E05E0-5017-4989-BAD9-675A1682F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8462" name="Text Box 50">
              <a:extLst>
                <a:ext uri="{FF2B5EF4-FFF2-40B4-BE49-F238E27FC236}">
                  <a16:creationId xmlns:a16="http://schemas.microsoft.com/office/drawing/2014/main" id="{1B03EFD7-E13D-46B4-84CF-3DAD903A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8463" name="Text Box 51">
              <a:extLst>
                <a:ext uri="{FF2B5EF4-FFF2-40B4-BE49-F238E27FC236}">
                  <a16:creationId xmlns:a16="http://schemas.microsoft.com/office/drawing/2014/main" id="{B0CA4886-AC61-4080-AFA1-5AF3A9C38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8464" name="Text Box 52">
              <a:extLst>
                <a:ext uri="{FF2B5EF4-FFF2-40B4-BE49-F238E27FC236}">
                  <a16:creationId xmlns:a16="http://schemas.microsoft.com/office/drawing/2014/main" id="{03C9ACA5-22DC-4F0A-A734-23A71A557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8465" name="Text Box 53">
              <a:extLst>
                <a:ext uri="{FF2B5EF4-FFF2-40B4-BE49-F238E27FC236}">
                  <a16:creationId xmlns:a16="http://schemas.microsoft.com/office/drawing/2014/main" id="{1F84E090-18F6-412A-9C54-209BCF301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8466" name="Text Box 54">
              <a:extLst>
                <a:ext uri="{FF2B5EF4-FFF2-40B4-BE49-F238E27FC236}">
                  <a16:creationId xmlns:a16="http://schemas.microsoft.com/office/drawing/2014/main" id="{117E9B59-1DDA-4F8F-9E09-BE8A8EC3F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8467" name="Text Box 55">
              <a:extLst>
                <a:ext uri="{FF2B5EF4-FFF2-40B4-BE49-F238E27FC236}">
                  <a16:creationId xmlns:a16="http://schemas.microsoft.com/office/drawing/2014/main" id="{D6EA44C3-B0BD-43D5-A06F-A01EDDAB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8468" name="Text Box 56">
              <a:extLst>
                <a:ext uri="{FF2B5EF4-FFF2-40B4-BE49-F238E27FC236}">
                  <a16:creationId xmlns:a16="http://schemas.microsoft.com/office/drawing/2014/main" id="{CE1C4701-E3DF-4B83-B72E-484803B6A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8469" name="Rectangle 57">
              <a:extLst>
                <a:ext uri="{FF2B5EF4-FFF2-40B4-BE49-F238E27FC236}">
                  <a16:creationId xmlns:a16="http://schemas.microsoft.com/office/drawing/2014/main" id="{039DF152-9C5F-4B4D-AD5A-BB5315A59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8470" name="Picture 58" descr="scheda-giu">
              <a:extLst>
                <a:ext uri="{FF2B5EF4-FFF2-40B4-BE49-F238E27FC236}">
                  <a16:creationId xmlns:a16="http://schemas.microsoft.com/office/drawing/2014/main" id="{1586B3BA-D311-4A49-8995-7FE7FEF0F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0" name="AutoShape 59">
            <a:extLst>
              <a:ext uri="{FF2B5EF4-FFF2-40B4-BE49-F238E27FC236}">
                <a16:creationId xmlns:a16="http://schemas.microsoft.com/office/drawing/2014/main" id="{4BD6642E-2E9E-41D7-BE10-8120638D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412876"/>
            <a:ext cx="2089150" cy="23034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interfaces on </a:t>
            </a:r>
            <a:r>
              <a:rPr lang="it-IT" altLang="it-IT" sz="2400" b="1">
                <a:latin typeface="Courier New" panose="02070309020205020404" pitchFamily="49" charset="0"/>
              </a:rPr>
              <a:t>r2</a:t>
            </a:r>
            <a:r>
              <a:rPr lang="it-IT" altLang="it-IT" sz="2400" b="1"/>
              <a:t> </a:t>
            </a:r>
            <a:r>
              <a:rPr lang="it-IT" altLang="it-IT" sz="2400"/>
              <a:t>seem unreachable!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can you tell why?</a:t>
            </a:r>
          </a:p>
        </p:txBody>
      </p:sp>
      <p:sp>
        <p:nvSpPr>
          <p:cNvPr id="18441" name="Freeform 63">
            <a:extLst>
              <a:ext uri="{FF2B5EF4-FFF2-40B4-BE49-F238E27FC236}">
                <a16:creationId xmlns:a16="http://schemas.microsoft.com/office/drawing/2014/main" id="{00DD0DDA-0CF6-4CFD-8444-037717A5C0FF}"/>
              </a:ext>
            </a:extLst>
          </p:cNvPr>
          <p:cNvSpPr>
            <a:spLocks/>
          </p:cNvSpPr>
          <p:nvPr/>
        </p:nvSpPr>
        <p:spPr bwMode="auto">
          <a:xfrm>
            <a:off x="4419601" y="5089526"/>
            <a:ext cx="2828925" cy="1076325"/>
          </a:xfrm>
          <a:custGeom>
            <a:avLst/>
            <a:gdLst>
              <a:gd name="T0" fmla="*/ 0 w 1782"/>
              <a:gd name="T1" fmla="*/ 0 h 586"/>
              <a:gd name="T2" fmla="*/ 337700938 w 1782"/>
              <a:gd name="T3" fmla="*/ 1814988848 h 586"/>
              <a:gd name="T4" fmla="*/ 2147483646 w 1782"/>
              <a:gd name="T5" fmla="*/ 194318540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" h="586">
                <a:moveTo>
                  <a:pt x="0" y="0"/>
                </a:moveTo>
                <a:cubicBezTo>
                  <a:pt x="22" y="90"/>
                  <a:pt x="9" y="490"/>
                  <a:pt x="134" y="538"/>
                </a:cubicBezTo>
                <a:cubicBezTo>
                  <a:pt x="259" y="586"/>
                  <a:pt x="1439" y="568"/>
                  <a:pt x="1782" y="57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8DAF352D-3FB1-4DBD-87A0-1067A91C1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4 – let’s inspect the network</a:t>
            </a:r>
          </a:p>
        </p:txBody>
      </p:sp>
      <p:sp>
        <p:nvSpPr>
          <p:cNvPr id="19461" name="Rectangle 61">
            <a:extLst>
              <a:ext uri="{FF2B5EF4-FFF2-40B4-BE49-F238E27FC236}">
                <a16:creationId xmlns:a16="http://schemas.microsoft.com/office/drawing/2014/main" id="{9D3B5C10-9247-4BB9-A426-E051BFFEA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/>
              <a:t>do echo request packets reach </a:t>
            </a:r>
            <a:r>
              <a:rPr lang="it-IT" altLang="it-IT" sz="2800" b="1">
                <a:latin typeface="Courier New" panose="02070309020205020404" pitchFamily="49" charset="0"/>
              </a:rPr>
              <a:t>r2</a:t>
            </a:r>
            <a:r>
              <a:rPr lang="it-IT" altLang="it-IT" sz="280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/>
              <a:t>let’s check...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400"/>
              <a:t>while pinging from </a:t>
            </a:r>
            <a:r>
              <a:rPr lang="en-US" altLang="it-IT" sz="2400" b="1">
                <a:latin typeface="Courier New" panose="02070309020205020404" pitchFamily="49" charset="0"/>
              </a:rPr>
              <a:t>pc1 </a:t>
            </a:r>
            <a:r>
              <a:rPr lang="en-US" altLang="it-IT" sz="2400"/>
              <a:t>100.0.0.10 sniff on interface </a:t>
            </a:r>
            <a:r>
              <a:rPr lang="en-US" altLang="it-IT" sz="2400" b="1">
                <a:latin typeface="Courier New" panose="02070309020205020404" pitchFamily="49" charset="0"/>
              </a:rPr>
              <a:t>eth1</a:t>
            </a:r>
            <a:r>
              <a:rPr lang="en-US" altLang="it-IT" sz="2400"/>
              <a:t> of </a:t>
            </a:r>
            <a:r>
              <a:rPr lang="en-US" altLang="it-IT" sz="2400" b="1"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lnSpc>
                <a:spcPct val="80000"/>
              </a:lnSpc>
            </a:pPr>
            <a:endParaRPr lang="it-IT" altLang="it-IT" sz="2800"/>
          </a:p>
        </p:txBody>
      </p:sp>
      <p:sp>
        <p:nvSpPr>
          <p:cNvPr id="34" name="Segnaposto data 3">
            <a:extLst>
              <a:ext uri="{FF2B5EF4-FFF2-40B4-BE49-F238E27FC236}">
                <a16:creationId xmlns:a16="http://schemas.microsoft.com/office/drawing/2014/main" id="{53EB7DAA-BA75-4439-971B-B1C2275F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5" name="Segnaposto piè di pagina 4">
            <a:extLst>
              <a:ext uri="{FF2B5EF4-FFF2-40B4-BE49-F238E27FC236}">
                <a16:creationId xmlns:a16="http://schemas.microsoft.com/office/drawing/2014/main" id="{972EE2F4-7503-421C-9611-220313516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9463" name="Group 62">
            <a:extLst>
              <a:ext uri="{FF2B5EF4-FFF2-40B4-BE49-F238E27FC236}">
                <a16:creationId xmlns:a16="http://schemas.microsoft.com/office/drawing/2014/main" id="{6737E317-7C42-40AE-B115-E505B090ED2D}"/>
              </a:ext>
            </a:extLst>
          </p:cNvPr>
          <p:cNvGrpSpPr>
            <a:grpSpLocks/>
          </p:cNvGrpSpPr>
          <p:nvPr/>
        </p:nvGrpSpPr>
        <p:grpSpPr bwMode="auto">
          <a:xfrm>
            <a:off x="1775520" y="2869408"/>
            <a:ext cx="8461375" cy="3384550"/>
            <a:chOff x="308" y="1797"/>
            <a:chExt cx="5330" cy="2132"/>
          </a:xfrm>
        </p:grpSpPr>
        <p:grpSp>
          <p:nvGrpSpPr>
            <p:cNvPr id="19467" name="Group 4">
              <a:extLst>
                <a:ext uri="{FF2B5EF4-FFF2-40B4-BE49-F238E27FC236}">
                  <a16:creationId xmlns:a16="http://schemas.microsoft.com/office/drawing/2014/main" id="{CD746AA9-64A9-4BE9-80C7-E36D1A3F4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" y="1978"/>
              <a:ext cx="5330" cy="1951"/>
              <a:chOff x="455" y="753"/>
              <a:chExt cx="5330" cy="1543"/>
            </a:xfrm>
          </p:grpSpPr>
          <p:sp>
            <p:nvSpPr>
              <p:cNvPr id="19490" name="Rectangle 5">
                <a:extLst>
                  <a:ext uri="{FF2B5EF4-FFF2-40B4-BE49-F238E27FC236}">
                    <a16:creationId xmlns:a16="http://schemas.microsoft.com/office/drawing/2014/main" id="{5298D065-24A4-4012-BDBB-A51E9524A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91" name="Text Box 6">
                <a:extLst>
                  <a:ext uri="{FF2B5EF4-FFF2-40B4-BE49-F238E27FC236}">
                    <a16:creationId xmlns:a16="http://schemas.microsoft.com/office/drawing/2014/main" id="{41E44926-362C-4FBF-8CCE-9CDF6C0698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-tenni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tcpdump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: verbose output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suppressed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, use -v or 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vv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for full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protocol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decode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listening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on eth1, link-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type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EN10MB (Ethernet),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size 96 bytes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16:06:58.977851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who-has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tell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100.0.0.9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16:06:59.088906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arp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reply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100.0.0.10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is-at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fe:fd:64:00:00:0a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16:06:59.089990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16:06:59.989368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16:07:01.001888 IP 195.11.14.5 &gt; 100.0.0.10: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icmp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64: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echo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request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seq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3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captured</a:t>
                </a:r>
                <a:endParaRPr lang="it-IT" altLang="it-IT" sz="1400" b="1" dirty="0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5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received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filter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0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packets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</a:t>
                </a:r>
                <a:r>
                  <a:rPr lang="it-IT" altLang="it-IT" sz="1400" b="1" dirty="0" err="1">
                    <a:latin typeface="Lucida Console" panose="020B0609040504020204" pitchFamily="49" charset="0"/>
                  </a:rPr>
                  <a:t>dropped</a:t>
                </a:r>
                <a:r>
                  <a:rPr lang="it-IT" altLang="it-IT" sz="1400" b="1" dirty="0">
                    <a:latin typeface="Lucida Console" panose="020B0609040504020204" pitchFamily="49" charset="0"/>
                  </a:rPr>
                  <a:t> by kernel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 dirty="0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19468" name="AutoShape 7">
              <a:extLst>
                <a:ext uri="{FF2B5EF4-FFF2-40B4-BE49-F238E27FC236}">
                  <a16:creationId xmlns:a16="http://schemas.microsoft.com/office/drawing/2014/main" id="{9F088BA6-D383-469A-8904-51F271F16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1797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9469" name="Group 8">
              <a:extLst>
                <a:ext uri="{FF2B5EF4-FFF2-40B4-BE49-F238E27FC236}">
                  <a16:creationId xmlns:a16="http://schemas.microsoft.com/office/drawing/2014/main" id="{48A39BF1-88D1-4185-94B4-E3A36337B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842"/>
              <a:ext cx="141" cy="142"/>
              <a:chOff x="2440" y="2568"/>
              <a:chExt cx="151" cy="152"/>
            </a:xfrm>
          </p:grpSpPr>
          <p:sp>
            <p:nvSpPr>
              <p:cNvPr id="19487" name="Oval 9">
                <a:extLst>
                  <a:ext uri="{FF2B5EF4-FFF2-40B4-BE49-F238E27FC236}">
                    <a16:creationId xmlns:a16="http://schemas.microsoft.com/office/drawing/2014/main" id="{591A7D57-5D9B-4C7F-B124-F04B69751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8" name="Oval 10">
                <a:extLst>
                  <a:ext uri="{FF2B5EF4-FFF2-40B4-BE49-F238E27FC236}">
                    <a16:creationId xmlns:a16="http://schemas.microsoft.com/office/drawing/2014/main" id="{655AC4B9-EF40-4715-A74C-49A1EC3C6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9" name="AutoShape 11">
                <a:extLst>
                  <a:ext uri="{FF2B5EF4-FFF2-40B4-BE49-F238E27FC236}">
                    <a16:creationId xmlns:a16="http://schemas.microsoft.com/office/drawing/2014/main" id="{2F753D41-08E9-4089-A4D6-FE1ED12A7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470" name="Group 12">
              <a:extLst>
                <a:ext uri="{FF2B5EF4-FFF2-40B4-BE49-F238E27FC236}">
                  <a16:creationId xmlns:a16="http://schemas.microsoft.com/office/drawing/2014/main" id="{16CCB310-5E3D-4213-8479-4A01FBCAB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0" y="1843"/>
              <a:ext cx="136" cy="142"/>
              <a:chOff x="3359" y="2621"/>
              <a:chExt cx="138" cy="145"/>
            </a:xfrm>
          </p:grpSpPr>
          <p:sp>
            <p:nvSpPr>
              <p:cNvPr id="19484" name="Rectangle 13">
                <a:extLst>
                  <a:ext uri="{FF2B5EF4-FFF2-40B4-BE49-F238E27FC236}">
                    <a16:creationId xmlns:a16="http://schemas.microsoft.com/office/drawing/2014/main" id="{4959A578-4A0E-4AF0-9362-67024500C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5" name="Rectangle 14">
                <a:extLst>
                  <a:ext uri="{FF2B5EF4-FFF2-40B4-BE49-F238E27FC236}">
                    <a16:creationId xmlns:a16="http://schemas.microsoft.com/office/drawing/2014/main" id="{C02E29B0-0BD8-47BF-B210-C7407AE89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6" name="Line 15">
                <a:extLst>
                  <a:ext uri="{FF2B5EF4-FFF2-40B4-BE49-F238E27FC236}">
                    <a16:creationId xmlns:a16="http://schemas.microsoft.com/office/drawing/2014/main" id="{32A9C34F-DE2A-4260-BF7C-4EC23284F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9471" name="Group 16">
              <a:extLst>
                <a:ext uri="{FF2B5EF4-FFF2-40B4-BE49-F238E27FC236}">
                  <a16:creationId xmlns:a16="http://schemas.microsoft.com/office/drawing/2014/main" id="{30C66D9E-D5C0-4B7E-8B38-23906A5E55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8" y="1843"/>
              <a:ext cx="136" cy="142"/>
              <a:chOff x="3359" y="2621"/>
              <a:chExt cx="138" cy="145"/>
            </a:xfrm>
          </p:grpSpPr>
          <p:sp>
            <p:nvSpPr>
              <p:cNvPr id="19479" name="Rectangle 17">
                <a:extLst>
                  <a:ext uri="{FF2B5EF4-FFF2-40B4-BE49-F238E27FC236}">
                    <a16:creationId xmlns:a16="http://schemas.microsoft.com/office/drawing/2014/main" id="{3A2807C8-6FEE-4F2D-A1DB-2A8B73165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80" name="Rectangle 18">
                <a:extLst>
                  <a:ext uri="{FF2B5EF4-FFF2-40B4-BE49-F238E27FC236}">
                    <a16:creationId xmlns:a16="http://schemas.microsoft.com/office/drawing/2014/main" id="{2C7B6650-28C5-44D2-841F-DB16CA02C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81" name="Group 19">
                <a:extLst>
                  <a:ext uri="{FF2B5EF4-FFF2-40B4-BE49-F238E27FC236}">
                    <a16:creationId xmlns:a16="http://schemas.microsoft.com/office/drawing/2014/main" id="{133014A3-C66D-478A-9FCE-612ADC296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9482" name="Line 20">
                  <a:extLst>
                    <a:ext uri="{FF2B5EF4-FFF2-40B4-BE49-F238E27FC236}">
                      <a16:creationId xmlns:a16="http://schemas.microsoft.com/office/drawing/2014/main" id="{CF82B46D-475C-4793-AC9E-A6F53DF11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83" name="Line 21">
                  <a:extLst>
                    <a:ext uri="{FF2B5EF4-FFF2-40B4-BE49-F238E27FC236}">
                      <a16:creationId xmlns:a16="http://schemas.microsoft.com/office/drawing/2014/main" id="{80C090B3-3200-4096-9583-8AD8078C2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9472" name="Group 22">
              <a:extLst>
                <a:ext uri="{FF2B5EF4-FFF2-40B4-BE49-F238E27FC236}">
                  <a16:creationId xmlns:a16="http://schemas.microsoft.com/office/drawing/2014/main" id="{220206D1-AB83-44FB-B0D0-605A7A0BED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0" y="1842"/>
              <a:ext cx="134" cy="138"/>
              <a:chOff x="3936" y="2011"/>
              <a:chExt cx="109" cy="112"/>
            </a:xfrm>
          </p:grpSpPr>
          <p:sp>
            <p:nvSpPr>
              <p:cNvPr id="19474" name="Rectangle 23">
                <a:extLst>
                  <a:ext uri="{FF2B5EF4-FFF2-40B4-BE49-F238E27FC236}">
                    <a16:creationId xmlns:a16="http://schemas.microsoft.com/office/drawing/2014/main" id="{9DBC59D2-18E9-4C12-A2BD-F8DABC7F8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75" name="Rectangle 24">
                <a:extLst>
                  <a:ext uri="{FF2B5EF4-FFF2-40B4-BE49-F238E27FC236}">
                    <a16:creationId xmlns:a16="http://schemas.microsoft.com/office/drawing/2014/main" id="{97EA3752-7FBA-4632-908C-7EADD71A2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9476" name="Group 25">
                <a:extLst>
                  <a:ext uri="{FF2B5EF4-FFF2-40B4-BE49-F238E27FC236}">
                    <a16:creationId xmlns:a16="http://schemas.microsoft.com/office/drawing/2014/main" id="{A593FD9A-CA4F-4DFB-BE56-0B08B6D81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9477" name="Line 26">
                  <a:extLst>
                    <a:ext uri="{FF2B5EF4-FFF2-40B4-BE49-F238E27FC236}">
                      <a16:creationId xmlns:a16="http://schemas.microsoft.com/office/drawing/2014/main" id="{FC82938E-24DC-43D1-B2E8-0D250F68E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478" name="AutoShape 27">
                  <a:extLst>
                    <a:ext uri="{FF2B5EF4-FFF2-40B4-BE49-F238E27FC236}">
                      <a16:creationId xmlns:a16="http://schemas.microsoft.com/office/drawing/2014/main" id="{4B486E0E-C91E-4D11-A0D8-1BFF28805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473" name="Text Box 28">
              <a:extLst>
                <a:ext uri="{FF2B5EF4-FFF2-40B4-BE49-F238E27FC236}">
                  <a16:creationId xmlns:a16="http://schemas.microsoft.com/office/drawing/2014/main" id="{C16EDFF3-6D09-493A-81BF-8EA80415F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1797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19464" name="Rectangle 63">
            <a:extLst>
              <a:ext uri="{FF2B5EF4-FFF2-40B4-BE49-F238E27FC236}">
                <a16:creationId xmlns:a16="http://schemas.microsoft.com/office/drawing/2014/main" id="{D3AFE7A9-5CFB-4FB8-90FD-EA7E3347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595" y="4453734"/>
            <a:ext cx="8353425" cy="7207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9465" name="AutoShape 64">
            <a:extLst>
              <a:ext uri="{FF2B5EF4-FFF2-40B4-BE49-F238E27FC236}">
                <a16:creationId xmlns:a16="http://schemas.microsoft.com/office/drawing/2014/main" id="{336053ED-0560-42CF-BDB1-D8714608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06" y="5174459"/>
            <a:ext cx="2736850" cy="7921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echo requests are arriving!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F4AC74F5-EB31-4C36-9607-4C81D4F79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4 – </a:t>
            </a:r>
            <a:r>
              <a:rPr lang="it-IT" altLang="it-IT" b="1">
                <a:latin typeface="Courier New" panose="02070309020205020404" pitchFamily="49" charset="0"/>
              </a:rPr>
              <a:t>r2</a:t>
            </a:r>
            <a:r>
              <a:rPr lang="it-IT" altLang="it-IT"/>
              <a:t>’s routing table</a:t>
            </a:r>
          </a:p>
        </p:txBody>
      </p:sp>
      <p:sp>
        <p:nvSpPr>
          <p:cNvPr id="20485" name="Rectangle 61">
            <a:extLst>
              <a:ext uri="{FF2B5EF4-FFF2-40B4-BE49-F238E27FC236}">
                <a16:creationId xmlns:a16="http://schemas.microsoft.com/office/drawing/2014/main" id="{D5BEBB4C-17AE-45EF-B600-346296CBA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800" b="1">
                <a:latin typeface="Courier New" panose="02070309020205020404" pitchFamily="49" charset="0"/>
              </a:rPr>
              <a:t>pc1</a:t>
            </a:r>
            <a:r>
              <a:rPr lang="en-US" altLang="it-IT" sz="2800"/>
              <a:t>’s address is 195.11.14.5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 b="1">
                <a:latin typeface="Courier New" panose="02070309020205020404" pitchFamily="49" charset="0"/>
              </a:rPr>
              <a:t>r2</a:t>
            </a:r>
            <a:r>
              <a:rPr lang="en-US" altLang="it-IT" sz="2800"/>
              <a:t> does not know how to reach such an address.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/>
              <a:t>echo requests arrive to </a:t>
            </a:r>
            <a:r>
              <a:rPr lang="en-US" altLang="it-IT" sz="2800" b="1">
                <a:latin typeface="Courier New" panose="02070309020205020404" pitchFamily="49" charset="0"/>
              </a:rPr>
              <a:t>r2</a:t>
            </a:r>
            <a:r>
              <a:rPr lang="en-US" altLang="it-IT" sz="2800"/>
              <a:t> but </a:t>
            </a:r>
            <a:r>
              <a:rPr lang="en-US" altLang="it-IT" sz="2800" b="1">
                <a:latin typeface="Courier New" panose="02070309020205020404" pitchFamily="49" charset="0"/>
              </a:rPr>
              <a:t>r2 </a:t>
            </a:r>
            <a:r>
              <a:rPr lang="en-US" altLang="it-IT" sz="2800"/>
              <a:t>does not know where echo replies should be forwarded!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800"/>
              <a:t>somebody should teach </a:t>
            </a:r>
            <a:r>
              <a:rPr lang="en-US" altLang="it-IT" sz="2800" b="1">
                <a:latin typeface="Courier New" panose="02070309020205020404" pitchFamily="49" charset="0"/>
              </a:rPr>
              <a:t>r2 </a:t>
            </a:r>
            <a:r>
              <a:rPr lang="en-US" altLang="it-IT" sz="2800"/>
              <a:t>how to reach </a:t>
            </a:r>
            <a:r>
              <a:rPr lang="en-US" altLang="it-IT" sz="2800" b="1">
                <a:latin typeface="Courier New" panose="02070309020205020404" pitchFamily="49" charset="0"/>
              </a:rPr>
              <a:t>pc1</a:t>
            </a:r>
            <a:endParaRPr lang="en-US" altLang="it-IT" sz="2800"/>
          </a:p>
          <a:p>
            <a:pPr eaLnBrk="1" hangingPunct="1">
              <a:lnSpc>
                <a:spcPct val="80000"/>
              </a:lnSpc>
            </a:pPr>
            <a:r>
              <a:rPr lang="en-US" altLang="it-IT" sz="2800"/>
              <a:t>we may insert a static route into the routing table of </a:t>
            </a:r>
            <a:r>
              <a:rPr lang="en-US" altLang="it-IT" sz="2800" b="1">
                <a:latin typeface="Courier New" panose="02070309020205020404" pitchFamily="49" charset="0"/>
              </a:rPr>
              <a:t>r2</a:t>
            </a:r>
            <a:endParaRPr lang="it-IT" altLang="it-IT" sz="2800" b="1">
              <a:latin typeface="Courier New" panose="02070309020205020404" pitchFamily="49" charset="0"/>
            </a:endParaRP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D64DFEC-E974-4DCC-8776-26842B86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73D3E056-5874-409F-A4FA-F0C3FA85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0486" name="Group 3">
            <a:extLst>
              <a:ext uri="{FF2B5EF4-FFF2-40B4-BE49-F238E27FC236}">
                <a16:creationId xmlns:a16="http://schemas.microsoft.com/office/drawing/2014/main" id="{FAD05581-7B4D-469D-B031-1976E8F8380F}"/>
              </a:ext>
            </a:extLst>
          </p:cNvPr>
          <p:cNvGrpSpPr>
            <a:grpSpLocks/>
          </p:cNvGrpSpPr>
          <p:nvPr/>
        </p:nvGrpSpPr>
        <p:grpSpPr bwMode="auto">
          <a:xfrm>
            <a:off x="1865312" y="4037016"/>
            <a:ext cx="8461375" cy="2089150"/>
            <a:chOff x="455" y="572"/>
            <a:chExt cx="5330" cy="1316"/>
          </a:xfrm>
        </p:grpSpPr>
        <p:grpSp>
          <p:nvGrpSpPr>
            <p:cNvPr id="20487" name="Group 4">
              <a:extLst>
                <a:ext uri="{FF2B5EF4-FFF2-40B4-BE49-F238E27FC236}">
                  <a16:creationId xmlns:a16="http://schemas.microsoft.com/office/drawing/2014/main" id="{51E5933C-9B75-4A9F-A6A4-BA27813E5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753"/>
              <a:ext cx="5330" cy="1135"/>
              <a:chOff x="455" y="753"/>
              <a:chExt cx="5330" cy="1543"/>
            </a:xfrm>
          </p:grpSpPr>
          <p:sp>
            <p:nvSpPr>
              <p:cNvPr id="20510" name="Rectangle 5">
                <a:extLst>
                  <a:ext uri="{FF2B5EF4-FFF2-40B4-BE49-F238E27FC236}">
                    <a16:creationId xmlns:a16="http://schemas.microsoft.com/office/drawing/2014/main" id="{B0D24A90-DA81-46D9-B926-3015C98BB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11" name="Text Box 6">
                <a:extLst>
                  <a:ext uri="{FF2B5EF4-FFF2-40B4-BE49-F238E27FC236}">
                    <a16:creationId xmlns:a16="http://schemas.microsoft.com/office/drawing/2014/main" id="{7CFD75DB-BFC9-4725-A8AC-DF1B586F7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r2:~# route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Kernel IP routing table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Destination     Gateway         Genmask         Flags Metric Ref    Use Iface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0488" name="AutoShape 7">
              <a:extLst>
                <a:ext uri="{FF2B5EF4-FFF2-40B4-BE49-F238E27FC236}">
                  <a16:creationId xmlns:a16="http://schemas.microsoft.com/office/drawing/2014/main" id="{081DF6DD-EF3C-4EA4-9F5C-5AD18193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5330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0489" name="Group 8">
              <a:extLst>
                <a:ext uri="{FF2B5EF4-FFF2-40B4-BE49-F238E27FC236}">
                  <a16:creationId xmlns:a16="http://schemas.microsoft.com/office/drawing/2014/main" id="{05F5C691-4584-40AF-B637-8B6B24C47E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20507" name="Oval 9">
                <a:extLst>
                  <a:ext uri="{FF2B5EF4-FFF2-40B4-BE49-F238E27FC236}">
                    <a16:creationId xmlns:a16="http://schemas.microsoft.com/office/drawing/2014/main" id="{85DDDD57-88F7-468C-BE4B-34FC1DB13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8" name="Oval 10">
                <a:extLst>
                  <a:ext uri="{FF2B5EF4-FFF2-40B4-BE49-F238E27FC236}">
                    <a16:creationId xmlns:a16="http://schemas.microsoft.com/office/drawing/2014/main" id="{3328A1CC-77DA-4A12-B363-CE5DFAFA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9" name="AutoShape 11">
                <a:extLst>
                  <a:ext uri="{FF2B5EF4-FFF2-40B4-BE49-F238E27FC236}">
                    <a16:creationId xmlns:a16="http://schemas.microsoft.com/office/drawing/2014/main" id="{E7FD139D-1626-4865-868F-8B50E7F87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0490" name="Group 12">
              <a:extLst>
                <a:ext uri="{FF2B5EF4-FFF2-40B4-BE49-F238E27FC236}">
                  <a16:creationId xmlns:a16="http://schemas.microsoft.com/office/drawing/2014/main" id="{526B7715-4FA2-411B-842C-4C9B6512B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" y="618"/>
              <a:ext cx="136" cy="142"/>
              <a:chOff x="3359" y="2621"/>
              <a:chExt cx="138" cy="145"/>
            </a:xfrm>
          </p:grpSpPr>
          <p:sp>
            <p:nvSpPr>
              <p:cNvPr id="20504" name="Rectangle 13">
                <a:extLst>
                  <a:ext uri="{FF2B5EF4-FFF2-40B4-BE49-F238E27FC236}">
                    <a16:creationId xmlns:a16="http://schemas.microsoft.com/office/drawing/2014/main" id="{1D93C095-4920-47E0-8162-A46DC6429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5" name="Rectangle 14">
                <a:extLst>
                  <a:ext uri="{FF2B5EF4-FFF2-40B4-BE49-F238E27FC236}">
                    <a16:creationId xmlns:a16="http://schemas.microsoft.com/office/drawing/2014/main" id="{26213AD7-6E43-4164-A7F2-22A47131F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6" name="Line 15">
                <a:extLst>
                  <a:ext uri="{FF2B5EF4-FFF2-40B4-BE49-F238E27FC236}">
                    <a16:creationId xmlns:a16="http://schemas.microsoft.com/office/drawing/2014/main" id="{DD18F813-5CFA-41AF-95DD-115A47162B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0491" name="Group 16">
              <a:extLst>
                <a:ext uri="{FF2B5EF4-FFF2-40B4-BE49-F238E27FC236}">
                  <a16:creationId xmlns:a16="http://schemas.microsoft.com/office/drawing/2014/main" id="{A2308D70-FC76-40EF-A213-4C4B86FE1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" y="618"/>
              <a:ext cx="136" cy="142"/>
              <a:chOff x="3359" y="2621"/>
              <a:chExt cx="138" cy="145"/>
            </a:xfrm>
          </p:grpSpPr>
          <p:sp>
            <p:nvSpPr>
              <p:cNvPr id="20499" name="Rectangle 17">
                <a:extLst>
                  <a:ext uri="{FF2B5EF4-FFF2-40B4-BE49-F238E27FC236}">
                    <a16:creationId xmlns:a16="http://schemas.microsoft.com/office/drawing/2014/main" id="{3C6CB646-F8DA-4634-BB86-CD8B6964F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0" name="Rectangle 18">
                <a:extLst>
                  <a:ext uri="{FF2B5EF4-FFF2-40B4-BE49-F238E27FC236}">
                    <a16:creationId xmlns:a16="http://schemas.microsoft.com/office/drawing/2014/main" id="{6FBE3283-FA8A-4740-96D5-479D6400F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501" name="Group 19">
                <a:extLst>
                  <a:ext uri="{FF2B5EF4-FFF2-40B4-BE49-F238E27FC236}">
                    <a16:creationId xmlns:a16="http://schemas.microsoft.com/office/drawing/2014/main" id="{8DAD728B-190D-4593-9EB9-51577E1A96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0502" name="Line 20">
                  <a:extLst>
                    <a:ext uri="{FF2B5EF4-FFF2-40B4-BE49-F238E27FC236}">
                      <a16:creationId xmlns:a16="http://schemas.microsoft.com/office/drawing/2014/main" id="{5DFE8011-0F4E-47B6-A4B1-8F2CCB13F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503" name="Line 21">
                  <a:extLst>
                    <a:ext uri="{FF2B5EF4-FFF2-40B4-BE49-F238E27FC236}">
                      <a16:creationId xmlns:a16="http://schemas.microsoft.com/office/drawing/2014/main" id="{4F5BE904-7886-49CD-B6B9-B777F0135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0492" name="Group 22">
              <a:extLst>
                <a:ext uri="{FF2B5EF4-FFF2-40B4-BE49-F238E27FC236}">
                  <a16:creationId xmlns:a16="http://schemas.microsoft.com/office/drawing/2014/main" id="{8682C590-E48C-44EF-A6D1-A548086DA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7" y="617"/>
              <a:ext cx="134" cy="138"/>
              <a:chOff x="3936" y="2011"/>
              <a:chExt cx="109" cy="112"/>
            </a:xfrm>
          </p:grpSpPr>
          <p:sp>
            <p:nvSpPr>
              <p:cNvPr id="20494" name="Rectangle 23">
                <a:extLst>
                  <a:ext uri="{FF2B5EF4-FFF2-40B4-BE49-F238E27FC236}">
                    <a16:creationId xmlns:a16="http://schemas.microsoft.com/office/drawing/2014/main" id="{49C2ABD2-4542-4DB1-9457-3B420AD95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495" name="Rectangle 24">
                <a:extLst>
                  <a:ext uri="{FF2B5EF4-FFF2-40B4-BE49-F238E27FC236}">
                    <a16:creationId xmlns:a16="http://schemas.microsoft.com/office/drawing/2014/main" id="{0F63C16D-C55C-47E4-AB8B-C3D723523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496" name="Group 25">
                <a:extLst>
                  <a:ext uri="{FF2B5EF4-FFF2-40B4-BE49-F238E27FC236}">
                    <a16:creationId xmlns:a16="http://schemas.microsoft.com/office/drawing/2014/main" id="{1CF558FC-80F2-4003-AC09-055D6B498A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0497" name="Line 26">
                  <a:extLst>
                    <a:ext uri="{FF2B5EF4-FFF2-40B4-BE49-F238E27FC236}">
                      <a16:creationId xmlns:a16="http://schemas.microsoft.com/office/drawing/2014/main" id="{EAA5319D-007F-4BCA-B1D8-15149668A7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498" name="AutoShape 27">
                  <a:extLst>
                    <a:ext uri="{FF2B5EF4-FFF2-40B4-BE49-F238E27FC236}">
                      <a16:creationId xmlns:a16="http://schemas.microsoft.com/office/drawing/2014/main" id="{6BE3C967-22C6-414D-89A5-47E9A2880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493" name="Text Box 28">
              <a:extLst>
                <a:ext uri="{FF2B5EF4-FFF2-40B4-BE49-F238E27FC236}">
                  <a16:creationId xmlns:a16="http://schemas.microsoft.com/office/drawing/2014/main" id="{1BD4528F-4319-42E2-BB38-93A063676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0">
            <a:extLst>
              <a:ext uri="{FF2B5EF4-FFF2-40B4-BE49-F238E27FC236}">
                <a16:creationId xmlns:a16="http://schemas.microsoft.com/office/drawing/2014/main" id="{EFC3227E-EC59-4344-A131-4ACF7CAD0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5 – configuring a static route</a:t>
            </a:r>
          </a:p>
        </p:txBody>
      </p:sp>
      <p:sp>
        <p:nvSpPr>
          <p:cNvPr id="34" name="Segnaposto data 2">
            <a:extLst>
              <a:ext uri="{FF2B5EF4-FFF2-40B4-BE49-F238E27FC236}">
                <a16:creationId xmlns:a16="http://schemas.microsoft.com/office/drawing/2014/main" id="{3B926DD2-A178-468F-943F-ECAB8682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5" name="Segnaposto piè di pagina 3">
            <a:extLst>
              <a:ext uri="{FF2B5EF4-FFF2-40B4-BE49-F238E27FC236}">
                <a16:creationId xmlns:a16="http://schemas.microsoft.com/office/drawing/2014/main" id="{DE7E9A94-F4AF-4720-99BB-652CBFB2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1509" name="Group 33">
            <a:extLst>
              <a:ext uri="{FF2B5EF4-FFF2-40B4-BE49-F238E27FC236}">
                <a16:creationId xmlns:a16="http://schemas.microsoft.com/office/drawing/2014/main" id="{B29497A4-C073-4B84-A1CA-722E48A5255A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1700213"/>
            <a:ext cx="9632950" cy="4608512"/>
            <a:chOff x="86" y="1071"/>
            <a:chExt cx="6068" cy="2903"/>
          </a:xfrm>
        </p:grpSpPr>
        <p:grpSp>
          <p:nvGrpSpPr>
            <p:cNvPr id="21515" name="Group 5">
              <a:extLst>
                <a:ext uri="{FF2B5EF4-FFF2-40B4-BE49-F238E27FC236}">
                  <a16:creationId xmlns:a16="http://schemas.microsoft.com/office/drawing/2014/main" id="{D82ECA85-949B-40B2-94FC-4EF7BF052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2722"/>
              <a:chOff x="455" y="753"/>
              <a:chExt cx="5330" cy="1543"/>
            </a:xfrm>
          </p:grpSpPr>
          <p:sp>
            <p:nvSpPr>
              <p:cNvPr id="21538" name="Rectangle 6">
                <a:extLst>
                  <a:ext uri="{FF2B5EF4-FFF2-40B4-BE49-F238E27FC236}">
                    <a16:creationId xmlns:a16="http://schemas.microsoft.com/office/drawing/2014/main" id="{44A0FAC1-B986-4E3C-A070-BD8A869B3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9" name="Text Box 7">
                <a:extLst>
                  <a:ext uri="{FF2B5EF4-FFF2-40B4-BE49-F238E27FC236}">
                    <a16:creationId xmlns:a16="http://schemas.microsoft.com/office/drawing/2014/main" id="{B6C87254-3C74-4115-B515-0596C027A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r2:~# route add -net 195.11.14.0 netmask 255.255.255.0 gw 100.0.0.9 dev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6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r2:~# route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Kernel IP routing table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Destination     Gateway         Genmask         Flags Metric Ref    Use Iface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200.1.1.0  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195.11.14.0     100.0.0.9 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r2:~# █</a:t>
                </a:r>
              </a:p>
            </p:txBody>
          </p:sp>
        </p:grpSp>
        <p:sp>
          <p:nvSpPr>
            <p:cNvPr id="21516" name="AutoShape 8">
              <a:extLst>
                <a:ext uri="{FF2B5EF4-FFF2-40B4-BE49-F238E27FC236}">
                  <a16:creationId xmlns:a16="http://schemas.microsoft.com/office/drawing/2014/main" id="{FF29B883-9E90-4F48-9129-41EAD5A84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1517" name="Group 9">
              <a:extLst>
                <a:ext uri="{FF2B5EF4-FFF2-40B4-BE49-F238E27FC236}">
                  <a16:creationId xmlns:a16="http://schemas.microsoft.com/office/drawing/2014/main" id="{98D79F75-656D-4615-83A2-B9ACD7999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1535" name="Oval 10">
                <a:extLst>
                  <a:ext uri="{FF2B5EF4-FFF2-40B4-BE49-F238E27FC236}">
                    <a16:creationId xmlns:a16="http://schemas.microsoft.com/office/drawing/2014/main" id="{EE40083B-E0DD-4AAD-8A6D-87E45B8E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6" name="Oval 11">
                <a:extLst>
                  <a:ext uri="{FF2B5EF4-FFF2-40B4-BE49-F238E27FC236}">
                    <a16:creationId xmlns:a16="http://schemas.microsoft.com/office/drawing/2014/main" id="{DFD679AE-7D62-4C57-AE0F-D10E45E84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7" name="AutoShape 12">
                <a:extLst>
                  <a:ext uri="{FF2B5EF4-FFF2-40B4-BE49-F238E27FC236}">
                    <a16:creationId xmlns:a16="http://schemas.microsoft.com/office/drawing/2014/main" id="{891371E7-0753-4558-87D1-EFC80010F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1518" name="Group 13">
              <a:extLst>
                <a:ext uri="{FF2B5EF4-FFF2-40B4-BE49-F238E27FC236}">
                  <a16:creationId xmlns:a16="http://schemas.microsoft.com/office/drawing/2014/main" id="{640FDECD-7BA0-4B84-8D84-94665FF52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1532" name="Rectangle 14">
                <a:extLst>
                  <a:ext uri="{FF2B5EF4-FFF2-40B4-BE49-F238E27FC236}">
                    <a16:creationId xmlns:a16="http://schemas.microsoft.com/office/drawing/2014/main" id="{C97C0504-87F2-45BD-9472-E07E25C3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3" name="Rectangle 15">
                <a:extLst>
                  <a:ext uri="{FF2B5EF4-FFF2-40B4-BE49-F238E27FC236}">
                    <a16:creationId xmlns:a16="http://schemas.microsoft.com/office/drawing/2014/main" id="{888E9DFC-E85B-4DCE-BFC3-5533F6451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4" name="Line 16">
                <a:extLst>
                  <a:ext uri="{FF2B5EF4-FFF2-40B4-BE49-F238E27FC236}">
                    <a16:creationId xmlns:a16="http://schemas.microsoft.com/office/drawing/2014/main" id="{CDD58B1C-AA4B-46AE-A1C3-4A5BB98D8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1519" name="Group 17">
              <a:extLst>
                <a:ext uri="{FF2B5EF4-FFF2-40B4-BE49-F238E27FC236}">
                  <a16:creationId xmlns:a16="http://schemas.microsoft.com/office/drawing/2014/main" id="{A1DAE164-5E27-48F2-9A6F-B8595C93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1527" name="Rectangle 18">
                <a:extLst>
                  <a:ext uri="{FF2B5EF4-FFF2-40B4-BE49-F238E27FC236}">
                    <a16:creationId xmlns:a16="http://schemas.microsoft.com/office/drawing/2014/main" id="{5F4728A7-DAB9-4B7E-8BA3-DFBB719E7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8" name="Rectangle 19">
                <a:extLst>
                  <a:ext uri="{FF2B5EF4-FFF2-40B4-BE49-F238E27FC236}">
                    <a16:creationId xmlns:a16="http://schemas.microsoft.com/office/drawing/2014/main" id="{F1AB6B56-89F1-43F7-980C-FBDC89B6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9" name="Group 20">
                <a:extLst>
                  <a:ext uri="{FF2B5EF4-FFF2-40B4-BE49-F238E27FC236}">
                    <a16:creationId xmlns:a16="http://schemas.microsoft.com/office/drawing/2014/main" id="{ADF7C10F-62D0-4F11-AE60-4E389ABCE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1530" name="Line 21">
                  <a:extLst>
                    <a:ext uri="{FF2B5EF4-FFF2-40B4-BE49-F238E27FC236}">
                      <a16:creationId xmlns:a16="http://schemas.microsoft.com/office/drawing/2014/main" id="{9EA35177-C58B-40E5-91E2-4B14EA642F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31" name="Line 22">
                  <a:extLst>
                    <a:ext uri="{FF2B5EF4-FFF2-40B4-BE49-F238E27FC236}">
                      <a16:creationId xmlns:a16="http://schemas.microsoft.com/office/drawing/2014/main" id="{0A31B62D-C30B-4C12-8147-5C953032C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1520" name="Group 23">
              <a:extLst>
                <a:ext uri="{FF2B5EF4-FFF2-40B4-BE49-F238E27FC236}">
                  <a16:creationId xmlns:a16="http://schemas.microsoft.com/office/drawing/2014/main" id="{C514318F-4B66-498E-ABA4-441C20277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1522" name="Rectangle 24">
                <a:extLst>
                  <a:ext uri="{FF2B5EF4-FFF2-40B4-BE49-F238E27FC236}">
                    <a16:creationId xmlns:a16="http://schemas.microsoft.com/office/drawing/2014/main" id="{B8CF4B90-4E6D-498D-9E83-3FF10DE4D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23" name="Rectangle 25">
                <a:extLst>
                  <a:ext uri="{FF2B5EF4-FFF2-40B4-BE49-F238E27FC236}">
                    <a16:creationId xmlns:a16="http://schemas.microsoft.com/office/drawing/2014/main" id="{1E67B150-5E6A-47B7-BB3E-FDE8F5E0E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524" name="Group 26">
                <a:extLst>
                  <a:ext uri="{FF2B5EF4-FFF2-40B4-BE49-F238E27FC236}">
                    <a16:creationId xmlns:a16="http://schemas.microsoft.com/office/drawing/2014/main" id="{7E0085AE-1576-4E76-B359-8BE3F1D16A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1525" name="Line 27">
                  <a:extLst>
                    <a:ext uri="{FF2B5EF4-FFF2-40B4-BE49-F238E27FC236}">
                      <a16:creationId xmlns:a16="http://schemas.microsoft.com/office/drawing/2014/main" id="{830BB6BC-B688-4A74-AA8A-C93E4C4E9C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526" name="AutoShape 28">
                  <a:extLst>
                    <a:ext uri="{FF2B5EF4-FFF2-40B4-BE49-F238E27FC236}">
                      <a16:creationId xmlns:a16="http://schemas.microsoft.com/office/drawing/2014/main" id="{B1F07CC2-6EF8-4B4E-A4AD-7914DD6E8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521" name="Text Box 29">
              <a:extLst>
                <a:ext uri="{FF2B5EF4-FFF2-40B4-BE49-F238E27FC236}">
                  <a16:creationId xmlns:a16="http://schemas.microsoft.com/office/drawing/2014/main" id="{B48F8BD8-D81C-404A-90C5-1F4A2E0D6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r2</a:t>
              </a:r>
            </a:p>
          </p:txBody>
        </p:sp>
      </p:grpSp>
      <p:sp>
        <p:nvSpPr>
          <p:cNvPr id="21510" name="AutoShape 34">
            <a:extLst>
              <a:ext uri="{FF2B5EF4-FFF2-40B4-BE49-F238E27FC236}">
                <a16:creationId xmlns:a16="http://schemas.microsoft.com/office/drawing/2014/main" id="{D74FB38C-6A69-4C53-8815-5FE3087CA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2852738"/>
            <a:ext cx="3417888" cy="533400"/>
          </a:xfrm>
          <a:prstGeom prst="wedgeRoundRectCallout">
            <a:avLst>
              <a:gd name="adj1" fmla="val 30958"/>
              <a:gd name="adj2" fmla="val -10059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network </a:t>
            </a:r>
            <a:r>
              <a:rPr lang="en-US" altLang="it-IT" sz="2000"/>
              <a:t>195.11.14.0</a:t>
            </a:r>
            <a:r>
              <a:rPr lang="en-US" altLang="it-IT" sz="2400"/>
              <a:t>...</a:t>
            </a:r>
          </a:p>
        </p:txBody>
      </p:sp>
      <p:sp>
        <p:nvSpPr>
          <p:cNvPr id="21511" name="AutoShape 35">
            <a:extLst>
              <a:ext uri="{FF2B5EF4-FFF2-40B4-BE49-F238E27FC236}">
                <a16:creationId xmlns:a16="http://schemas.microsoft.com/office/drawing/2014/main" id="{BB3FFB95-8ED4-44ED-B0FC-448677E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9" y="3500438"/>
            <a:ext cx="2879725" cy="762000"/>
          </a:xfrm>
          <a:prstGeom prst="wedgeRoundRectCallout">
            <a:avLst>
              <a:gd name="adj1" fmla="val 67574"/>
              <a:gd name="adj2" fmla="val -16520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...with netmask </a:t>
            </a:r>
            <a:r>
              <a:rPr lang="en-US" altLang="it-IT" sz="2000"/>
              <a:t>255.255.255.0</a:t>
            </a:r>
            <a:r>
              <a:rPr lang="en-US" altLang="it-IT" sz="2400"/>
              <a:t>...</a:t>
            </a:r>
          </a:p>
        </p:txBody>
      </p:sp>
      <p:sp>
        <p:nvSpPr>
          <p:cNvPr id="21512" name="AutoShape 36">
            <a:extLst>
              <a:ext uri="{FF2B5EF4-FFF2-40B4-BE49-F238E27FC236}">
                <a16:creationId xmlns:a16="http://schemas.microsoft.com/office/drawing/2014/main" id="{C5206DF2-EDF7-46AE-B79B-DAC82E14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3500438"/>
            <a:ext cx="2881312" cy="762000"/>
          </a:xfrm>
          <a:prstGeom prst="wedgeRoundRectCallout">
            <a:avLst>
              <a:gd name="adj1" fmla="val 41681"/>
              <a:gd name="adj2" fmla="val -173542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…is reachable via 100.0.0.9…</a:t>
            </a:r>
          </a:p>
        </p:txBody>
      </p:sp>
      <p:sp>
        <p:nvSpPr>
          <p:cNvPr id="21513" name="AutoShape 37">
            <a:extLst>
              <a:ext uri="{FF2B5EF4-FFF2-40B4-BE49-F238E27FC236}">
                <a16:creationId xmlns:a16="http://schemas.microsoft.com/office/drawing/2014/main" id="{B5D4DD59-E4A6-45F3-8087-662B39D9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4365625"/>
            <a:ext cx="3168650" cy="546100"/>
          </a:xfrm>
          <a:prstGeom prst="wedgeRoundRectCallout">
            <a:avLst>
              <a:gd name="adj1" fmla="val 36926"/>
              <a:gd name="adj2" fmla="val -37877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/>
              <a:t>…on interface eth1</a:t>
            </a:r>
          </a:p>
        </p:txBody>
      </p:sp>
      <p:sp>
        <p:nvSpPr>
          <p:cNvPr id="21514" name="Rectangle 38">
            <a:extLst>
              <a:ext uri="{FF2B5EF4-FFF2-40B4-BE49-F238E27FC236}">
                <a16:creationId xmlns:a16="http://schemas.microsoft.com/office/drawing/2014/main" id="{2C5DAF92-EB67-4BD9-9952-ADC2487A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57340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8">
            <a:extLst>
              <a:ext uri="{FF2B5EF4-FFF2-40B4-BE49-F238E27FC236}">
                <a16:creationId xmlns:a16="http://schemas.microsoft.com/office/drawing/2014/main" id="{7D91CDB4-F711-485A-B2C1-419A2F11D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5 – configuring a static route</a:t>
            </a:r>
          </a:p>
        </p:txBody>
      </p:sp>
      <p:sp>
        <p:nvSpPr>
          <p:cNvPr id="22533" name="Rectangle 39">
            <a:extLst>
              <a:ext uri="{FF2B5EF4-FFF2-40B4-BE49-F238E27FC236}">
                <a16:creationId xmlns:a16="http://schemas.microsoft.com/office/drawing/2014/main" id="{D5443756-E98F-4BE8-B62A-372DAA210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similar configuration should be deployed on </a:t>
            </a:r>
            <a:r>
              <a:rPr lang="it-IT" altLang="it-IT" b="1">
                <a:latin typeface="Courier New" panose="02070309020205020404" pitchFamily="49" charset="0"/>
              </a:rPr>
              <a:t>r1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E003D429-354A-4AC1-A402-72EAF7F5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9D029722-EF84-4A0F-9696-4B79456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2534" name="Group 37">
            <a:extLst>
              <a:ext uri="{FF2B5EF4-FFF2-40B4-BE49-F238E27FC236}">
                <a16:creationId xmlns:a16="http://schemas.microsoft.com/office/drawing/2014/main" id="{BE7BC9D3-AB7D-4D32-AA51-AA359F782FEE}"/>
              </a:ext>
            </a:extLst>
          </p:cNvPr>
          <p:cNvGrpSpPr>
            <a:grpSpLocks/>
          </p:cNvGrpSpPr>
          <p:nvPr/>
        </p:nvGrpSpPr>
        <p:grpSpPr bwMode="auto">
          <a:xfrm>
            <a:off x="1279525" y="2781300"/>
            <a:ext cx="9632950" cy="2520950"/>
            <a:chOff x="86" y="1071"/>
            <a:chExt cx="6068" cy="1588"/>
          </a:xfrm>
        </p:grpSpPr>
        <p:grpSp>
          <p:nvGrpSpPr>
            <p:cNvPr id="22536" name="Group 4">
              <a:extLst>
                <a:ext uri="{FF2B5EF4-FFF2-40B4-BE49-F238E27FC236}">
                  <a16:creationId xmlns:a16="http://schemas.microsoft.com/office/drawing/2014/main" id="{1E92AD2A-ECC7-4576-BEBD-0838F7EB9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252"/>
              <a:ext cx="6068" cy="1407"/>
              <a:chOff x="455" y="753"/>
              <a:chExt cx="5330" cy="1543"/>
            </a:xfrm>
          </p:grpSpPr>
          <p:sp>
            <p:nvSpPr>
              <p:cNvPr id="22559" name="Rectangle 5">
                <a:extLst>
                  <a:ext uri="{FF2B5EF4-FFF2-40B4-BE49-F238E27FC236}">
                    <a16:creationId xmlns:a16="http://schemas.microsoft.com/office/drawing/2014/main" id="{A556651C-0AF7-407C-B6E4-C7DD138A5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60" name="Text Box 6">
                <a:extLst>
                  <a:ext uri="{FF2B5EF4-FFF2-40B4-BE49-F238E27FC236}">
                    <a16:creationId xmlns:a16="http://schemas.microsoft.com/office/drawing/2014/main" id="{AF285767-7CF6-4D3A-81F0-AFC97FB8F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r1:~# route add -net 200.1.1.0 netmask 255.255.255.0 gw 100.0.0.10 dev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r1:~# route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Kernel IP routing table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Destination     Gateway         Genmask         Flags Metric Ref    Use Iface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100.0.0.8       *               255.255.255.252 U 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200.1.1.0       100.0.0.10      255.255.255.0   UG    0      0        0 eth1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195.11.14.0     *               255.255.255.0   U     0      0        0 eth0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600" b="1">
                    <a:latin typeface="Lucida Console" panose="020B0609040504020204" pitchFamily="49" charset="0"/>
                  </a:rPr>
                  <a:t>r1:~# █</a:t>
                </a:r>
              </a:p>
            </p:txBody>
          </p:sp>
        </p:grpSp>
        <p:sp>
          <p:nvSpPr>
            <p:cNvPr id="22537" name="AutoShape 7">
              <a:extLst>
                <a:ext uri="{FF2B5EF4-FFF2-40B4-BE49-F238E27FC236}">
                  <a16:creationId xmlns:a16="http://schemas.microsoft.com/office/drawing/2014/main" id="{3E80AD31-23AC-4FE4-A9EF-34AB756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071"/>
              <a:ext cx="6068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2538" name="Group 8">
              <a:extLst>
                <a:ext uri="{FF2B5EF4-FFF2-40B4-BE49-F238E27FC236}">
                  <a16:creationId xmlns:a16="http://schemas.microsoft.com/office/drawing/2014/main" id="{F1A5007C-BDDD-453D-BB44-56A0CB402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1116"/>
              <a:ext cx="141" cy="142"/>
              <a:chOff x="2440" y="2568"/>
              <a:chExt cx="151" cy="152"/>
            </a:xfrm>
          </p:grpSpPr>
          <p:sp>
            <p:nvSpPr>
              <p:cNvPr id="22556" name="Oval 9">
                <a:extLst>
                  <a:ext uri="{FF2B5EF4-FFF2-40B4-BE49-F238E27FC236}">
                    <a16:creationId xmlns:a16="http://schemas.microsoft.com/office/drawing/2014/main" id="{DB0950BB-1209-458C-8A48-47197C7A9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7" name="Oval 10">
                <a:extLst>
                  <a:ext uri="{FF2B5EF4-FFF2-40B4-BE49-F238E27FC236}">
                    <a16:creationId xmlns:a16="http://schemas.microsoft.com/office/drawing/2014/main" id="{8D1A1260-9A77-4A10-B245-FD08F86F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8" name="AutoShape 11">
                <a:extLst>
                  <a:ext uri="{FF2B5EF4-FFF2-40B4-BE49-F238E27FC236}">
                    <a16:creationId xmlns:a16="http://schemas.microsoft.com/office/drawing/2014/main" id="{7A6C0F45-1AF5-4ACC-B3FC-C4AA7A805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2539" name="Group 12">
              <a:extLst>
                <a:ext uri="{FF2B5EF4-FFF2-40B4-BE49-F238E27FC236}">
                  <a16:creationId xmlns:a16="http://schemas.microsoft.com/office/drawing/2014/main" id="{350E2EFB-F7DF-459C-B570-A2FEDD322D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" y="1117"/>
              <a:ext cx="136" cy="142"/>
              <a:chOff x="3359" y="2621"/>
              <a:chExt cx="138" cy="145"/>
            </a:xfrm>
          </p:grpSpPr>
          <p:sp>
            <p:nvSpPr>
              <p:cNvPr id="22553" name="Rectangle 13">
                <a:extLst>
                  <a:ext uri="{FF2B5EF4-FFF2-40B4-BE49-F238E27FC236}">
                    <a16:creationId xmlns:a16="http://schemas.microsoft.com/office/drawing/2014/main" id="{7ECEF79F-9F0B-42DC-A50D-0205F5C4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Rectangle 14">
                <a:extLst>
                  <a:ext uri="{FF2B5EF4-FFF2-40B4-BE49-F238E27FC236}">
                    <a16:creationId xmlns:a16="http://schemas.microsoft.com/office/drawing/2014/main" id="{C82D5917-7F3B-4D4E-A2D7-6EF502AD6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55" name="Line 15">
                <a:extLst>
                  <a:ext uri="{FF2B5EF4-FFF2-40B4-BE49-F238E27FC236}">
                    <a16:creationId xmlns:a16="http://schemas.microsoft.com/office/drawing/2014/main" id="{F770C80B-77AF-4FBF-A0C7-C4FD098B5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2540" name="Group 16">
              <a:extLst>
                <a:ext uri="{FF2B5EF4-FFF2-40B4-BE49-F238E27FC236}">
                  <a16:creationId xmlns:a16="http://schemas.microsoft.com/office/drawing/2014/main" id="{A5422139-56DF-419A-BBCF-05DEB9660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2" y="1117"/>
              <a:ext cx="136" cy="142"/>
              <a:chOff x="3359" y="2621"/>
              <a:chExt cx="138" cy="145"/>
            </a:xfrm>
          </p:grpSpPr>
          <p:sp>
            <p:nvSpPr>
              <p:cNvPr id="22548" name="Rectangle 17">
                <a:extLst>
                  <a:ext uri="{FF2B5EF4-FFF2-40B4-BE49-F238E27FC236}">
                    <a16:creationId xmlns:a16="http://schemas.microsoft.com/office/drawing/2014/main" id="{CF0ED8BF-8D21-4081-B20D-294606B2E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9" name="Rectangle 18">
                <a:extLst>
                  <a:ext uri="{FF2B5EF4-FFF2-40B4-BE49-F238E27FC236}">
                    <a16:creationId xmlns:a16="http://schemas.microsoft.com/office/drawing/2014/main" id="{B3FA096C-1A57-4022-B314-BF95EADF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50" name="Group 19">
                <a:extLst>
                  <a:ext uri="{FF2B5EF4-FFF2-40B4-BE49-F238E27FC236}">
                    <a16:creationId xmlns:a16="http://schemas.microsoft.com/office/drawing/2014/main" id="{CF3D0EF2-5212-4886-A6B3-947251DF6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2551" name="Line 20">
                  <a:extLst>
                    <a:ext uri="{FF2B5EF4-FFF2-40B4-BE49-F238E27FC236}">
                      <a16:creationId xmlns:a16="http://schemas.microsoft.com/office/drawing/2014/main" id="{3A4BA599-9D52-4DA4-9362-5EB330425F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52" name="Line 21">
                  <a:extLst>
                    <a:ext uri="{FF2B5EF4-FFF2-40B4-BE49-F238E27FC236}">
                      <a16:creationId xmlns:a16="http://schemas.microsoft.com/office/drawing/2014/main" id="{C2FCC83D-39C7-4443-B0CF-380F8A8FF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2541" name="Group 22">
              <a:extLst>
                <a:ext uri="{FF2B5EF4-FFF2-40B4-BE49-F238E27FC236}">
                  <a16:creationId xmlns:a16="http://schemas.microsoft.com/office/drawing/2014/main" id="{86131929-2ABD-434A-BD61-145D0EA5B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4" y="1116"/>
              <a:ext cx="134" cy="138"/>
              <a:chOff x="3936" y="2011"/>
              <a:chExt cx="109" cy="112"/>
            </a:xfrm>
          </p:grpSpPr>
          <p:sp>
            <p:nvSpPr>
              <p:cNvPr id="22543" name="Rectangle 23">
                <a:extLst>
                  <a:ext uri="{FF2B5EF4-FFF2-40B4-BE49-F238E27FC236}">
                    <a16:creationId xmlns:a16="http://schemas.microsoft.com/office/drawing/2014/main" id="{27CDF19C-C30F-48E0-9679-AF8E9BB16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44" name="Rectangle 24">
                <a:extLst>
                  <a:ext uri="{FF2B5EF4-FFF2-40B4-BE49-F238E27FC236}">
                    <a16:creationId xmlns:a16="http://schemas.microsoft.com/office/drawing/2014/main" id="{71168E80-9CE9-4DCE-B4E9-8C58E8131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545" name="Group 25">
                <a:extLst>
                  <a:ext uri="{FF2B5EF4-FFF2-40B4-BE49-F238E27FC236}">
                    <a16:creationId xmlns:a16="http://schemas.microsoft.com/office/drawing/2014/main" id="{A960FE24-E9D4-45EA-9B91-5FA2BD964A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2546" name="Line 26">
                  <a:extLst>
                    <a:ext uri="{FF2B5EF4-FFF2-40B4-BE49-F238E27FC236}">
                      <a16:creationId xmlns:a16="http://schemas.microsoft.com/office/drawing/2014/main" id="{939DFC2E-5BBA-4FD8-989E-8E534DD0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547" name="AutoShape 27">
                  <a:extLst>
                    <a:ext uri="{FF2B5EF4-FFF2-40B4-BE49-F238E27FC236}">
                      <a16:creationId xmlns:a16="http://schemas.microsoft.com/office/drawing/2014/main" id="{18E6A1F7-3C53-447B-A73D-3F129B013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542" name="Text Box 28">
              <a:extLst>
                <a:ext uri="{FF2B5EF4-FFF2-40B4-BE49-F238E27FC236}">
                  <a16:creationId xmlns:a16="http://schemas.microsoft.com/office/drawing/2014/main" id="{CDC1F12C-81A5-44AD-862A-DB80DEAE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1071"/>
              <a:ext cx="4173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r1</a:t>
              </a:r>
            </a:p>
          </p:txBody>
        </p:sp>
      </p:grpSp>
      <p:sp>
        <p:nvSpPr>
          <p:cNvPr id="22535" name="Rectangle 33">
            <a:extLst>
              <a:ext uri="{FF2B5EF4-FFF2-40B4-BE49-F238E27FC236}">
                <a16:creationId xmlns:a16="http://schemas.microsoft.com/office/drawing/2014/main" id="{C0B49397-7921-4E24-84CF-91B0F5D02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9" y="4438651"/>
            <a:ext cx="9602787" cy="2889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>
            <a:extLst>
              <a:ext uri="{FF2B5EF4-FFF2-40B4-BE49-F238E27FC236}">
                <a16:creationId xmlns:a16="http://schemas.microsoft.com/office/drawing/2014/main" id="{B8A07FD6-2FEF-417A-8B88-294EB767A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5 – testing static routes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DEB3C509-C8F8-4F7E-B2D9-C00C68616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PCs</a:t>
            </a:r>
            <a:r>
              <a:rPr lang="it-IT" altLang="it-IT" dirty="0"/>
              <a:t> can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reach</a:t>
            </a:r>
            <a:r>
              <a:rPr lang="it-IT" altLang="it-IT" dirty="0"/>
              <a:t> </a:t>
            </a:r>
            <a:r>
              <a:rPr lang="it-IT" altLang="it-IT" dirty="0" err="1"/>
              <a:t>each</a:t>
            </a:r>
            <a:r>
              <a:rPr lang="it-IT" altLang="it-IT" dirty="0"/>
              <a:t> </a:t>
            </a:r>
            <a:r>
              <a:rPr lang="it-IT" altLang="it-IT" dirty="0" err="1"/>
              <a:t>other</a:t>
            </a:r>
            <a:endParaRPr lang="it-IT" altLang="it-IT" dirty="0"/>
          </a:p>
        </p:txBody>
      </p:sp>
      <p:sp>
        <p:nvSpPr>
          <p:cNvPr id="58" name="Segnaposto data 3">
            <a:extLst>
              <a:ext uri="{FF2B5EF4-FFF2-40B4-BE49-F238E27FC236}">
                <a16:creationId xmlns:a16="http://schemas.microsoft.com/office/drawing/2014/main" id="{FB6B0673-1889-45F1-9436-4880292F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9" name="Segnaposto piè di pagina 4">
            <a:extLst>
              <a:ext uri="{FF2B5EF4-FFF2-40B4-BE49-F238E27FC236}">
                <a16:creationId xmlns:a16="http://schemas.microsoft.com/office/drawing/2014/main" id="{6391F2D6-D743-459F-B3CD-928F3806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23559" name="Group 62">
            <a:extLst>
              <a:ext uri="{FF2B5EF4-FFF2-40B4-BE49-F238E27FC236}">
                <a16:creationId xmlns:a16="http://schemas.microsoft.com/office/drawing/2014/main" id="{5CEA1044-DD7A-4487-8F7A-7931AEFDE63C}"/>
              </a:ext>
            </a:extLst>
          </p:cNvPr>
          <p:cNvGrpSpPr>
            <a:grpSpLocks/>
          </p:cNvGrpSpPr>
          <p:nvPr/>
        </p:nvGrpSpPr>
        <p:grpSpPr bwMode="auto">
          <a:xfrm>
            <a:off x="2063552" y="2311264"/>
            <a:ext cx="7408862" cy="2663825"/>
            <a:chOff x="86" y="845"/>
            <a:chExt cx="4667" cy="1678"/>
          </a:xfrm>
        </p:grpSpPr>
        <p:grpSp>
          <p:nvGrpSpPr>
            <p:cNvPr id="23587" name="Group 5">
              <a:extLst>
                <a:ext uri="{FF2B5EF4-FFF2-40B4-BE49-F238E27FC236}">
                  <a16:creationId xmlns:a16="http://schemas.microsoft.com/office/drawing/2014/main" id="{2B9EA1EF-676D-4B7B-8739-B5E57F375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1026"/>
              <a:ext cx="4667" cy="1497"/>
              <a:chOff x="455" y="753"/>
              <a:chExt cx="5330" cy="1543"/>
            </a:xfrm>
          </p:grpSpPr>
          <p:sp>
            <p:nvSpPr>
              <p:cNvPr id="23610" name="Rectangle 6">
                <a:extLst>
                  <a:ext uri="{FF2B5EF4-FFF2-40B4-BE49-F238E27FC236}">
                    <a16:creationId xmlns:a16="http://schemas.microsoft.com/office/drawing/2014/main" id="{F7892689-2F22-4326-9280-18F5327F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" y="753"/>
                <a:ext cx="5330" cy="15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95B8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11" name="Text Box 7">
                <a:extLst>
                  <a:ext uri="{FF2B5EF4-FFF2-40B4-BE49-F238E27FC236}">
                    <a16:creationId xmlns:a16="http://schemas.microsoft.com/office/drawing/2014/main" id="{4C474A7E-BDA5-4CD5-9C0F-7EF5511D4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858"/>
                <a:ext cx="5323" cy="1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36000" rIns="72000" bIns="36000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ping 200.1.1.7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PING 200.1.1.7 (200.1.1.7) 56(84) bytes of data.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icmp_seq=1 ttl=62 time=111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icmp_seq=2 ttl=62 time=1.05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64 bytes from 200.1.1.7: icmp_seq=3 ttl=62 time=0.820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400" b="1">
                  <a:latin typeface="Lucida Console" panose="020B0609040504020204" pitchFamily="49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--- 200.1.1.7 ping statistics ---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3 packets transmitted, 3 received, 0% packet loss, time 2042ms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rtt min/avg/max/mdev = 0.820/37.779/111.467/52.105 ms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it-IT" altLang="it-IT" sz="1400" b="1">
                    <a:latin typeface="Lucida Console" panose="020B0609040504020204" pitchFamily="49" charset="0"/>
                  </a:rPr>
                  <a:t>pc1:~# █</a:t>
                </a:r>
              </a:p>
            </p:txBody>
          </p:sp>
        </p:grpSp>
        <p:sp>
          <p:nvSpPr>
            <p:cNvPr id="23588" name="AutoShape 8">
              <a:extLst>
                <a:ext uri="{FF2B5EF4-FFF2-40B4-BE49-F238E27FC236}">
                  <a16:creationId xmlns:a16="http://schemas.microsoft.com/office/drawing/2014/main" id="{0ABB540D-3959-4DF1-8E3B-B9409B6E2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845"/>
              <a:ext cx="4667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23589" name="Group 9">
              <a:extLst>
                <a:ext uri="{FF2B5EF4-FFF2-40B4-BE49-F238E27FC236}">
                  <a16:creationId xmlns:a16="http://schemas.microsoft.com/office/drawing/2014/main" id="{09D615D2-1DD1-4D75-9877-38454E494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" y="890"/>
              <a:ext cx="141" cy="142"/>
              <a:chOff x="2440" y="2568"/>
              <a:chExt cx="151" cy="152"/>
            </a:xfrm>
          </p:grpSpPr>
          <p:sp>
            <p:nvSpPr>
              <p:cNvPr id="23607" name="Oval 10">
                <a:extLst>
                  <a:ext uri="{FF2B5EF4-FFF2-40B4-BE49-F238E27FC236}">
                    <a16:creationId xmlns:a16="http://schemas.microsoft.com/office/drawing/2014/main" id="{E264FA57-62D1-40BA-BC3E-EBE1D1A3D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8" name="Oval 11">
                <a:extLst>
                  <a:ext uri="{FF2B5EF4-FFF2-40B4-BE49-F238E27FC236}">
                    <a16:creationId xmlns:a16="http://schemas.microsoft.com/office/drawing/2014/main" id="{8AEBA5C2-BAA6-494E-9184-F56EA6989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9" name="AutoShape 12">
                <a:extLst>
                  <a:ext uri="{FF2B5EF4-FFF2-40B4-BE49-F238E27FC236}">
                    <a16:creationId xmlns:a16="http://schemas.microsoft.com/office/drawing/2014/main" id="{459FE844-23D6-4171-AD1A-7EEC3F989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590" name="Group 13">
              <a:extLst>
                <a:ext uri="{FF2B5EF4-FFF2-40B4-BE49-F238E27FC236}">
                  <a16:creationId xmlns:a16="http://schemas.microsoft.com/office/drawing/2014/main" id="{BA096C19-D391-44F5-BD0E-4410DE84B8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" y="891"/>
              <a:ext cx="136" cy="142"/>
              <a:chOff x="3359" y="2621"/>
              <a:chExt cx="138" cy="145"/>
            </a:xfrm>
          </p:grpSpPr>
          <p:sp>
            <p:nvSpPr>
              <p:cNvPr id="23604" name="Rectangle 14">
                <a:extLst>
                  <a:ext uri="{FF2B5EF4-FFF2-40B4-BE49-F238E27FC236}">
                    <a16:creationId xmlns:a16="http://schemas.microsoft.com/office/drawing/2014/main" id="{9FBCFBD5-EF10-4359-B802-18FD022CB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5" name="Rectangle 15">
                <a:extLst>
                  <a:ext uri="{FF2B5EF4-FFF2-40B4-BE49-F238E27FC236}">
                    <a16:creationId xmlns:a16="http://schemas.microsoft.com/office/drawing/2014/main" id="{D1FC5B0D-C345-4EB5-83AA-C22100A8D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6" name="Line 16">
                <a:extLst>
                  <a:ext uri="{FF2B5EF4-FFF2-40B4-BE49-F238E27FC236}">
                    <a16:creationId xmlns:a16="http://schemas.microsoft.com/office/drawing/2014/main" id="{D9AB2505-F6BC-4057-A8B0-DFDE570BC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3591" name="Group 17">
              <a:extLst>
                <a:ext uri="{FF2B5EF4-FFF2-40B4-BE49-F238E27FC236}">
                  <a16:creationId xmlns:a16="http://schemas.microsoft.com/office/drawing/2014/main" id="{E70852EA-AF99-486A-847E-8B46533E5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" y="891"/>
              <a:ext cx="136" cy="142"/>
              <a:chOff x="3359" y="2621"/>
              <a:chExt cx="138" cy="145"/>
            </a:xfrm>
          </p:grpSpPr>
          <p:sp>
            <p:nvSpPr>
              <p:cNvPr id="23599" name="Rectangle 18">
                <a:extLst>
                  <a:ext uri="{FF2B5EF4-FFF2-40B4-BE49-F238E27FC236}">
                    <a16:creationId xmlns:a16="http://schemas.microsoft.com/office/drawing/2014/main" id="{E6BE93AC-7254-4FBB-849E-BC004AF9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600" name="Rectangle 19">
                <a:extLst>
                  <a:ext uri="{FF2B5EF4-FFF2-40B4-BE49-F238E27FC236}">
                    <a16:creationId xmlns:a16="http://schemas.microsoft.com/office/drawing/2014/main" id="{53A02D31-202D-4ACF-B173-BED1EED89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601" name="Group 20">
                <a:extLst>
                  <a:ext uri="{FF2B5EF4-FFF2-40B4-BE49-F238E27FC236}">
                    <a16:creationId xmlns:a16="http://schemas.microsoft.com/office/drawing/2014/main" id="{7D4FDF51-5178-409F-BDB4-2794CE1A1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23602" name="Line 21">
                  <a:extLst>
                    <a:ext uri="{FF2B5EF4-FFF2-40B4-BE49-F238E27FC236}">
                      <a16:creationId xmlns:a16="http://schemas.microsoft.com/office/drawing/2014/main" id="{CF3F3268-42B0-4E0C-9956-F6972FF42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603" name="Line 22">
                  <a:extLst>
                    <a:ext uri="{FF2B5EF4-FFF2-40B4-BE49-F238E27FC236}">
                      <a16:creationId xmlns:a16="http://schemas.microsoft.com/office/drawing/2014/main" id="{C6525DA5-9B4E-4457-9A4D-A09F52FD9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23592" name="Group 23">
              <a:extLst>
                <a:ext uri="{FF2B5EF4-FFF2-40B4-BE49-F238E27FC236}">
                  <a16:creationId xmlns:a16="http://schemas.microsoft.com/office/drawing/2014/main" id="{06483314-1A71-4642-803D-F5E08C92C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890"/>
              <a:ext cx="134" cy="138"/>
              <a:chOff x="3936" y="2011"/>
              <a:chExt cx="109" cy="112"/>
            </a:xfrm>
          </p:grpSpPr>
          <p:sp>
            <p:nvSpPr>
              <p:cNvPr id="23594" name="Rectangle 24">
                <a:extLst>
                  <a:ext uri="{FF2B5EF4-FFF2-40B4-BE49-F238E27FC236}">
                    <a16:creationId xmlns:a16="http://schemas.microsoft.com/office/drawing/2014/main" id="{A30C1BF5-7908-4524-ADFB-714380A2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95" name="Rectangle 25">
                <a:extLst>
                  <a:ext uri="{FF2B5EF4-FFF2-40B4-BE49-F238E27FC236}">
                    <a16:creationId xmlns:a16="http://schemas.microsoft.com/office/drawing/2014/main" id="{EE468389-F7EC-45B4-8CFD-463280E18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23596" name="Group 26">
                <a:extLst>
                  <a:ext uri="{FF2B5EF4-FFF2-40B4-BE49-F238E27FC236}">
                    <a16:creationId xmlns:a16="http://schemas.microsoft.com/office/drawing/2014/main" id="{7C1B8680-86BF-4492-B240-694DD26C3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23597" name="Line 27">
                  <a:extLst>
                    <a:ext uri="{FF2B5EF4-FFF2-40B4-BE49-F238E27FC236}">
                      <a16:creationId xmlns:a16="http://schemas.microsoft.com/office/drawing/2014/main" id="{56C84909-2E70-444D-A534-BE548A329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598" name="AutoShape 28">
                  <a:extLst>
                    <a:ext uri="{FF2B5EF4-FFF2-40B4-BE49-F238E27FC236}">
                      <a16:creationId xmlns:a16="http://schemas.microsoft.com/office/drawing/2014/main" id="{7DE6E504-5DB3-4A36-8A4D-D5D5E15B6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3593" name="Text Box 29">
              <a:extLst>
                <a:ext uri="{FF2B5EF4-FFF2-40B4-BE49-F238E27FC236}">
                  <a16:creationId xmlns:a16="http://schemas.microsoft.com/office/drawing/2014/main" id="{709CD029-283D-4D03-BBC0-EF876B002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" y="845"/>
              <a:ext cx="3760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57">
            <a:extLst>
              <a:ext uri="{FF2B5EF4-FFF2-40B4-BE49-F238E27FC236}">
                <a16:creationId xmlns:a16="http://schemas.microsoft.com/office/drawing/2014/main" id="{4037D323-10F4-4DA1-8281-C10ED1F92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proposed exercises</a:t>
            </a:r>
          </a:p>
        </p:txBody>
      </p:sp>
      <p:sp>
        <p:nvSpPr>
          <p:cNvPr id="24581" name="Rectangle 58">
            <a:extLst>
              <a:ext uri="{FF2B5EF4-FFF2-40B4-BE49-F238E27FC236}">
                <a16:creationId xmlns:a16="http://schemas.microsoft.com/office/drawing/2014/main" id="{3D8571EF-3504-4DF9-98C9-77A161085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the default route can be statically configured by using</a:t>
            </a:r>
            <a:br>
              <a:rPr lang="it-IT" altLang="it-IT"/>
            </a:br>
            <a:br>
              <a:rPr lang="it-IT" altLang="it-IT"/>
            </a:br>
            <a:r>
              <a:rPr lang="it-IT" altLang="it-IT" sz="2400" b="1">
                <a:latin typeface="Courier New" panose="02070309020205020404" pitchFamily="49" charset="0"/>
              </a:rPr>
              <a:t>route add default gw 195.11.14.1 dev eth0</a:t>
            </a:r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can you give a command to configure a static route that is equivalent to the default route?</a:t>
            </a:r>
            <a:br>
              <a:rPr lang="it-IT" altLang="it-IT"/>
            </a:br>
            <a:br>
              <a:rPr lang="it-IT" altLang="it-IT"/>
            </a:br>
            <a:r>
              <a:rPr lang="it-IT" altLang="it-IT" sz="2400" b="1">
                <a:latin typeface="Courier New" panose="02070309020205020404" pitchFamily="49" charset="0"/>
              </a:rPr>
              <a:t>route add -net </a:t>
            </a:r>
            <a:r>
              <a:rPr lang="it-IT" altLang="it-IT" sz="2400" b="1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>
                <a:latin typeface="Courier New" panose="02070309020205020404" pitchFamily="49" charset="0"/>
              </a:rPr>
              <a:t> netmask </a:t>
            </a:r>
            <a:r>
              <a:rPr lang="it-IT" altLang="it-IT" sz="2400" b="1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>
                <a:latin typeface="Courier New" panose="02070309020205020404" pitchFamily="49" charset="0"/>
              </a:rPr>
              <a:t> gw </a:t>
            </a:r>
            <a:r>
              <a:rPr lang="it-IT" altLang="it-IT" sz="2400" b="1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  <a:r>
              <a:rPr lang="it-IT" altLang="it-IT" sz="2400" b="1">
                <a:latin typeface="Courier New" panose="02070309020205020404" pitchFamily="49" charset="0"/>
              </a:rPr>
              <a:t> dev </a:t>
            </a:r>
            <a:r>
              <a:rPr lang="it-IT" altLang="it-IT" sz="2400" b="1">
                <a:solidFill>
                  <a:schemeClr val="tx2"/>
                </a:solidFill>
                <a:latin typeface="Courier New" panose="02070309020205020404" pitchFamily="49" charset="0"/>
              </a:rPr>
              <a:t>__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E3BD9-ED44-42B7-B058-B6A38E1F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B1178-0F0A-4ED6-A638-5DCABE4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kathara – [ lab: static routing ]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1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63B4DF51-F06B-49F3-AC9F-D584EBEB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proposed exercises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D49A0820-DD43-4568-A8AC-3C6367036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not all the routing tables contain a default route</a:t>
            </a:r>
          </a:p>
          <a:p>
            <a:pPr eaLnBrk="1" hangingPunct="1"/>
            <a:r>
              <a:rPr lang="en-US" altLang="it-IT"/>
              <a:t>the network of this lab is so simple that routers </a:t>
            </a:r>
            <a:r>
              <a:rPr lang="en-US" altLang="it-IT" b="1">
                <a:latin typeface="Courier New" panose="02070309020205020404" pitchFamily="49" charset="0"/>
              </a:rPr>
              <a:t>r1 </a:t>
            </a:r>
            <a:r>
              <a:rPr lang="en-US" altLang="it-IT"/>
              <a:t>and </a:t>
            </a:r>
            <a:r>
              <a:rPr lang="en-US" altLang="it-IT" b="1">
                <a:latin typeface="Courier New" panose="02070309020205020404" pitchFamily="49" charset="0"/>
              </a:rPr>
              <a:t>r2 </a:t>
            </a:r>
            <a:r>
              <a:rPr lang="en-US" altLang="it-IT"/>
              <a:t>can be also configured to exclusively use default routes</a:t>
            </a:r>
          </a:p>
          <a:p>
            <a:pPr eaLnBrk="1" hangingPunct="1"/>
            <a:r>
              <a:rPr lang="en-US" altLang="it-IT"/>
              <a:t>try such a configuration and test it</a:t>
            </a:r>
            <a:endParaRPr lang="it-IT" alt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FECF93-68DC-45FA-A362-20545B5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7276B6-F8E6-4B40-9F59-79E212BB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799493-1139-4CF4-AC3C-B4F1ADADAE71}"/>
              </a:ext>
            </a:extLst>
          </p:cNvPr>
          <p:cNvCxnSpPr>
            <a:stCxn id="8203" idx="3"/>
            <a:endCxn id="8207" idx="1"/>
          </p:cNvCxnSpPr>
          <p:nvPr/>
        </p:nvCxnSpPr>
        <p:spPr>
          <a:xfrm flipV="1">
            <a:off x="3330923" y="5451475"/>
            <a:ext cx="5593630" cy="28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Rectangle 112">
            <a:extLst>
              <a:ext uri="{FF2B5EF4-FFF2-40B4-BE49-F238E27FC236}">
                <a16:creationId xmlns:a16="http://schemas.microsoft.com/office/drawing/2014/main" id="{5DCEDD5E-21F1-4995-9164-339619FF4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1 – network topology</a:t>
            </a:r>
            <a:br>
              <a:rPr lang="it-IT" altLang="it-IT"/>
            </a:br>
            <a:r>
              <a:rPr lang="it-IT" altLang="it-IT"/>
              <a:t>high level view</a:t>
            </a:r>
          </a:p>
        </p:txBody>
      </p:sp>
      <p:sp>
        <p:nvSpPr>
          <p:cNvPr id="32" name="Segnaposto data 2">
            <a:extLst>
              <a:ext uri="{FF2B5EF4-FFF2-40B4-BE49-F238E27FC236}">
                <a16:creationId xmlns:a16="http://schemas.microsoft.com/office/drawing/2014/main" id="{C13E0CAC-FEDB-4F87-A182-C7837388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3" name="Segnaposto piè di pagina 3">
            <a:extLst>
              <a:ext uri="{FF2B5EF4-FFF2-40B4-BE49-F238E27FC236}">
                <a16:creationId xmlns:a16="http://schemas.microsoft.com/office/drawing/2014/main" id="{13A95D44-9BA6-4591-9760-563079FC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8198" name="Line 107">
            <a:extLst>
              <a:ext uri="{FF2B5EF4-FFF2-40B4-BE49-F238E27FC236}">
                <a16:creationId xmlns:a16="http://schemas.microsoft.com/office/drawing/2014/main" id="{7AC47905-A807-4807-9F0D-EC161FFA5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0465" y="3141663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9" name="Line 106">
            <a:extLst>
              <a:ext uri="{FF2B5EF4-FFF2-40B4-BE49-F238E27FC236}">
                <a16:creationId xmlns:a16="http://schemas.microsoft.com/office/drawing/2014/main" id="{323B7311-6FBA-49CE-80B5-4F1F6C2A9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972" y="30861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4">
            <a:extLst>
              <a:ext uri="{FF2B5EF4-FFF2-40B4-BE49-F238E27FC236}">
                <a16:creationId xmlns:a16="http://schemas.microsoft.com/office/drawing/2014/main" id="{8A8C7B5F-7A68-4504-BABC-8D3474170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9353" y="43370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2" name="Line 13">
            <a:extLst>
              <a:ext uri="{FF2B5EF4-FFF2-40B4-BE49-F238E27FC236}">
                <a16:creationId xmlns:a16="http://schemas.microsoft.com/office/drawing/2014/main" id="{AAE1D45F-70EA-46FA-895A-929A20183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1035" y="43370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3" name="Rectangle 15">
            <a:extLst>
              <a:ext uri="{FF2B5EF4-FFF2-40B4-BE49-F238E27FC236}">
                <a16:creationId xmlns:a16="http://schemas.microsoft.com/office/drawing/2014/main" id="{098937C3-579E-47BC-9AB9-12EA2C12A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235" y="5175250"/>
            <a:ext cx="674688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8204" name="Text Box 42">
            <a:extLst>
              <a:ext uri="{FF2B5EF4-FFF2-40B4-BE49-F238E27FC236}">
                <a16:creationId xmlns:a16="http://schemas.microsoft.com/office/drawing/2014/main" id="{1F1FF828-B523-4843-B40C-E795F39BD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614" y="5281180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8205" name="Text Box 55">
            <a:extLst>
              <a:ext uri="{FF2B5EF4-FFF2-40B4-BE49-F238E27FC236}">
                <a16:creationId xmlns:a16="http://schemas.microsoft.com/office/drawing/2014/main" id="{2420E9D4-D8B7-4994-BC92-5DFF4D3F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522" y="4006850"/>
            <a:ext cx="190023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195.11.14.0/24</a:t>
            </a:r>
          </a:p>
        </p:txBody>
      </p:sp>
      <p:sp>
        <p:nvSpPr>
          <p:cNvPr id="8206" name="Text Box 56">
            <a:extLst>
              <a:ext uri="{FF2B5EF4-FFF2-40B4-BE49-F238E27FC236}">
                <a16:creationId xmlns:a16="http://schemas.microsoft.com/office/drawing/2014/main" id="{1A8E453F-288D-4415-B925-BC0757472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328" y="4032250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8207" name="Rectangle 17">
            <a:extLst>
              <a:ext uri="{FF2B5EF4-FFF2-40B4-BE49-F238E27FC236}">
                <a16:creationId xmlns:a16="http://schemas.microsoft.com/office/drawing/2014/main" id="{6FF7E770-D395-4A8E-8F19-1D1F30987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553" y="5146675"/>
            <a:ext cx="696913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grpSp>
        <p:nvGrpSpPr>
          <p:cNvPr id="8208" name="Group 90">
            <a:extLst>
              <a:ext uri="{FF2B5EF4-FFF2-40B4-BE49-F238E27FC236}">
                <a16:creationId xmlns:a16="http://schemas.microsoft.com/office/drawing/2014/main" id="{7DD2AFFA-CB1E-486A-8025-39532A27072E}"/>
              </a:ext>
            </a:extLst>
          </p:cNvPr>
          <p:cNvGrpSpPr>
            <a:grpSpLocks/>
          </p:cNvGrpSpPr>
          <p:nvPr/>
        </p:nvGrpSpPr>
        <p:grpSpPr bwMode="auto">
          <a:xfrm>
            <a:off x="2127252" y="2205038"/>
            <a:ext cx="1655763" cy="1049337"/>
            <a:chOff x="1488" y="3360"/>
            <a:chExt cx="1044" cy="661"/>
          </a:xfrm>
        </p:grpSpPr>
        <p:grpSp>
          <p:nvGrpSpPr>
            <p:cNvPr id="8219" name="Group 91">
              <a:extLst>
                <a:ext uri="{FF2B5EF4-FFF2-40B4-BE49-F238E27FC236}">
                  <a16:creationId xmlns:a16="http://schemas.microsoft.com/office/drawing/2014/main" id="{2637A8B2-184E-4756-B93D-3BCF767692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8223" name="Freeform 92">
                <a:extLst>
                  <a:ext uri="{FF2B5EF4-FFF2-40B4-BE49-F238E27FC236}">
                    <a16:creationId xmlns:a16="http://schemas.microsoft.com/office/drawing/2014/main" id="{FFB4A490-7227-4238-BF80-91CCD77DA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24" name="Freeform 93">
                <a:extLst>
                  <a:ext uri="{FF2B5EF4-FFF2-40B4-BE49-F238E27FC236}">
                    <a16:creationId xmlns:a16="http://schemas.microsoft.com/office/drawing/2014/main" id="{8F75A783-2032-47BB-88CA-17ADA1EE2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25" name="Freeform 94">
                <a:extLst>
                  <a:ext uri="{FF2B5EF4-FFF2-40B4-BE49-F238E27FC236}">
                    <a16:creationId xmlns:a16="http://schemas.microsoft.com/office/drawing/2014/main" id="{C0CFB196-CF70-436E-8936-6948EC5C4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20" name="Rectangle 95">
              <a:extLst>
                <a:ext uri="{FF2B5EF4-FFF2-40B4-BE49-F238E27FC236}">
                  <a16:creationId xmlns:a16="http://schemas.microsoft.com/office/drawing/2014/main" id="{347ADD17-C951-491C-A1E2-DDF661FC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21" name="Rectangle 96">
              <a:extLst>
                <a:ext uri="{FF2B5EF4-FFF2-40B4-BE49-F238E27FC236}">
                  <a16:creationId xmlns:a16="http://schemas.microsoft.com/office/drawing/2014/main" id="{A470422C-737D-4DCB-9E5A-08EAB4377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22" name="Rectangle 97">
              <a:extLst>
                <a:ext uri="{FF2B5EF4-FFF2-40B4-BE49-F238E27FC236}">
                  <a16:creationId xmlns:a16="http://schemas.microsoft.com/office/drawing/2014/main" id="{BF5E5DB3-AD02-43FB-8DCE-3A7ACED1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209" name="Group 98">
            <a:extLst>
              <a:ext uri="{FF2B5EF4-FFF2-40B4-BE49-F238E27FC236}">
                <a16:creationId xmlns:a16="http://schemas.microsoft.com/office/drawing/2014/main" id="{93E97188-1EFD-4E4F-B641-5302344DB829}"/>
              </a:ext>
            </a:extLst>
          </p:cNvPr>
          <p:cNvGrpSpPr>
            <a:grpSpLocks/>
          </p:cNvGrpSpPr>
          <p:nvPr/>
        </p:nvGrpSpPr>
        <p:grpSpPr bwMode="auto">
          <a:xfrm>
            <a:off x="8399090" y="2205038"/>
            <a:ext cx="1657350" cy="1049337"/>
            <a:chOff x="1488" y="3360"/>
            <a:chExt cx="1044" cy="661"/>
          </a:xfrm>
        </p:grpSpPr>
        <p:grpSp>
          <p:nvGrpSpPr>
            <p:cNvPr id="8212" name="Group 99">
              <a:extLst>
                <a:ext uri="{FF2B5EF4-FFF2-40B4-BE49-F238E27FC236}">
                  <a16:creationId xmlns:a16="http://schemas.microsoft.com/office/drawing/2014/main" id="{5F4A56A3-D4D7-4534-9805-148C312A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830"/>
              <a:ext cx="1044" cy="191"/>
              <a:chOff x="4131" y="2964"/>
              <a:chExt cx="1044" cy="191"/>
            </a:xfrm>
          </p:grpSpPr>
          <p:sp>
            <p:nvSpPr>
              <p:cNvPr id="8216" name="Freeform 100">
                <a:extLst>
                  <a:ext uri="{FF2B5EF4-FFF2-40B4-BE49-F238E27FC236}">
                    <a16:creationId xmlns:a16="http://schemas.microsoft.com/office/drawing/2014/main" id="{F022CB7F-EE55-4326-9A5E-3ADCCDF6A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1" y="2964"/>
                <a:ext cx="1044" cy="191"/>
              </a:xfrm>
              <a:custGeom>
                <a:avLst/>
                <a:gdLst>
                  <a:gd name="T0" fmla="*/ 129 w 1044"/>
                  <a:gd name="T1" fmla="*/ 0 h 191"/>
                  <a:gd name="T2" fmla="*/ 918 w 1044"/>
                  <a:gd name="T3" fmla="*/ 0 h 191"/>
                  <a:gd name="T4" fmla="*/ 1043 w 1044"/>
                  <a:gd name="T5" fmla="*/ 173 h 191"/>
                  <a:gd name="T6" fmla="*/ 1044 w 1044"/>
                  <a:gd name="T7" fmla="*/ 181 h 191"/>
                  <a:gd name="T8" fmla="*/ 1039 w 1044"/>
                  <a:gd name="T9" fmla="*/ 189 h 191"/>
                  <a:gd name="T10" fmla="*/ 1032 w 1044"/>
                  <a:gd name="T11" fmla="*/ 191 h 191"/>
                  <a:gd name="T12" fmla="*/ 15 w 1044"/>
                  <a:gd name="T13" fmla="*/ 191 h 191"/>
                  <a:gd name="T14" fmla="*/ 5 w 1044"/>
                  <a:gd name="T15" fmla="*/ 188 h 191"/>
                  <a:gd name="T16" fmla="*/ 0 w 1044"/>
                  <a:gd name="T17" fmla="*/ 179 h 191"/>
                  <a:gd name="T18" fmla="*/ 2 w 1044"/>
                  <a:gd name="T19" fmla="*/ 170 h 191"/>
                  <a:gd name="T20" fmla="*/ 129 w 1044"/>
                  <a:gd name="T21" fmla="*/ 0 h 19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44" h="191">
                    <a:moveTo>
                      <a:pt x="129" y="0"/>
                    </a:moveTo>
                    <a:lnTo>
                      <a:pt x="918" y="0"/>
                    </a:lnTo>
                    <a:lnTo>
                      <a:pt x="1043" y="173"/>
                    </a:lnTo>
                    <a:lnTo>
                      <a:pt x="1044" y="181"/>
                    </a:lnTo>
                    <a:lnTo>
                      <a:pt x="1039" y="189"/>
                    </a:lnTo>
                    <a:lnTo>
                      <a:pt x="1032" y="191"/>
                    </a:lnTo>
                    <a:lnTo>
                      <a:pt x="15" y="191"/>
                    </a:lnTo>
                    <a:lnTo>
                      <a:pt x="5" y="188"/>
                    </a:lnTo>
                    <a:lnTo>
                      <a:pt x="0" y="179"/>
                    </a:lnTo>
                    <a:lnTo>
                      <a:pt x="2" y="170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17" name="Freeform 101">
                <a:extLst>
                  <a:ext uri="{FF2B5EF4-FFF2-40B4-BE49-F238E27FC236}">
                    <a16:creationId xmlns:a16="http://schemas.microsoft.com/office/drawing/2014/main" id="{833F5BE6-2905-4651-9221-85AA42304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9" y="3005"/>
                <a:ext cx="694" cy="123"/>
              </a:xfrm>
              <a:custGeom>
                <a:avLst/>
                <a:gdLst>
                  <a:gd name="T0" fmla="*/ 93 w 694"/>
                  <a:gd name="T1" fmla="*/ 0 h 123"/>
                  <a:gd name="T2" fmla="*/ 661 w 694"/>
                  <a:gd name="T3" fmla="*/ 0 h 123"/>
                  <a:gd name="T4" fmla="*/ 694 w 694"/>
                  <a:gd name="T5" fmla="*/ 123 h 123"/>
                  <a:gd name="T6" fmla="*/ 0 w 694"/>
                  <a:gd name="T7" fmla="*/ 123 h 123"/>
                  <a:gd name="T8" fmla="*/ 93 w 694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123">
                    <a:moveTo>
                      <a:pt x="93" y="0"/>
                    </a:moveTo>
                    <a:lnTo>
                      <a:pt x="661" y="0"/>
                    </a:lnTo>
                    <a:lnTo>
                      <a:pt x="694" y="123"/>
                    </a:lnTo>
                    <a:lnTo>
                      <a:pt x="0" y="12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18" name="Freeform 102">
                <a:extLst>
                  <a:ext uri="{FF2B5EF4-FFF2-40B4-BE49-F238E27FC236}">
                    <a16:creationId xmlns:a16="http://schemas.microsoft.com/office/drawing/2014/main" id="{77FD88BE-7501-403A-BC43-F39D255F9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" y="3005"/>
                <a:ext cx="209" cy="123"/>
              </a:xfrm>
              <a:custGeom>
                <a:avLst/>
                <a:gdLst>
                  <a:gd name="T0" fmla="*/ 0 w 209"/>
                  <a:gd name="T1" fmla="*/ 0 h 123"/>
                  <a:gd name="T2" fmla="*/ 124 w 209"/>
                  <a:gd name="T3" fmla="*/ 0 h 123"/>
                  <a:gd name="T4" fmla="*/ 209 w 209"/>
                  <a:gd name="T5" fmla="*/ 123 h 123"/>
                  <a:gd name="T6" fmla="*/ 38 w 209"/>
                  <a:gd name="T7" fmla="*/ 123 h 123"/>
                  <a:gd name="T8" fmla="*/ 0 w 209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9" h="123">
                    <a:moveTo>
                      <a:pt x="0" y="0"/>
                    </a:moveTo>
                    <a:lnTo>
                      <a:pt x="124" y="0"/>
                    </a:lnTo>
                    <a:lnTo>
                      <a:pt x="209" y="123"/>
                    </a:lnTo>
                    <a:lnTo>
                      <a:pt x="38" y="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8213" name="Rectangle 103">
              <a:extLst>
                <a:ext uri="{FF2B5EF4-FFF2-40B4-BE49-F238E27FC236}">
                  <a16:creationId xmlns:a16="http://schemas.microsoft.com/office/drawing/2014/main" id="{CE324910-6B9D-48B5-B630-F01E4EDB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3360"/>
              <a:ext cx="574" cy="46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14" name="Rectangle 104">
              <a:extLst>
                <a:ext uri="{FF2B5EF4-FFF2-40B4-BE49-F238E27FC236}">
                  <a16:creationId xmlns:a16="http://schemas.microsoft.com/office/drawing/2014/main" id="{9C603044-85BF-4F19-B1CC-CC397E4EB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773"/>
              <a:ext cx="52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8215" name="Rectangle 105">
              <a:extLst>
                <a:ext uri="{FF2B5EF4-FFF2-40B4-BE49-F238E27FC236}">
                  <a16:creationId xmlns:a16="http://schemas.microsoft.com/office/drawing/2014/main" id="{9056E9CE-E0F7-4CBC-8C99-DD11E0A7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3424"/>
              <a:ext cx="416" cy="323"/>
            </a:xfrm>
            <a:prstGeom prst="rect">
              <a:avLst/>
            </a:prstGeom>
            <a:solidFill>
              <a:srgbClr val="5B7BB5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</p:grpSp>
      <p:sp>
        <p:nvSpPr>
          <p:cNvPr id="8210" name="Text Box 110">
            <a:extLst>
              <a:ext uri="{FF2B5EF4-FFF2-40B4-BE49-F238E27FC236}">
                <a16:creationId xmlns:a16="http://schemas.microsoft.com/office/drawing/2014/main" id="{FFF8D7E3-EC6E-4729-A0BA-064AA979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177" y="236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2400" b="1"/>
              <a:t>pc1</a:t>
            </a:r>
          </a:p>
        </p:txBody>
      </p:sp>
      <p:sp>
        <p:nvSpPr>
          <p:cNvPr id="8211" name="Text Box 111">
            <a:extLst>
              <a:ext uri="{FF2B5EF4-FFF2-40B4-BE49-F238E27FC236}">
                <a16:creationId xmlns:a16="http://schemas.microsoft.com/office/drawing/2014/main" id="{8076C32C-ADD6-4B62-B7B6-A221CECE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953" y="2362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it-IT" sz="2400" b="1"/>
              <a:t>pc2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13">
            <a:extLst>
              <a:ext uri="{FF2B5EF4-FFF2-40B4-BE49-F238E27FC236}">
                <a16:creationId xmlns:a16="http://schemas.microsoft.com/office/drawing/2014/main" id="{6FE3CD97-1806-47CE-BD78-79B40660C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1 – network topology</a:t>
            </a:r>
            <a:br>
              <a:rPr lang="it-IT" altLang="it-IT"/>
            </a:br>
            <a:r>
              <a:rPr lang="it-IT" altLang="it-IT"/>
              <a:t>configuration details</a:t>
            </a:r>
          </a:p>
        </p:txBody>
      </p:sp>
      <p:sp>
        <p:nvSpPr>
          <p:cNvPr id="38" name="Segnaposto data 2">
            <a:extLst>
              <a:ext uri="{FF2B5EF4-FFF2-40B4-BE49-F238E27FC236}">
                <a16:creationId xmlns:a16="http://schemas.microsoft.com/office/drawing/2014/main" id="{A7863FA4-89F5-4319-8C0E-846412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9" name="Segnaposto piè di pagina 3">
            <a:extLst>
              <a:ext uri="{FF2B5EF4-FFF2-40B4-BE49-F238E27FC236}">
                <a16:creationId xmlns:a16="http://schemas.microsoft.com/office/drawing/2014/main" id="{AD8E7C07-46E8-43B9-AB35-26AA1D5F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9221" name="Line 55">
            <a:extLst>
              <a:ext uri="{FF2B5EF4-FFF2-40B4-BE49-F238E27FC236}">
                <a16:creationId xmlns:a16="http://schemas.microsoft.com/office/drawing/2014/main" id="{39D01029-B6B0-4672-8D5C-5E26DD4B7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3711576"/>
            <a:ext cx="0" cy="930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2" name="Line 3">
            <a:extLst>
              <a:ext uri="{FF2B5EF4-FFF2-40B4-BE49-F238E27FC236}">
                <a16:creationId xmlns:a16="http://schemas.microsoft.com/office/drawing/2014/main" id="{E425135B-82F2-4F43-87A6-029DB3CD8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8689" y="5175250"/>
            <a:ext cx="3125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3" name="Text Box 27">
            <a:extLst>
              <a:ext uri="{FF2B5EF4-FFF2-40B4-BE49-F238E27FC236}">
                <a16:creationId xmlns:a16="http://schemas.microsoft.com/office/drawing/2014/main" id="{A58336D8-88B4-4A7A-A13E-DFD673A32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320960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 err="1">
                <a:solidFill>
                  <a:schemeClr val="accent1"/>
                </a:solidFill>
              </a:rPr>
              <a:t>collision</a:t>
            </a:r>
            <a:r>
              <a:rPr lang="it-IT" altLang="it-IT" sz="2000" dirty="0">
                <a:solidFill>
                  <a:schemeClr val="accent1"/>
                </a:solidFill>
              </a:rPr>
              <a:t> domain </a:t>
            </a:r>
            <a:r>
              <a:rPr lang="it-IT" altLang="it-IT" b="1" dirty="0">
                <a:solidFill>
                  <a:schemeClr val="accent1"/>
                </a:solidFill>
              </a:rPr>
              <a:t>A</a:t>
            </a:r>
            <a:endParaRPr lang="it-IT" altLang="it-IT" sz="2000" dirty="0">
              <a:solidFill>
                <a:schemeClr val="accent1"/>
              </a:solidFill>
            </a:endParaRPr>
          </a:p>
        </p:txBody>
      </p:sp>
      <p:sp>
        <p:nvSpPr>
          <p:cNvPr id="9224" name="Line 29">
            <a:extLst>
              <a:ext uri="{FF2B5EF4-FFF2-40B4-BE49-F238E27FC236}">
                <a16:creationId xmlns:a16="http://schemas.microsoft.com/office/drawing/2014/main" id="{E693359E-4F2F-41F7-9BE4-309ABB7D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3711576"/>
            <a:ext cx="0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25" name="Rectangle 35">
            <a:extLst>
              <a:ext uri="{FF2B5EF4-FFF2-40B4-BE49-F238E27FC236}">
                <a16:creationId xmlns:a16="http://schemas.microsoft.com/office/drawing/2014/main" id="{497273D5-4E32-4507-98CF-EFB4F2D1A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9" y="4870450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r1</a:t>
            </a:r>
            <a:endParaRPr lang="it-IT" altLang="it-IT" sz="2400"/>
          </a:p>
        </p:txBody>
      </p:sp>
      <p:sp>
        <p:nvSpPr>
          <p:cNvPr id="9226" name="Rectangle 39">
            <a:extLst>
              <a:ext uri="{FF2B5EF4-FFF2-40B4-BE49-F238E27FC236}">
                <a16:creationId xmlns:a16="http://schemas.microsoft.com/office/drawing/2014/main" id="{AA9844C1-B7D4-4AFA-8A8E-E008E98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4870450"/>
            <a:ext cx="696912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r2</a:t>
            </a:r>
            <a:endParaRPr lang="it-IT" altLang="it-IT" sz="2400"/>
          </a:p>
        </p:txBody>
      </p:sp>
      <p:pic>
        <p:nvPicPr>
          <p:cNvPr id="9227" name="Picture 43" descr="scheda-su">
            <a:extLst>
              <a:ext uri="{FF2B5EF4-FFF2-40B4-BE49-F238E27FC236}">
                <a16:creationId xmlns:a16="http://schemas.microsoft.com/office/drawing/2014/main" id="{DC7A1BCF-1017-4CA4-B3CC-D2CC2DD49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9" y="4387850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52" descr="scheda-su">
            <a:extLst>
              <a:ext uri="{FF2B5EF4-FFF2-40B4-BE49-F238E27FC236}">
                <a16:creationId xmlns:a16="http://schemas.microsoft.com/office/drawing/2014/main" id="{06F0CDE1-F105-4640-AB86-E679F80E2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9" y="4413250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9" name="Line 68">
            <a:extLst>
              <a:ext uri="{FF2B5EF4-FFF2-40B4-BE49-F238E27FC236}">
                <a16:creationId xmlns:a16="http://schemas.microsoft.com/office/drawing/2014/main" id="{E1DA84D0-1BED-4286-AEC4-C48058CD2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8380" y="371330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9230" name="Picture 12" descr="scheda-right">
            <a:extLst>
              <a:ext uri="{FF2B5EF4-FFF2-40B4-BE49-F238E27FC236}">
                <a16:creationId xmlns:a16="http://schemas.microsoft.com/office/drawing/2014/main" id="{5FDCEE5F-260D-4AF5-932E-64F266F40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5022850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1" name="Text Box 75">
            <a:extLst>
              <a:ext uri="{FF2B5EF4-FFF2-40B4-BE49-F238E27FC236}">
                <a16:creationId xmlns:a16="http://schemas.microsoft.com/office/drawing/2014/main" id="{3078CA02-5151-46FD-ADE2-5B273034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401" y="3128964"/>
            <a:ext cx="2320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C</a:t>
            </a:r>
            <a:endParaRPr lang="it-IT" altLang="it-IT">
              <a:solidFill>
                <a:schemeClr val="accent1"/>
              </a:solidFill>
            </a:endParaRPr>
          </a:p>
        </p:txBody>
      </p:sp>
      <p:sp>
        <p:nvSpPr>
          <p:cNvPr id="9232" name="Line 76">
            <a:extLst>
              <a:ext uri="{FF2B5EF4-FFF2-40B4-BE49-F238E27FC236}">
                <a16:creationId xmlns:a16="http://schemas.microsoft.com/office/drawing/2014/main" id="{B68E00BC-8F1F-4AA4-960E-836EEC1214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7276" y="3711575"/>
            <a:ext cx="1293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33" name="Text Box 77">
            <a:extLst>
              <a:ext uri="{FF2B5EF4-FFF2-40B4-BE49-F238E27FC236}">
                <a16:creationId xmlns:a16="http://schemas.microsoft.com/office/drawing/2014/main" id="{CCDF183C-8996-434E-962A-F46E9116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4581525"/>
            <a:ext cx="2328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>
                <a:solidFill>
                  <a:schemeClr val="accent1"/>
                </a:solidFill>
              </a:rPr>
              <a:t>collision domain </a:t>
            </a:r>
            <a:r>
              <a:rPr lang="it-IT" altLang="it-IT" b="1">
                <a:solidFill>
                  <a:schemeClr val="accent1"/>
                </a:solidFill>
              </a:rPr>
              <a:t>B</a:t>
            </a:r>
            <a:endParaRPr lang="it-IT" altLang="it-IT" sz="2000">
              <a:solidFill>
                <a:schemeClr val="accent1"/>
              </a:solidFill>
            </a:endParaRPr>
          </a:p>
        </p:txBody>
      </p:sp>
      <p:pic>
        <p:nvPicPr>
          <p:cNvPr id="9234" name="Picture 90" descr="scheda">
            <a:extLst>
              <a:ext uri="{FF2B5EF4-FFF2-40B4-BE49-F238E27FC236}">
                <a16:creationId xmlns:a16="http://schemas.microsoft.com/office/drawing/2014/main" id="{CB72B54D-205A-4E14-83F9-2E0F974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5038725"/>
            <a:ext cx="533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91">
            <a:extLst>
              <a:ext uri="{FF2B5EF4-FFF2-40B4-BE49-F238E27FC236}">
                <a16:creationId xmlns:a16="http://schemas.microsoft.com/office/drawing/2014/main" id="{D174CEB1-0D6F-4769-AD06-842AD83E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041" y="1844675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pc1</a:t>
            </a:r>
            <a:endParaRPr lang="it-IT" altLang="it-IT" sz="2400"/>
          </a:p>
        </p:txBody>
      </p:sp>
      <p:sp>
        <p:nvSpPr>
          <p:cNvPr id="9236" name="Rectangle 92">
            <a:extLst>
              <a:ext uri="{FF2B5EF4-FFF2-40B4-BE49-F238E27FC236}">
                <a16:creationId xmlns:a16="http://schemas.microsoft.com/office/drawing/2014/main" id="{105EB0DE-1546-4BB3-B5C8-EADFE39B7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9" y="1882775"/>
            <a:ext cx="67468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b="1"/>
              <a:t>pc2</a:t>
            </a:r>
            <a:endParaRPr lang="it-IT" altLang="it-IT" sz="2400"/>
          </a:p>
        </p:txBody>
      </p:sp>
      <p:pic>
        <p:nvPicPr>
          <p:cNvPr id="9237" name="Picture 93" descr="scheda-giu">
            <a:extLst>
              <a:ext uri="{FF2B5EF4-FFF2-40B4-BE49-F238E27FC236}">
                <a16:creationId xmlns:a16="http://schemas.microsoft.com/office/drawing/2014/main" id="{FED67517-6C72-42C5-8F65-40144EEC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9" y="2390775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8" name="Picture 94" descr="scheda-giu">
            <a:extLst>
              <a:ext uri="{FF2B5EF4-FFF2-40B4-BE49-F238E27FC236}">
                <a16:creationId xmlns:a16="http://schemas.microsoft.com/office/drawing/2014/main" id="{5F30A8D9-394B-4828-B072-6A96C9217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441" y="2390775"/>
            <a:ext cx="3317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9" name="Line 95">
            <a:extLst>
              <a:ext uri="{FF2B5EF4-FFF2-40B4-BE49-F238E27FC236}">
                <a16:creationId xmlns:a16="http://schemas.microsoft.com/office/drawing/2014/main" id="{F6588AE2-1E87-4A63-9C82-2D21F0765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840" y="29495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40" name="Line 96">
            <a:extLst>
              <a:ext uri="{FF2B5EF4-FFF2-40B4-BE49-F238E27FC236}">
                <a16:creationId xmlns:a16="http://schemas.microsoft.com/office/drawing/2014/main" id="{CC864DE3-0ACC-4A9C-91D9-7BDB68C8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475" y="294957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241" name="Text Box 97">
            <a:extLst>
              <a:ext uri="{FF2B5EF4-FFF2-40B4-BE49-F238E27FC236}">
                <a16:creationId xmlns:a16="http://schemas.microsoft.com/office/drawing/2014/main" id="{543A0166-591D-47C1-B148-97720777D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403" y="2568576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2" name="Text Box 98">
            <a:extLst>
              <a:ext uri="{FF2B5EF4-FFF2-40B4-BE49-F238E27FC236}">
                <a16:creationId xmlns:a16="http://schemas.microsoft.com/office/drawing/2014/main" id="{B84CCF1A-BD6D-46BB-A1E6-F83735EF6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4" y="2568576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3" name="Text Box 99">
            <a:extLst>
              <a:ext uri="{FF2B5EF4-FFF2-40B4-BE49-F238E27FC236}">
                <a16:creationId xmlns:a16="http://schemas.microsoft.com/office/drawing/2014/main" id="{A59F256F-1E72-4204-9D92-D437CF9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9" y="4448176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4" name="Text Box 100">
            <a:extLst>
              <a:ext uri="{FF2B5EF4-FFF2-40B4-BE49-F238E27FC236}">
                <a16:creationId xmlns:a16="http://schemas.microsoft.com/office/drawing/2014/main" id="{6AA14687-7796-406D-A7C5-132C9ACE9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5295901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5" name="Text Box 101">
            <a:extLst>
              <a:ext uri="{FF2B5EF4-FFF2-40B4-BE49-F238E27FC236}">
                <a16:creationId xmlns:a16="http://schemas.microsoft.com/office/drawing/2014/main" id="{94EE33BD-3C0D-46B5-BF44-287252F8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5295901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eth1</a:t>
            </a:r>
          </a:p>
        </p:txBody>
      </p:sp>
      <p:sp>
        <p:nvSpPr>
          <p:cNvPr id="9246" name="Text Box 102">
            <a:extLst>
              <a:ext uri="{FF2B5EF4-FFF2-40B4-BE49-F238E27FC236}">
                <a16:creationId xmlns:a16="http://schemas.microsoft.com/office/drawing/2014/main" id="{10F1C48A-B884-4EC1-9E27-34D2E8A2C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6" y="4476751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eth0</a:t>
            </a:r>
          </a:p>
        </p:txBody>
      </p:sp>
      <p:sp>
        <p:nvSpPr>
          <p:cNvPr id="9247" name="Text Box 103">
            <a:extLst>
              <a:ext uri="{FF2B5EF4-FFF2-40B4-BE49-F238E27FC236}">
                <a16:creationId xmlns:a16="http://schemas.microsoft.com/office/drawing/2014/main" id="{D62DCD68-FAFE-444E-99D7-BB7FE94A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15" y="3789040"/>
            <a:ext cx="1901825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 dirty="0"/>
              <a:t>195.11.14.0/24</a:t>
            </a:r>
          </a:p>
        </p:txBody>
      </p:sp>
      <p:sp>
        <p:nvSpPr>
          <p:cNvPr id="9248" name="Text Box 104">
            <a:extLst>
              <a:ext uri="{FF2B5EF4-FFF2-40B4-BE49-F238E27FC236}">
                <a16:creationId xmlns:a16="http://schemas.microsoft.com/office/drawing/2014/main" id="{A33913D8-594A-4383-8AD8-3A79BF578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9526" y="3673475"/>
            <a:ext cx="16240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200.1.1.0/24</a:t>
            </a:r>
          </a:p>
        </p:txBody>
      </p:sp>
      <p:sp>
        <p:nvSpPr>
          <p:cNvPr id="9249" name="Text Box 105">
            <a:extLst>
              <a:ext uri="{FF2B5EF4-FFF2-40B4-BE49-F238E27FC236}">
                <a16:creationId xmlns:a16="http://schemas.microsoft.com/office/drawing/2014/main" id="{51305D9D-6349-4C16-81A1-AD6D4EF3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327650"/>
            <a:ext cx="1624012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100.0.0.8/30</a:t>
            </a:r>
          </a:p>
        </p:txBody>
      </p:sp>
      <p:sp>
        <p:nvSpPr>
          <p:cNvPr id="9250" name="Text Box 106">
            <a:extLst>
              <a:ext uri="{FF2B5EF4-FFF2-40B4-BE49-F238E27FC236}">
                <a16:creationId xmlns:a16="http://schemas.microsoft.com/office/drawing/2014/main" id="{6EAA400C-65B1-498D-8E5E-57946CB2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952" y="2568575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.5</a:t>
            </a:r>
          </a:p>
        </p:txBody>
      </p:sp>
      <p:sp>
        <p:nvSpPr>
          <p:cNvPr id="9251" name="Text Box 107">
            <a:extLst>
              <a:ext uri="{FF2B5EF4-FFF2-40B4-BE49-F238E27FC236}">
                <a16:creationId xmlns:a16="http://schemas.microsoft.com/office/drawing/2014/main" id="{8582BE1F-D67A-4181-8E4C-193ED1D7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175" y="2568575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.7</a:t>
            </a:r>
          </a:p>
        </p:txBody>
      </p:sp>
      <p:sp>
        <p:nvSpPr>
          <p:cNvPr id="9252" name="Text Box 108">
            <a:extLst>
              <a:ext uri="{FF2B5EF4-FFF2-40B4-BE49-F238E27FC236}">
                <a16:creationId xmlns:a16="http://schemas.microsoft.com/office/drawing/2014/main" id="{C751676D-5FB2-4DFB-878A-D2B9F3DF1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7850" y="4524375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3" name="Text Box 109">
            <a:extLst>
              <a:ext uri="{FF2B5EF4-FFF2-40B4-BE49-F238E27FC236}">
                <a16:creationId xmlns:a16="http://schemas.microsoft.com/office/drawing/2014/main" id="{517B1B1A-E0E9-4D4A-9FE6-8450F21F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4448175"/>
            <a:ext cx="407987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</a:t>
            </a:r>
          </a:p>
        </p:txBody>
      </p:sp>
      <p:sp>
        <p:nvSpPr>
          <p:cNvPr id="9254" name="Text Box 110">
            <a:extLst>
              <a:ext uri="{FF2B5EF4-FFF2-40B4-BE49-F238E27FC236}">
                <a16:creationId xmlns:a16="http://schemas.microsoft.com/office/drawing/2014/main" id="{A2124E09-EEAA-4AEA-A750-2D71799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5715000"/>
            <a:ext cx="40798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.9</a:t>
            </a:r>
          </a:p>
        </p:txBody>
      </p:sp>
      <p:sp>
        <p:nvSpPr>
          <p:cNvPr id="9255" name="Text Box 111">
            <a:extLst>
              <a:ext uri="{FF2B5EF4-FFF2-40B4-BE49-F238E27FC236}">
                <a16:creationId xmlns:a16="http://schemas.microsoft.com/office/drawing/2014/main" id="{800B0AC6-6908-4D53-9573-BDA66A11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5713413"/>
            <a:ext cx="5461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.10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8CE3D728-9D3A-456D-95AC-73C3995A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2 – the lab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B19CF4D-BC4B-4086-B3F5-58B8F627F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lab directory hierarchy</a:t>
            </a:r>
          </a:p>
          <a:p>
            <a:pPr lvl="1" eaLnBrk="1" hangingPunct="1"/>
            <a:r>
              <a:rPr lang="it-IT" altLang="it-IT" sz="2400"/>
              <a:t>lab.conf</a:t>
            </a:r>
          </a:p>
          <a:p>
            <a:pPr lvl="1" eaLnBrk="1" hangingPunct="1"/>
            <a:r>
              <a:rPr lang="it-IT" altLang="it-IT" sz="2400"/>
              <a:t>pc1/</a:t>
            </a:r>
          </a:p>
          <a:p>
            <a:pPr lvl="1" eaLnBrk="1" hangingPunct="1"/>
            <a:r>
              <a:rPr lang="it-IT" altLang="it-IT" sz="2400"/>
              <a:t>pc1.startup</a:t>
            </a:r>
          </a:p>
          <a:p>
            <a:pPr lvl="1" eaLnBrk="1" hangingPunct="1"/>
            <a:r>
              <a:rPr lang="it-IT" altLang="it-IT" sz="2400"/>
              <a:t>pc2/</a:t>
            </a:r>
          </a:p>
          <a:p>
            <a:pPr lvl="1" eaLnBrk="1" hangingPunct="1"/>
            <a:r>
              <a:rPr lang="it-IT" altLang="it-IT" sz="2400"/>
              <a:t>pc2.startup</a:t>
            </a:r>
          </a:p>
          <a:p>
            <a:pPr lvl="1" eaLnBrk="1" hangingPunct="1"/>
            <a:r>
              <a:rPr lang="it-IT" altLang="it-IT" sz="2400"/>
              <a:t>r1/</a:t>
            </a:r>
          </a:p>
          <a:p>
            <a:pPr lvl="1" eaLnBrk="1" hangingPunct="1"/>
            <a:r>
              <a:rPr lang="it-IT" altLang="it-IT" sz="2400"/>
              <a:t>r1.startup</a:t>
            </a:r>
          </a:p>
          <a:p>
            <a:pPr lvl="1" eaLnBrk="1" hangingPunct="1"/>
            <a:r>
              <a:rPr lang="it-IT" altLang="it-IT" sz="2400"/>
              <a:t>r2/</a:t>
            </a:r>
          </a:p>
          <a:p>
            <a:pPr lvl="1" eaLnBrk="1" hangingPunct="1"/>
            <a:r>
              <a:rPr lang="it-IT" altLang="it-IT" sz="2400"/>
              <a:t>r2.startup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5569CA-C4C5-4DD5-A14D-3479A4C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4E69A-4766-4FFA-B7A2-55A729ED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ACA95F7-59B7-431D-B0D9-6E9B73A48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2 – the lab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A0E633DA-7678-4528-A4AB-C5283BE3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16" name="Segnaposto piè di pagina 3">
            <a:extLst>
              <a:ext uri="{FF2B5EF4-FFF2-40B4-BE49-F238E27FC236}">
                <a16:creationId xmlns:a16="http://schemas.microsoft.com/office/drawing/2014/main" id="{43E4181D-5E39-488B-91B3-E297B304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1269" name="Group 15">
            <a:extLst>
              <a:ext uri="{FF2B5EF4-FFF2-40B4-BE49-F238E27FC236}">
                <a16:creationId xmlns:a16="http://schemas.microsoft.com/office/drawing/2014/main" id="{A97BA1FE-5F59-4D62-8EC6-6FBEB61794C0}"/>
              </a:ext>
            </a:extLst>
          </p:cNvPr>
          <p:cNvGrpSpPr>
            <a:grpSpLocks/>
          </p:cNvGrpSpPr>
          <p:nvPr/>
        </p:nvGrpSpPr>
        <p:grpSpPr bwMode="auto">
          <a:xfrm>
            <a:off x="1343026" y="4003676"/>
            <a:ext cx="9377363" cy="938213"/>
            <a:chOff x="126" y="2432"/>
            <a:chExt cx="5907" cy="591"/>
          </a:xfrm>
        </p:grpSpPr>
        <p:sp>
          <p:nvSpPr>
            <p:cNvPr id="11279" name="AutoShape 5">
              <a:extLst>
                <a:ext uri="{FF2B5EF4-FFF2-40B4-BE49-F238E27FC236}">
                  <a16:creationId xmlns:a16="http://schemas.microsoft.com/office/drawing/2014/main" id="{FA03A4B0-4B4F-4D2A-841F-BB5EF7F82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ifconfig eth0 195.11.14.5 netmask 255.255.255.0 broadcast 195.11.14.255 up</a:t>
              </a:r>
            </a:p>
          </p:txBody>
        </p:sp>
        <p:sp>
          <p:nvSpPr>
            <p:cNvPr id="11280" name="AutoShape 9">
              <a:extLst>
                <a:ext uri="{FF2B5EF4-FFF2-40B4-BE49-F238E27FC236}">
                  <a16:creationId xmlns:a16="http://schemas.microsoft.com/office/drawing/2014/main" id="{B7FDF940-4A19-4AF6-BF03-EABC55175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1044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pc1.startup</a:t>
              </a:r>
            </a:p>
          </p:txBody>
        </p:sp>
      </p:grpSp>
      <p:grpSp>
        <p:nvGrpSpPr>
          <p:cNvPr id="11270" name="Group 14">
            <a:extLst>
              <a:ext uri="{FF2B5EF4-FFF2-40B4-BE49-F238E27FC236}">
                <a16:creationId xmlns:a16="http://schemas.microsoft.com/office/drawing/2014/main" id="{5BA5F067-ACEE-4E59-9B20-257543493424}"/>
              </a:ext>
            </a:extLst>
          </p:cNvPr>
          <p:cNvGrpSpPr>
            <a:grpSpLocks/>
          </p:cNvGrpSpPr>
          <p:nvPr/>
        </p:nvGrpSpPr>
        <p:grpSpPr bwMode="auto">
          <a:xfrm>
            <a:off x="1343026" y="5229226"/>
            <a:ext cx="9377363" cy="936625"/>
            <a:chOff x="126" y="2931"/>
            <a:chExt cx="5907" cy="590"/>
          </a:xfrm>
        </p:grpSpPr>
        <p:sp>
          <p:nvSpPr>
            <p:cNvPr id="11277" name="AutoShape 6">
              <a:extLst>
                <a:ext uri="{FF2B5EF4-FFF2-40B4-BE49-F238E27FC236}">
                  <a16:creationId xmlns:a16="http://schemas.microsoft.com/office/drawing/2014/main" id="{F1810B3A-905B-49E5-9C0E-B50481FD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4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ifconfig eth0 200.1.1.7 netmask 255.255.255.0 broadcast 200.1.1.255 up</a:t>
              </a:r>
            </a:p>
          </p:txBody>
        </p:sp>
        <p:sp>
          <p:nvSpPr>
            <p:cNvPr id="11278" name="AutoShape 10">
              <a:extLst>
                <a:ext uri="{FF2B5EF4-FFF2-40B4-BE49-F238E27FC236}">
                  <a16:creationId xmlns:a16="http://schemas.microsoft.com/office/drawing/2014/main" id="{61FC3390-72AE-4B39-A2D4-43AFFD05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1044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pc2.startup</a:t>
              </a:r>
            </a:p>
          </p:txBody>
        </p:sp>
      </p:grpSp>
      <p:grpSp>
        <p:nvGrpSpPr>
          <p:cNvPr id="11271" name="Group 19">
            <a:extLst>
              <a:ext uri="{FF2B5EF4-FFF2-40B4-BE49-F238E27FC236}">
                <a16:creationId xmlns:a16="http://schemas.microsoft.com/office/drawing/2014/main" id="{CAC54588-9DCA-4D29-A435-52C8552C9DBE}"/>
              </a:ext>
            </a:extLst>
          </p:cNvPr>
          <p:cNvGrpSpPr>
            <a:grpSpLocks/>
          </p:cNvGrpSpPr>
          <p:nvPr/>
        </p:nvGrpSpPr>
        <p:grpSpPr bwMode="auto">
          <a:xfrm>
            <a:off x="4440239" y="1341439"/>
            <a:ext cx="1728787" cy="2447925"/>
            <a:chOff x="2576" y="845"/>
            <a:chExt cx="1089" cy="1542"/>
          </a:xfrm>
        </p:grpSpPr>
        <p:sp>
          <p:nvSpPr>
            <p:cNvPr id="11275" name="AutoShape 4">
              <a:extLst>
                <a:ext uri="{FF2B5EF4-FFF2-40B4-BE49-F238E27FC236}">
                  <a16:creationId xmlns:a16="http://schemas.microsoft.com/office/drawing/2014/main" id="{7E23D185-7BB2-40F5-BA5D-E8BD81F3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r2[1]=B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 dirty="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 dirty="0">
                  <a:latin typeface="Courier New" panose="02070309020205020404" pitchFamily="49" charset="0"/>
                </a:rPr>
                <a:t>pc2[0]=C</a:t>
              </a:r>
              <a:endParaRPr lang="it-IT" altLang="it-IT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11276" name="AutoShape 13">
              <a:extLst>
                <a:ext uri="{FF2B5EF4-FFF2-40B4-BE49-F238E27FC236}">
                  <a16:creationId xmlns:a16="http://schemas.microsoft.com/office/drawing/2014/main" id="{BECABD2E-897E-4C9A-BC12-8F63054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lab.conf</a:t>
              </a:r>
            </a:p>
          </p:txBody>
        </p:sp>
      </p:grpSp>
      <p:sp>
        <p:nvSpPr>
          <p:cNvPr id="11272" name="Text Box 20">
            <a:extLst>
              <a:ext uri="{FF2B5EF4-FFF2-40B4-BE49-F238E27FC236}">
                <a16:creationId xmlns:a16="http://schemas.microsoft.com/office/drawing/2014/main" id="{BBB326E4-050D-4376-8314-089C19D3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6" y="4581525"/>
            <a:ext cx="8863013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#route add default gw 195.11.14.1 dev eth0</a:t>
            </a: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1273" name="AutoShape 21">
            <a:extLst>
              <a:ext uri="{FF2B5EF4-FFF2-40B4-BE49-F238E27FC236}">
                <a16:creationId xmlns:a16="http://schemas.microsoft.com/office/drawing/2014/main" id="{D9EBEB53-2B1A-49F7-BDFB-84880797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581525"/>
            <a:ext cx="3529012" cy="825500"/>
          </a:xfrm>
          <a:prstGeom prst="wedgeRoundRectCallout">
            <a:avLst>
              <a:gd name="adj1" fmla="val -61560"/>
              <a:gd name="adj2" fmla="val -36731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200"/>
              <a:t>the routing table entries will be added manually</a:t>
            </a:r>
          </a:p>
        </p:txBody>
      </p:sp>
      <p:sp>
        <p:nvSpPr>
          <p:cNvPr id="11274" name="Text Box 22">
            <a:extLst>
              <a:ext uri="{FF2B5EF4-FFF2-40B4-BE49-F238E27FC236}">
                <a16:creationId xmlns:a16="http://schemas.microsoft.com/office/drawing/2014/main" id="{2669E564-9282-43F3-BD3F-BDA2B60B7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6" y="5805488"/>
            <a:ext cx="8863013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#route add default gw 200.1.1.1 dev eth0</a:t>
            </a:r>
            <a:endParaRPr lang="it-IT" altLang="it-IT" sz="1600" b="1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D762B5A8-FF4E-4BBC-B5EB-C666746B5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2 – the lab</a:t>
            </a:r>
          </a:p>
        </p:txBody>
      </p:sp>
      <p:sp>
        <p:nvSpPr>
          <p:cNvPr id="12" name="Segnaposto data 2">
            <a:extLst>
              <a:ext uri="{FF2B5EF4-FFF2-40B4-BE49-F238E27FC236}">
                <a16:creationId xmlns:a16="http://schemas.microsoft.com/office/drawing/2014/main" id="{8CD756EF-B3B1-464F-9643-535A5F16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13" name="Segnaposto piè di pagina 3">
            <a:extLst>
              <a:ext uri="{FF2B5EF4-FFF2-40B4-BE49-F238E27FC236}">
                <a16:creationId xmlns:a16="http://schemas.microsoft.com/office/drawing/2014/main" id="{C9538D45-99A5-4EAD-9704-D836A001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2293" name="Group 12">
            <a:extLst>
              <a:ext uri="{FF2B5EF4-FFF2-40B4-BE49-F238E27FC236}">
                <a16:creationId xmlns:a16="http://schemas.microsoft.com/office/drawing/2014/main" id="{78F8CEBA-91BC-4BFE-8307-1779B5E7D525}"/>
              </a:ext>
            </a:extLst>
          </p:cNvPr>
          <p:cNvGrpSpPr>
            <a:grpSpLocks/>
          </p:cNvGrpSpPr>
          <p:nvPr/>
        </p:nvGrpSpPr>
        <p:grpSpPr bwMode="auto">
          <a:xfrm>
            <a:off x="1343026" y="1773239"/>
            <a:ext cx="9377363" cy="1296987"/>
            <a:chOff x="126" y="3430"/>
            <a:chExt cx="5907" cy="817"/>
          </a:xfrm>
        </p:grpSpPr>
        <p:sp>
          <p:nvSpPr>
            <p:cNvPr id="12300" name="AutoShape 13">
              <a:extLst>
                <a:ext uri="{FF2B5EF4-FFF2-40B4-BE49-F238E27FC236}">
                  <a16:creationId xmlns:a16="http://schemas.microsoft.com/office/drawing/2014/main" id="{F606FA27-A58C-47E2-8864-AE26B3B69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629"/>
              <a:ext cx="5907" cy="61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ifconfig eth0 195.11.14.1 netmask 255.255.255.0 broadcast 195.11.14.255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ifconfig eth1 100.0.0.9 netmask 255.255.255.252 broadcast 100.0.0.11 up</a:t>
              </a:r>
            </a:p>
          </p:txBody>
        </p:sp>
        <p:sp>
          <p:nvSpPr>
            <p:cNvPr id="12301" name="AutoShape 14">
              <a:extLst>
                <a:ext uri="{FF2B5EF4-FFF2-40B4-BE49-F238E27FC236}">
                  <a16:creationId xmlns:a16="http://schemas.microsoft.com/office/drawing/2014/main" id="{D1E2F146-71B6-4A3A-A2B2-5B22CBC52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3430"/>
              <a:ext cx="1044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r1.startup</a:t>
              </a:r>
            </a:p>
          </p:txBody>
        </p:sp>
      </p:grpSp>
      <p:grpSp>
        <p:nvGrpSpPr>
          <p:cNvPr id="12294" name="Group 15">
            <a:extLst>
              <a:ext uri="{FF2B5EF4-FFF2-40B4-BE49-F238E27FC236}">
                <a16:creationId xmlns:a16="http://schemas.microsoft.com/office/drawing/2014/main" id="{3B2D6052-AF27-4EB2-B19E-C22C7264D88A}"/>
              </a:ext>
            </a:extLst>
          </p:cNvPr>
          <p:cNvGrpSpPr>
            <a:grpSpLocks/>
          </p:cNvGrpSpPr>
          <p:nvPr/>
        </p:nvGrpSpPr>
        <p:grpSpPr bwMode="auto">
          <a:xfrm>
            <a:off x="1343026" y="3525838"/>
            <a:ext cx="9377363" cy="1295400"/>
            <a:chOff x="126" y="4156"/>
            <a:chExt cx="5907" cy="816"/>
          </a:xfrm>
        </p:grpSpPr>
        <p:sp>
          <p:nvSpPr>
            <p:cNvPr id="12298" name="AutoShape 16">
              <a:extLst>
                <a:ext uri="{FF2B5EF4-FFF2-40B4-BE49-F238E27FC236}">
                  <a16:creationId xmlns:a16="http://schemas.microsoft.com/office/drawing/2014/main" id="{616CB0A3-8BA2-4793-A5C4-10B3523DC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4354"/>
              <a:ext cx="5907" cy="61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ifconfig eth0 200.1.1.1 netmask 255.255.255.0 broadcast 200.1.1.255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ifconfig eth1 100.0.0.10 netmask 255.255.255.252 broadcast 100.0.0.11 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i="1">
                <a:latin typeface="Courier New" panose="02070309020205020404" pitchFamily="49" charset="0"/>
              </a:endParaRPr>
            </a:p>
          </p:txBody>
        </p:sp>
        <p:sp>
          <p:nvSpPr>
            <p:cNvPr id="12299" name="AutoShape 17">
              <a:extLst>
                <a:ext uri="{FF2B5EF4-FFF2-40B4-BE49-F238E27FC236}">
                  <a16:creationId xmlns:a16="http://schemas.microsoft.com/office/drawing/2014/main" id="{2370B3FC-F09D-42F9-8F00-B663DB62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4156"/>
              <a:ext cx="1044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r2.startup</a:t>
              </a:r>
            </a:p>
          </p:txBody>
        </p:sp>
      </p:grpSp>
      <p:sp>
        <p:nvSpPr>
          <p:cNvPr id="12295" name="Text Box 19">
            <a:extLst>
              <a:ext uri="{FF2B5EF4-FFF2-40B4-BE49-F238E27FC236}">
                <a16:creationId xmlns:a16="http://schemas.microsoft.com/office/drawing/2014/main" id="{521DE634-10B9-44E7-A797-133FAFD2B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6" y="4365625"/>
            <a:ext cx="8863013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#route add -net 195.11.14.0 netmask 255.255.255.0 gw 100.0.0.9 dev eth1</a:t>
            </a: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2296" name="Text Box 20">
            <a:extLst>
              <a:ext uri="{FF2B5EF4-FFF2-40B4-BE49-F238E27FC236}">
                <a16:creationId xmlns:a16="http://schemas.microsoft.com/office/drawing/2014/main" id="{B61676B3-5789-445A-8AE7-122F0FB41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6" y="2597150"/>
            <a:ext cx="8863013" cy="3365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i="1">
                <a:latin typeface="Courier New" panose="02070309020205020404" pitchFamily="49" charset="0"/>
              </a:rPr>
              <a:t>#route add -net 200.1.1.0 netmask 255.255.255.0 gw 100.0.0.10 dev eth1</a:t>
            </a:r>
          </a:p>
        </p:txBody>
      </p:sp>
      <p:sp>
        <p:nvSpPr>
          <p:cNvPr id="12297" name="AutoShape 24">
            <a:extLst>
              <a:ext uri="{FF2B5EF4-FFF2-40B4-BE49-F238E27FC236}">
                <a16:creationId xmlns:a16="http://schemas.microsoft.com/office/drawing/2014/main" id="{B53F21D8-3C40-46F6-9F51-7DB0D4F86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5038725"/>
            <a:ext cx="3814762" cy="863600"/>
          </a:xfrm>
          <a:prstGeom prst="wedgeRoundRectCallout">
            <a:avLst>
              <a:gd name="adj1" fmla="val -28995"/>
              <a:gd name="adj2" fmla="val -85662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400"/>
              <a:t>the routing table entries will be added manually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98">
            <a:extLst>
              <a:ext uri="{FF2B5EF4-FFF2-40B4-BE49-F238E27FC236}">
                <a16:creationId xmlns:a16="http://schemas.microsoft.com/office/drawing/2014/main" id="{BF58E8B1-911C-4745-BF23-6C0C20627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3 – testing connectivity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08380078-ED07-41E8-8AF8-66638E6E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7577B3C3-13E9-467E-B62D-A94B4E74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sp>
        <p:nvSpPr>
          <p:cNvPr id="13318" name="Rectangle 72">
            <a:extLst>
              <a:ext uri="{FF2B5EF4-FFF2-40B4-BE49-F238E27FC236}">
                <a16:creationId xmlns:a16="http://schemas.microsoft.com/office/drawing/2014/main" id="{78221BCA-68AF-4D9E-B943-9FC587028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6381750"/>
            <a:ext cx="8048625" cy="476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</p:txBody>
      </p:sp>
      <p:sp>
        <p:nvSpPr>
          <p:cNvPr id="13322" name="Line 138">
            <a:extLst>
              <a:ext uri="{FF2B5EF4-FFF2-40B4-BE49-F238E27FC236}">
                <a16:creationId xmlns:a16="http://schemas.microsoft.com/office/drawing/2014/main" id="{9B581CBA-4AB1-402D-AAC9-3F73F93945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2489" y="5017740"/>
            <a:ext cx="1450576" cy="1813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3" name="Line 139">
            <a:extLst>
              <a:ext uri="{FF2B5EF4-FFF2-40B4-BE49-F238E27FC236}">
                <a16:creationId xmlns:a16="http://schemas.microsoft.com/office/drawing/2014/main" id="{B531C1C7-D76B-49C3-AEBC-6B5283EBF7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3802" y="5207000"/>
            <a:ext cx="1311018" cy="6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4" name="Line 140">
            <a:extLst>
              <a:ext uri="{FF2B5EF4-FFF2-40B4-BE49-F238E27FC236}">
                <a16:creationId xmlns:a16="http://schemas.microsoft.com/office/drawing/2014/main" id="{4CBB6EE6-5467-4DBB-904C-1F3B0CC6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026" y="5229226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41">
            <a:extLst>
              <a:ext uri="{FF2B5EF4-FFF2-40B4-BE49-F238E27FC236}">
                <a16:creationId xmlns:a16="http://schemas.microsoft.com/office/drawing/2014/main" id="{43012B27-6012-43C8-822A-BC5F524C0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9301" y="6272214"/>
            <a:ext cx="2976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42">
            <a:extLst>
              <a:ext uri="{FF2B5EF4-FFF2-40B4-BE49-F238E27FC236}">
                <a16:creationId xmlns:a16="http://schemas.microsoft.com/office/drawing/2014/main" id="{ED7DE932-3627-49C7-A136-6A6EC6E17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5229226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Rectangle 143">
            <a:extLst>
              <a:ext uri="{FF2B5EF4-FFF2-40B4-BE49-F238E27FC236}">
                <a16:creationId xmlns:a16="http://schemas.microsoft.com/office/drawing/2014/main" id="{94332B4E-08D9-4280-84A4-28126D1F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4" y="5986464"/>
            <a:ext cx="6350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r1</a:t>
            </a:r>
            <a:endParaRPr lang="it-IT" altLang="it-IT" sz="2000"/>
          </a:p>
        </p:txBody>
      </p:sp>
      <p:sp>
        <p:nvSpPr>
          <p:cNvPr id="13328" name="Rectangle 144">
            <a:extLst>
              <a:ext uri="{FF2B5EF4-FFF2-40B4-BE49-F238E27FC236}">
                <a16:creationId xmlns:a16="http://schemas.microsoft.com/office/drawing/2014/main" id="{74998E92-5B6F-4A48-91B8-0BDEA0CC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364" y="6000751"/>
            <a:ext cx="636588" cy="557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r2</a:t>
            </a:r>
            <a:endParaRPr lang="it-IT" altLang="it-IT" sz="2000"/>
          </a:p>
        </p:txBody>
      </p:sp>
      <p:pic>
        <p:nvPicPr>
          <p:cNvPr id="13329" name="Picture 145" descr="scheda-su">
            <a:extLst>
              <a:ext uri="{FF2B5EF4-FFF2-40B4-BE49-F238E27FC236}">
                <a16:creationId xmlns:a16="http://schemas.microsoft.com/office/drawing/2014/main" id="{CEA639EC-0553-469C-BAB4-0968249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1" y="5516564"/>
            <a:ext cx="346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46" descr="scheda-su">
            <a:extLst>
              <a:ext uri="{FF2B5EF4-FFF2-40B4-BE49-F238E27FC236}">
                <a16:creationId xmlns:a16="http://schemas.microsoft.com/office/drawing/2014/main" id="{0402269B-6BD7-4C38-A6E2-2C200ABBF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5445126"/>
            <a:ext cx="3603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1" name="Line 147">
            <a:extLst>
              <a:ext uri="{FF2B5EF4-FFF2-40B4-BE49-F238E27FC236}">
                <a16:creationId xmlns:a16="http://schemas.microsoft.com/office/drawing/2014/main" id="{1C25566F-A01A-4A7C-9C8D-AE9C6ACEAC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2964" y="5207000"/>
            <a:ext cx="971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2" name="Picture 148" descr="scheda-right">
            <a:extLst>
              <a:ext uri="{FF2B5EF4-FFF2-40B4-BE49-F238E27FC236}">
                <a16:creationId xmlns:a16="http://schemas.microsoft.com/office/drawing/2014/main" id="{0A529757-19B5-41E0-9BB0-D9D7483A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6084889"/>
            <a:ext cx="622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Line 149">
            <a:extLst>
              <a:ext uri="{FF2B5EF4-FFF2-40B4-BE49-F238E27FC236}">
                <a16:creationId xmlns:a16="http://schemas.microsoft.com/office/drawing/2014/main" id="{DDCD8E0D-19CC-4373-8CE7-E28305672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0789" y="5207001"/>
            <a:ext cx="971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34" name="Picture 150" descr="scheda">
            <a:extLst>
              <a:ext uri="{FF2B5EF4-FFF2-40B4-BE49-F238E27FC236}">
                <a16:creationId xmlns:a16="http://schemas.microsoft.com/office/drawing/2014/main" id="{D1E0E443-CF41-4FDB-81C9-7F17ABC39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64" y="6084889"/>
            <a:ext cx="61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5" name="Rectangle 151">
            <a:extLst>
              <a:ext uri="{FF2B5EF4-FFF2-40B4-BE49-F238E27FC236}">
                <a16:creationId xmlns:a16="http://schemas.microsoft.com/office/drawing/2014/main" id="{12A63A90-7D71-4B94-82A2-E276CE6D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239" y="4222278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pc1</a:t>
            </a:r>
            <a:endParaRPr lang="it-IT" altLang="it-IT" sz="2000"/>
          </a:p>
        </p:txBody>
      </p:sp>
      <p:pic>
        <p:nvPicPr>
          <p:cNvPr id="13336" name="Picture 152" descr="scheda-giu">
            <a:extLst>
              <a:ext uri="{FF2B5EF4-FFF2-40B4-BE49-F238E27FC236}">
                <a16:creationId xmlns:a16="http://schemas.microsoft.com/office/drawing/2014/main" id="{27C6C4C3-EF59-42AB-9970-0F4B1C25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27" y="4792191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7" name="Text Box 153">
            <a:extLst>
              <a:ext uri="{FF2B5EF4-FFF2-40B4-BE49-F238E27FC236}">
                <a16:creationId xmlns:a16="http://schemas.microsoft.com/office/drawing/2014/main" id="{9E64879A-A032-463D-82C8-E267D67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877" y="492554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8" name="Text Box 154">
            <a:extLst>
              <a:ext uri="{FF2B5EF4-FFF2-40B4-BE49-F238E27FC236}">
                <a16:creationId xmlns:a16="http://schemas.microsoft.com/office/drawing/2014/main" id="{549923ED-E92A-4D06-9925-70827097D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0065" y="4873278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39" name="Text Box 155">
            <a:extLst>
              <a:ext uri="{FF2B5EF4-FFF2-40B4-BE49-F238E27FC236}">
                <a16:creationId xmlns:a16="http://schemas.microsoft.com/office/drawing/2014/main" id="{C67C66DE-9D63-4901-AD70-5AE2385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4" y="558800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0" name="Text Box 156">
            <a:extLst>
              <a:ext uri="{FF2B5EF4-FFF2-40B4-BE49-F238E27FC236}">
                <a16:creationId xmlns:a16="http://schemas.microsoft.com/office/drawing/2014/main" id="{A526B0B5-B02F-478B-BCED-828822417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6" y="641508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1" name="Text Box 157">
            <a:extLst>
              <a:ext uri="{FF2B5EF4-FFF2-40B4-BE49-F238E27FC236}">
                <a16:creationId xmlns:a16="http://schemas.microsoft.com/office/drawing/2014/main" id="{51FAD9FC-987D-4201-9B14-5DD615C2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9" y="6446839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3342" name="Text Box 158">
            <a:extLst>
              <a:ext uri="{FF2B5EF4-FFF2-40B4-BE49-F238E27FC236}">
                <a16:creationId xmlns:a16="http://schemas.microsoft.com/office/drawing/2014/main" id="{BC362E7D-48DF-45B6-83F7-941E0BF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5588001"/>
            <a:ext cx="633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eth0</a:t>
            </a:r>
          </a:p>
        </p:txBody>
      </p:sp>
      <p:sp>
        <p:nvSpPr>
          <p:cNvPr id="13343" name="Text Box 159">
            <a:extLst>
              <a:ext uri="{FF2B5EF4-FFF2-40B4-BE49-F238E27FC236}">
                <a16:creationId xmlns:a16="http://schemas.microsoft.com/office/drawing/2014/main" id="{74EB0217-1887-4919-AE15-E58EEE9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941416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195.11.14.5</a:t>
            </a:r>
          </a:p>
        </p:txBody>
      </p:sp>
      <p:sp>
        <p:nvSpPr>
          <p:cNvPr id="13344" name="Text Box 160">
            <a:extLst>
              <a:ext uri="{FF2B5EF4-FFF2-40B4-BE49-F238E27FC236}">
                <a16:creationId xmlns:a16="http://schemas.microsoft.com/office/drawing/2014/main" id="{667667BB-DD31-4A51-B1FA-6FB64142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839" y="5661026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100.0.0.9</a:t>
            </a:r>
          </a:p>
        </p:txBody>
      </p:sp>
      <p:sp>
        <p:nvSpPr>
          <p:cNvPr id="13345" name="Text Box 161">
            <a:extLst>
              <a:ext uri="{FF2B5EF4-FFF2-40B4-BE49-F238E27FC236}">
                <a16:creationId xmlns:a16="http://schemas.microsoft.com/office/drawing/2014/main" id="{51C9C0DB-8CFB-429E-A32B-27C5B30F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845" y="6013450"/>
            <a:ext cx="14065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195.11.14.1</a:t>
            </a:r>
          </a:p>
        </p:txBody>
      </p:sp>
      <p:sp>
        <p:nvSpPr>
          <p:cNvPr id="13346" name="Text Box 162">
            <a:extLst>
              <a:ext uri="{FF2B5EF4-FFF2-40B4-BE49-F238E27FC236}">
                <a16:creationId xmlns:a16="http://schemas.microsoft.com/office/drawing/2014/main" id="{C210DB7E-2F7B-4E53-A54A-75D9BAF34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0940" y="4731990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200.1.1.7</a:t>
            </a:r>
          </a:p>
        </p:txBody>
      </p:sp>
      <p:sp>
        <p:nvSpPr>
          <p:cNvPr id="13347" name="Text Box 163">
            <a:extLst>
              <a:ext uri="{FF2B5EF4-FFF2-40B4-BE49-F238E27FC236}">
                <a16:creationId xmlns:a16="http://schemas.microsoft.com/office/drawing/2014/main" id="{C7249ED8-820F-4C1D-8735-740FB80D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7014" y="5634039"/>
            <a:ext cx="11557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200.1.1.1</a:t>
            </a:r>
          </a:p>
        </p:txBody>
      </p:sp>
      <p:sp>
        <p:nvSpPr>
          <p:cNvPr id="13348" name="Text Box 164">
            <a:extLst>
              <a:ext uri="{FF2B5EF4-FFF2-40B4-BE49-F238E27FC236}">
                <a16:creationId xmlns:a16="http://schemas.microsoft.com/office/drawing/2014/main" id="{8282D68E-3CE9-4196-A8D8-760D18EB8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9" y="5661026"/>
            <a:ext cx="1281113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/>
              <a:t>100.0.0.10</a:t>
            </a:r>
          </a:p>
        </p:txBody>
      </p:sp>
      <p:sp>
        <p:nvSpPr>
          <p:cNvPr id="13349" name="Rectangle 166">
            <a:extLst>
              <a:ext uri="{FF2B5EF4-FFF2-40B4-BE49-F238E27FC236}">
                <a16:creationId xmlns:a16="http://schemas.microsoft.com/office/drawing/2014/main" id="{03F6B3A1-F629-4E64-88C0-B085165B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265" y="4170015"/>
            <a:ext cx="703263" cy="635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800" b="1"/>
              <a:t>pc2</a:t>
            </a:r>
            <a:endParaRPr lang="it-IT" altLang="it-IT" sz="2000"/>
          </a:p>
        </p:txBody>
      </p:sp>
      <p:pic>
        <p:nvPicPr>
          <p:cNvPr id="13350" name="Picture 167" descr="scheda-giu">
            <a:extLst>
              <a:ext uri="{FF2B5EF4-FFF2-40B4-BE49-F238E27FC236}">
                <a16:creationId xmlns:a16="http://schemas.microsoft.com/office/drawing/2014/main" id="{F47790BE-C32F-41DC-BEBA-5A754C99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52" y="4739928"/>
            <a:ext cx="346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Line 171">
            <a:extLst>
              <a:ext uri="{FF2B5EF4-FFF2-40B4-BE49-F238E27FC236}">
                <a16:creationId xmlns:a16="http://schemas.microsoft.com/office/drawing/2014/main" id="{B5CF028D-C559-4D1E-94A4-975727AC4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726" y="5341943"/>
            <a:ext cx="1235252" cy="220662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1B2CEF5-BE05-4F4F-8826-C816545B0ACA}"/>
              </a:ext>
            </a:extLst>
          </p:cNvPr>
          <p:cNvGrpSpPr/>
          <p:nvPr/>
        </p:nvGrpSpPr>
        <p:grpSpPr>
          <a:xfrm>
            <a:off x="2039933" y="1347406"/>
            <a:ext cx="8035145" cy="2646182"/>
            <a:chOff x="2116183" y="1995487"/>
            <a:chExt cx="6661106" cy="264618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CE729D-52DA-4B67-B9E2-8A3B96DC9163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ping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195.11.14.1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PING 195.11.14.1 (195.11.14.1) 56(84) bytes of data.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64 bytes from 195.11.14.1: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icmp_seq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=1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ttl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=64 time=3.17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ms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64 bytes from 195.11.14.1: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icmp_seq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=2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ttl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=64 time=0.371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ms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--- 195.11.14.1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ping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statistics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2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packets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transmitted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, 2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received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, 0%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packet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loss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, time 2019ms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rtt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min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avg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max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mdev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= 0.308/1.285/3.176/1.337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ms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46110C-3353-43AF-9DE1-9AEAD682BA89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2A6CB2E-2F09-47C4-9E4B-8952A23047ED}"/>
              </a:ext>
            </a:extLst>
          </p:cNvPr>
          <p:cNvGrpSpPr/>
          <p:nvPr/>
        </p:nvGrpSpPr>
        <p:grpSpPr>
          <a:xfrm>
            <a:off x="9409698" y="1388178"/>
            <a:ext cx="581348" cy="126235"/>
            <a:chOff x="8092857" y="2035375"/>
            <a:chExt cx="581348" cy="12623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6068CEA-3E27-476D-AE40-C9341C814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7244585-2426-46DD-882A-1A91843AB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9B08450-DDE8-41F7-AE62-CCCBD7869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320" name="AutoShape 168">
            <a:extLst>
              <a:ext uri="{FF2B5EF4-FFF2-40B4-BE49-F238E27FC236}">
                <a16:creationId xmlns:a16="http://schemas.microsoft.com/office/drawing/2014/main" id="{2EB3F0BB-B25F-4540-A648-46F1FB065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1917503"/>
            <a:ext cx="2089150" cy="1800225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interfaces on the same domain can reach each other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59E33300-9DBD-4831-BBA6-F63522E7B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step 3 – testing connectivity</a:t>
            </a:r>
          </a:p>
        </p:txBody>
      </p:sp>
      <p:sp>
        <p:nvSpPr>
          <p:cNvPr id="61" name="Segnaposto data 2">
            <a:extLst>
              <a:ext uri="{FF2B5EF4-FFF2-40B4-BE49-F238E27FC236}">
                <a16:creationId xmlns:a16="http://schemas.microsoft.com/office/drawing/2014/main" id="{31B8A89C-2994-423E-9FE8-05099BC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2" name="Segnaposto piè di pagina 3">
            <a:extLst>
              <a:ext uri="{FF2B5EF4-FFF2-40B4-BE49-F238E27FC236}">
                <a16:creationId xmlns:a16="http://schemas.microsoft.com/office/drawing/2014/main" id="{D959F8BD-0215-4184-9FF1-A774F54B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static routing ]</a:t>
            </a:r>
          </a:p>
        </p:txBody>
      </p:sp>
      <p:grpSp>
        <p:nvGrpSpPr>
          <p:cNvPr id="14342" name="Group 29">
            <a:extLst>
              <a:ext uri="{FF2B5EF4-FFF2-40B4-BE49-F238E27FC236}">
                <a16:creationId xmlns:a16="http://schemas.microsoft.com/office/drawing/2014/main" id="{15136AD2-A513-4354-B6AF-5C6B1814FC93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3356992"/>
            <a:ext cx="8462963" cy="3025775"/>
            <a:chOff x="420" y="2386"/>
            <a:chExt cx="5331" cy="1906"/>
          </a:xfrm>
        </p:grpSpPr>
        <p:sp>
          <p:nvSpPr>
            <p:cNvPr id="14370" name="Line 30">
              <a:extLst>
                <a:ext uri="{FF2B5EF4-FFF2-40B4-BE49-F238E27FC236}">
                  <a16:creationId xmlns:a16="http://schemas.microsoft.com/office/drawing/2014/main" id="{3A949C26-0B10-4797-92EB-DBA253DEB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1" name="Line 31">
              <a:extLst>
                <a:ext uri="{FF2B5EF4-FFF2-40B4-BE49-F238E27FC236}">
                  <a16:creationId xmlns:a16="http://schemas.microsoft.com/office/drawing/2014/main" id="{013AE811-2CF8-48ED-B6EE-D045982AB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292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2" name="Line 32">
              <a:extLst>
                <a:ext uri="{FF2B5EF4-FFF2-40B4-BE49-F238E27FC236}">
                  <a16:creationId xmlns:a16="http://schemas.microsoft.com/office/drawing/2014/main" id="{CCE3387D-986B-4D04-8036-1EA724A27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3294"/>
              <a:ext cx="0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3" name="Line 33">
              <a:extLst>
                <a:ext uri="{FF2B5EF4-FFF2-40B4-BE49-F238E27FC236}">
                  <a16:creationId xmlns:a16="http://schemas.microsoft.com/office/drawing/2014/main" id="{AC13175C-454C-45CD-B471-F035411D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2" y="3951"/>
              <a:ext cx="1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4" name="Line 34">
              <a:extLst>
                <a:ext uri="{FF2B5EF4-FFF2-40B4-BE49-F238E27FC236}">
                  <a16:creationId xmlns:a16="http://schemas.microsoft.com/office/drawing/2014/main" id="{C11E0999-27AD-4C34-9BB6-1EF54DE0A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3294"/>
              <a:ext cx="0" cy="4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75" name="Rectangle 35">
              <a:extLst>
                <a:ext uri="{FF2B5EF4-FFF2-40B4-BE49-F238E27FC236}">
                  <a16:creationId xmlns:a16="http://schemas.microsoft.com/office/drawing/2014/main" id="{FF192A54-50A4-4C46-AF39-1C90B36CE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771"/>
              <a:ext cx="400" cy="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r1</a:t>
              </a:r>
              <a:endParaRPr lang="it-IT" altLang="it-IT" sz="2000"/>
            </a:p>
          </p:txBody>
        </p:sp>
        <p:sp>
          <p:nvSpPr>
            <p:cNvPr id="14376" name="Rectangle 36">
              <a:extLst>
                <a:ext uri="{FF2B5EF4-FFF2-40B4-BE49-F238E27FC236}">
                  <a16:creationId xmlns:a16="http://schemas.microsoft.com/office/drawing/2014/main" id="{FA02EB15-B9D7-4A98-8D54-E1B4C496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780"/>
              <a:ext cx="401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r2</a:t>
              </a:r>
              <a:endParaRPr lang="it-IT" altLang="it-IT" sz="2000"/>
            </a:p>
          </p:txBody>
        </p:sp>
        <p:pic>
          <p:nvPicPr>
            <p:cNvPr id="14377" name="Picture 37" descr="scheda-su">
              <a:extLst>
                <a:ext uri="{FF2B5EF4-FFF2-40B4-BE49-F238E27FC236}">
                  <a16:creationId xmlns:a16="http://schemas.microsoft.com/office/drawing/2014/main" id="{E5A5C24A-B07B-4187-8190-A3C109814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6" y="3475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8" name="Picture 38" descr="scheda-su">
              <a:extLst>
                <a:ext uri="{FF2B5EF4-FFF2-40B4-BE49-F238E27FC236}">
                  <a16:creationId xmlns:a16="http://schemas.microsoft.com/office/drawing/2014/main" id="{12244988-C367-4D2E-8228-E9BBEE633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0" y="3430"/>
              <a:ext cx="227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79" name="Line 39">
              <a:extLst>
                <a:ext uri="{FF2B5EF4-FFF2-40B4-BE49-F238E27FC236}">
                  <a16:creationId xmlns:a16="http://schemas.microsoft.com/office/drawing/2014/main" id="{A2068EA5-5710-4C49-BF98-3BB6A1600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3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0" name="Picture 40" descr="scheda-right">
              <a:extLst>
                <a:ext uri="{FF2B5EF4-FFF2-40B4-BE49-F238E27FC236}">
                  <a16:creationId xmlns:a16="http://schemas.microsoft.com/office/drawing/2014/main" id="{200D469F-3C5D-4808-B223-092296835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" y="3833"/>
              <a:ext cx="392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1" name="Line 41">
              <a:extLst>
                <a:ext uri="{FF2B5EF4-FFF2-40B4-BE49-F238E27FC236}">
                  <a16:creationId xmlns:a16="http://schemas.microsoft.com/office/drawing/2014/main" id="{86F4023E-25B0-495C-AA35-221DB4B1E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9" y="3280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4382" name="Picture 42" descr="scheda">
              <a:extLst>
                <a:ext uri="{FF2B5EF4-FFF2-40B4-BE49-F238E27FC236}">
                  <a16:creationId xmlns:a16="http://schemas.microsoft.com/office/drawing/2014/main" id="{CD245388-A579-4099-A12F-84C530C0D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" y="3833"/>
              <a:ext cx="390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3" name="Rectangle 43">
              <a:extLst>
                <a:ext uri="{FF2B5EF4-FFF2-40B4-BE49-F238E27FC236}">
                  <a16:creationId xmlns:a16="http://schemas.microsoft.com/office/drawing/2014/main" id="{3A43438F-A42D-4F2C-B529-F54DBCCA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pc1</a:t>
              </a:r>
              <a:endParaRPr lang="it-IT" altLang="it-IT" sz="2000"/>
            </a:p>
          </p:txBody>
        </p:sp>
        <p:pic>
          <p:nvPicPr>
            <p:cNvPr id="14384" name="Picture 44" descr="scheda-giu">
              <a:extLst>
                <a:ext uri="{FF2B5EF4-FFF2-40B4-BE49-F238E27FC236}">
                  <a16:creationId xmlns:a16="http://schemas.microsoft.com/office/drawing/2014/main" id="{A3A8D518-FEAE-47AD-BB7F-373163F04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85" name="Text Box 45">
              <a:extLst>
                <a:ext uri="{FF2B5EF4-FFF2-40B4-BE49-F238E27FC236}">
                  <a16:creationId xmlns:a16="http://schemas.microsoft.com/office/drawing/2014/main" id="{FE956608-7974-4FAF-98D6-51F402E83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6" name="Text Box 46">
              <a:extLst>
                <a:ext uri="{FF2B5EF4-FFF2-40B4-BE49-F238E27FC236}">
                  <a16:creationId xmlns:a16="http://schemas.microsoft.com/office/drawing/2014/main" id="{895649CC-0D93-4B36-BF4F-A659F0B36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2829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7" name="Text Box 47">
              <a:extLst>
                <a:ext uri="{FF2B5EF4-FFF2-40B4-BE49-F238E27FC236}">
                  <a16:creationId xmlns:a16="http://schemas.microsoft.com/office/drawing/2014/main" id="{350226F1-8E55-4D56-B9B7-038D2956C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88" name="Text Box 48">
              <a:extLst>
                <a:ext uri="{FF2B5EF4-FFF2-40B4-BE49-F238E27FC236}">
                  <a16:creationId xmlns:a16="http://schemas.microsoft.com/office/drawing/2014/main" id="{DF310FEE-6225-448C-9372-1FC365FE3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404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89" name="Text Box 49">
              <a:extLst>
                <a:ext uri="{FF2B5EF4-FFF2-40B4-BE49-F238E27FC236}">
                  <a16:creationId xmlns:a16="http://schemas.microsoft.com/office/drawing/2014/main" id="{5F7142F7-4D7C-4ACE-95BA-FDFF57DBF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4061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eth1</a:t>
              </a:r>
            </a:p>
          </p:txBody>
        </p:sp>
        <p:sp>
          <p:nvSpPr>
            <p:cNvPr id="14390" name="Text Box 50">
              <a:extLst>
                <a:ext uri="{FF2B5EF4-FFF2-40B4-BE49-F238E27FC236}">
                  <a16:creationId xmlns:a16="http://schemas.microsoft.com/office/drawing/2014/main" id="{FDA3E8CF-5F47-49F0-81F1-BFFCB5C51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3520"/>
              <a:ext cx="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eth0</a:t>
              </a:r>
            </a:p>
          </p:txBody>
        </p:sp>
        <p:sp>
          <p:nvSpPr>
            <p:cNvPr id="14391" name="Text Box 51">
              <a:extLst>
                <a:ext uri="{FF2B5EF4-FFF2-40B4-BE49-F238E27FC236}">
                  <a16:creationId xmlns:a16="http://schemas.microsoft.com/office/drawing/2014/main" id="{62094FA7-A67A-4705-8F77-63BD97AE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83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195.11.14.5</a:t>
              </a:r>
            </a:p>
          </p:txBody>
        </p:sp>
        <p:sp>
          <p:nvSpPr>
            <p:cNvPr id="14392" name="Text Box 52">
              <a:extLst>
                <a:ext uri="{FF2B5EF4-FFF2-40B4-BE49-F238E27FC236}">
                  <a16:creationId xmlns:a16="http://schemas.microsoft.com/office/drawing/2014/main" id="{C9C0E391-0929-4445-8658-39552FB3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566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100.0.0.9</a:t>
              </a:r>
            </a:p>
          </p:txBody>
        </p:sp>
        <p:sp>
          <p:nvSpPr>
            <p:cNvPr id="14393" name="Text Box 53">
              <a:extLst>
                <a:ext uri="{FF2B5EF4-FFF2-40B4-BE49-F238E27FC236}">
                  <a16:creationId xmlns:a16="http://schemas.microsoft.com/office/drawing/2014/main" id="{1E2F5785-200E-4F0E-8B84-C0379CD3B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549"/>
              <a:ext cx="886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195.11.14.1</a:t>
              </a:r>
            </a:p>
          </p:txBody>
        </p:sp>
        <p:sp>
          <p:nvSpPr>
            <p:cNvPr id="14394" name="Text Box 54">
              <a:extLst>
                <a:ext uri="{FF2B5EF4-FFF2-40B4-BE49-F238E27FC236}">
                  <a16:creationId xmlns:a16="http://schemas.microsoft.com/office/drawing/2014/main" id="{A2F6501A-9E4E-4F45-BED1-A8E1E5FA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740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200.1.1.7</a:t>
              </a:r>
            </a:p>
          </p:txBody>
        </p:sp>
        <p:sp>
          <p:nvSpPr>
            <p:cNvPr id="14395" name="Text Box 55">
              <a:extLst>
                <a:ext uri="{FF2B5EF4-FFF2-40B4-BE49-F238E27FC236}">
                  <a16:creationId xmlns:a16="http://schemas.microsoft.com/office/drawing/2014/main" id="{312B8F14-2E8E-41A2-AD81-379BCF5A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3549"/>
              <a:ext cx="728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200.1.1.1</a:t>
              </a:r>
            </a:p>
          </p:txBody>
        </p:sp>
        <p:sp>
          <p:nvSpPr>
            <p:cNvPr id="14396" name="Text Box 56">
              <a:extLst>
                <a:ext uri="{FF2B5EF4-FFF2-40B4-BE49-F238E27FC236}">
                  <a16:creationId xmlns:a16="http://schemas.microsoft.com/office/drawing/2014/main" id="{C045C5E6-877B-4C33-9B6A-D7EF1FE5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3566"/>
              <a:ext cx="807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/>
                <a:t>100.0.0.10</a:t>
              </a:r>
            </a:p>
          </p:txBody>
        </p:sp>
        <p:sp>
          <p:nvSpPr>
            <p:cNvPr id="14397" name="Rectangle 57">
              <a:extLst>
                <a:ext uri="{FF2B5EF4-FFF2-40B4-BE49-F238E27FC236}">
                  <a16:creationId xmlns:a16="http://schemas.microsoft.com/office/drawing/2014/main" id="{2B8DA425-BCA3-4A27-8EE5-3C7CD063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386"/>
              <a:ext cx="443" cy="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800" b="1"/>
                <a:t>pc2</a:t>
              </a:r>
              <a:endParaRPr lang="it-IT" altLang="it-IT" sz="2000"/>
            </a:p>
          </p:txBody>
        </p:sp>
        <p:pic>
          <p:nvPicPr>
            <p:cNvPr id="14398" name="Picture 58" descr="scheda-giu">
              <a:extLst>
                <a:ext uri="{FF2B5EF4-FFF2-40B4-BE49-F238E27FC236}">
                  <a16:creationId xmlns:a16="http://schemas.microsoft.com/office/drawing/2014/main" id="{69D84ECC-F50E-4534-8D79-5E1866040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" y="2745"/>
              <a:ext cx="21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3" name="Group 61">
            <a:extLst>
              <a:ext uri="{FF2B5EF4-FFF2-40B4-BE49-F238E27FC236}">
                <a16:creationId xmlns:a16="http://schemas.microsoft.com/office/drawing/2014/main" id="{58C0A266-0E92-4447-BCA4-7EE0669A598D}"/>
              </a:ext>
            </a:extLst>
          </p:cNvPr>
          <p:cNvGrpSpPr>
            <a:grpSpLocks/>
          </p:cNvGrpSpPr>
          <p:nvPr/>
        </p:nvGrpSpPr>
        <p:grpSpPr bwMode="auto">
          <a:xfrm>
            <a:off x="1811339" y="1555750"/>
            <a:ext cx="4518025" cy="1512888"/>
            <a:chOff x="455" y="572"/>
            <a:chExt cx="2846" cy="953"/>
          </a:xfrm>
        </p:grpSpPr>
        <p:sp>
          <p:nvSpPr>
            <p:cNvPr id="14346" name="Rectangle 4">
              <a:extLst>
                <a:ext uri="{FF2B5EF4-FFF2-40B4-BE49-F238E27FC236}">
                  <a16:creationId xmlns:a16="http://schemas.microsoft.com/office/drawing/2014/main" id="{0ADD5D51-81B2-46EC-99CA-99AB0882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753"/>
              <a:ext cx="2846" cy="72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347" name="Text Box 5">
              <a:extLst>
                <a:ext uri="{FF2B5EF4-FFF2-40B4-BE49-F238E27FC236}">
                  <a16:creationId xmlns:a16="http://schemas.microsoft.com/office/drawing/2014/main" id="{6C730A41-6A25-4D9D-8BAA-F0473F28C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858"/>
              <a:ext cx="2839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36000" rIns="72000" bIns="3600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latin typeface="Lucida Console" panose="020B0609040504020204" pitchFamily="49" charset="0"/>
                </a:rPr>
                <a:t>pc1:~# ping 100.0.0.9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latin typeface="Lucida Console" panose="020B0609040504020204" pitchFamily="49" charset="0"/>
                </a:rPr>
                <a:t>connect: Network is unreachable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600" b="1">
                  <a:latin typeface="Lucida Console" panose="020B0609040504020204" pitchFamily="49" charset="0"/>
                </a:rPr>
                <a:t>pc1:~# █</a:t>
              </a:r>
            </a:p>
          </p:txBody>
        </p:sp>
        <p:sp>
          <p:nvSpPr>
            <p:cNvPr id="14348" name="AutoShape 6">
              <a:extLst>
                <a:ext uri="{FF2B5EF4-FFF2-40B4-BE49-F238E27FC236}">
                  <a16:creationId xmlns:a16="http://schemas.microsoft.com/office/drawing/2014/main" id="{CDCC53A1-8255-416C-B2C6-3B91EA5C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" y="572"/>
              <a:ext cx="2846" cy="226"/>
            </a:xfrm>
            <a:prstGeom prst="roundRect">
              <a:avLst>
                <a:gd name="adj" fmla="val 43093"/>
              </a:avLst>
            </a:prstGeom>
            <a:gradFill rotWithShape="1">
              <a:gsLst>
                <a:gs pos="0">
                  <a:srgbClr val="00C1EE"/>
                </a:gs>
                <a:gs pos="100000">
                  <a:srgbClr val="004656"/>
                </a:gs>
              </a:gsLst>
              <a:lin ang="5400000" scaled="1"/>
            </a:gra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14349" name="Group 7">
              <a:extLst>
                <a:ext uri="{FF2B5EF4-FFF2-40B4-BE49-F238E27FC236}">
                  <a16:creationId xmlns:a16="http://schemas.microsoft.com/office/drawing/2014/main" id="{9FE6AB8B-E8E9-4360-8FB1-F13EA18A2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" y="617"/>
              <a:ext cx="141" cy="142"/>
              <a:chOff x="2440" y="2568"/>
              <a:chExt cx="151" cy="152"/>
            </a:xfrm>
          </p:grpSpPr>
          <p:sp>
            <p:nvSpPr>
              <p:cNvPr id="14367" name="Oval 8">
                <a:extLst>
                  <a:ext uri="{FF2B5EF4-FFF2-40B4-BE49-F238E27FC236}">
                    <a16:creationId xmlns:a16="http://schemas.microsoft.com/office/drawing/2014/main" id="{E9C2F8A6-6939-4538-B32D-4F865C0A7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2584"/>
                <a:ext cx="136" cy="136"/>
              </a:xfrm>
              <a:prstGeom prst="ellipse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8" name="Oval 9">
                <a:extLst>
                  <a:ext uri="{FF2B5EF4-FFF2-40B4-BE49-F238E27FC236}">
                    <a16:creationId xmlns:a16="http://schemas.microsoft.com/office/drawing/2014/main" id="{8D025EDB-E038-4876-A31A-DF4C2BD6F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568"/>
                <a:ext cx="136" cy="13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9" name="AutoShape 10">
                <a:extLst>
                  <a:ext uri="{FF2B5EF4-FFF2-40B4-BE49-F238E27FC236}">
                    <a16:creationId xmlns:a16="http://schemas.microsoft.com/office/drawing/2014/main" id="{EE2DBFC4-FA5E-4E4B-BC39-93E342CE3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74" y="2607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50" name="Group 11">
              <a:extLst>
                <a:ext uri="{FF2B5EF4-FFF2-40B4-BE49-F238E27FC236}">
                  <a16:creationId xmlns:a16="http://schemas.microsoft.com/office/drawing/2014/main" id="{4DB425D6-2B97-4C2D-A0FB-7989F9ADF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7" y="618"/>
              <a:ext cx="136" cy="142"/>
              <a:chOff x="3359" y="2621"/>
              <a:chExt cx="138" cy="145"/>
            </a:xfrm>
          </p:grpSpPr>
          <p:sp>
            <p:nvSpPr>
              <p:cNvPr id="14364" name="Rectangle 12">
                <a:extLst>
                  <a:ext uri="{FF2B5EF4-FFF2-40B4-BE49-F238E27FC236}">
                    <a16:creationId xmlns:a16="http://schemas.microsoft.com/office/drawing/2014/main" id="{A8B22C45-34FD-470A-95FE-894C17E8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5" name="Rectangle 13">
                <a:extLst>
                  <a:ext uri="{FF2B5EF4-FFF2-40B4-BE49-F238E27FC236}">
                    <a16:creationId xmlns:a16="http://schemas.microsoft.com/office/drawing/2014/main" id="{43FEE6ED-E4E3-4111-9D0D-4760275E0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6" name="Line 14">
                <a:extLst>
                  <a:ext uri="{FF2B5EF4-FFF2-40B4-BE49-F238E27FC236}">
                    <a16:creationId xmlns:a16="http://schemas.microsoft.com/office/drawing/2014/main" id="{C9B86286-F399-40BD-9242-D8312CAC7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21" y="2679"/>
                <a:ext cx="0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351" name="Group 15">
              <a:extLst>
                <a:ext uri="{FF2B5EF4-FFF2-40B4-BE49-F238E27FC236}">
                  <a16:creationId xmlns:a16="http://schemas.microsoft.com/office/drawing/2014/main" id="{C100D061-66AC-45B0-AACF-A1051C5C6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5" y="618"/>
              <a:ext cx="136" cy="142"/>
              <a:chOff x="3359" y="2621"/>
              <a:chExt cx="138" cy="145"/>
            </a:xfrm>
          </p:grpSpPr>
          <p:sp>
            <p:nvSpPr>
              <p:cNvPr id="14359" name="Rectangle 16">
                <a:extLst>
                  <a:ext uri="{FF2B5EF4-FFF2-40B4-BE49-F238E27FC236}">
                    <a16:creationId xmlns:a16="http://schemas.microsoft.com/office/drawing/2014/main" id="{54FFA290-8ACA-44AA-A878-C78B57622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637"/>
                <a:ext cx="119" cy="129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60" name="Rectangle 17">
                <a:extLst>
                  <a:ext uri="{FF2B5EF4-FFF2-40B4-BE49-F238E27FC236}">
                    <a16:creationId xmlns:a16="http://schemas.microsoft.com/office/drawing/2014/main" id="{D09A6D89-E61B-4D50-899D-14E89C289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621"/>
                <a:ext cx="119" cy="129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4361" name="Group 18">
                <a:extLst>
                  <a:ext uri="{FF2B5EF4-FFF2-40B4-BE49-F238E27FC236}">
                    <a16:creationId xmlns:a16="http://schemas.microsoft.com/office/drawing/2014/main" id="{EDE3E3CE-57FB-41D8-8E34-F9A47C5D42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8" y="2655"/>
                <a:ext cx="62" cy="62"/>
                <a:chOff x="2712" y="2758"/>
                <a:chExt cx="90" cy="90"/>
              </a:xfrm>
            </p:grpSpPr>
            <p:sp>
              <p:nvSpPr>
                <p:cNvPr id="14362" name="Line 19">
                  <a:extLst>
                    <a:ext uri="{FF2B5EF4-FFF2-40B4-BE49-F238E27FC236}">
                      <a16:creationId xmlns:a16="http://schemas.microsoft.com/office/drawing/2014/main" id="{BB388A2A-DC12-43D8-AC37-41A2A46CAD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63" name="Line 20">
                  <a:extLst>
                    <a:ext uri="{FF2B5EF4-FFF2-40B4-BE49-F238E27FC236}">
                      <a16:creationId xmlns:a16="http://schemas.microsoft.com/office/drawing/2014/main" id="{E7BF5ECF-2363-4BF4-B875-E29456207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712" y="2758"/>
                  <a:ext cx="90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14352" name="Group 21">
              <a:extLst>
                <a:ext uri="{FF2B5EF4-FFF2-40B4-BE49-F238E27FC236}">
                  <a16:creationId xmlns:a16="http://schemas.microsoft.com/office/drawing/2014/main" id="{AEFDA964-B7F6-4574-BAA4-D336DBC95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7" y="617"/>
              <a:ext cx="134" cy="138"/>
              <a:chOff x="3936" y="2011"/>
              <a:chExt cx="109" cy="112"/>
            </a:xfrm>
          </p:grpSpPr>
          <p:sp>
            <p:nvSpPr>
              <p:cNvPr id="14354" name="Rectangle 22">
                <a:extLst>
                  <a:ext uri="{FF2B5EF4-FFF2-40B4-BE49-F238E27FC236}">
                    <a16:creationId xmlns:a16="http://schemas.microsoft.com/office/drawing/2014/main" id="{3D09A412-6D18-4EF9-BA62-E9E1FEA36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020"/>
                <a:ext cx="94" cy="103"/>
              </a:xfrm>
              <a:prstGeom prst="rect">
                <a:avLst/>
              </a:pr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4355" name="Rectangle 23">
                <a:extLst>
                  <a:ext uri="{FF2B5EF4-FFF2-40B4-BE49-F238E27FC236}">
                    <a16:creationId xmlns:a16="http://schemas.microsoft.com/office/drawing/2014/main" id="{CF630806-617D-44C4-9B42-74A7B0E88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011"/>
                <a:ext cx="94" cy="10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B2B2B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4356" name="Group 24">
                <a:extLst>
                  <a:ext uri="{FF2B5EF4-FFF2-40B4-BE49-F238E27FC236}">
                    <a16:creationId xmlns:a16="http://schemas.microsoft.com/office/drawing/2014/main" id="{C3319838-9BA6-42F5-8D01-CA9FFDFC8A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6" y="2032"/>
                <a:ext cx="54" cy="61"/>
                <a:chOff x="2530" y="2399"/>
                <a:chExt cx="68" cy="77"/>
              </a:xfrm>
            </p:grpSpPr>
            <p:sp>
              <p:nvSpPr>
                <p:cNvPr id="14357" name="Line 25">
                  <a:extLst>
                    <a:ext uri="{FF2B5EF4-FFF2-40B4-BE49-F238E27FC236}">
                      <a16:creationId xmlns:a16="http://schemas.microsoft.com/office/drawing/2014/main" id="{189B4D3B-80FB-4DF0-9A77-776E909D0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2564" y="2442"/>
                  <a:ext cx="0" cy="6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58" name="AutoShape 26">
                  <a:extLst>
                    <a:ext uri="{FF2B5EF4-FFF2-40B4-BE49-F238E27FC236}">
                      <a16:creationId xmlns:a16="http://schemas.microsoft.com/office/drawing/2014/main" id="{0110951C-3568-4F4C-9257-D0FE5E66C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399"/>
                  <a:ext cx="68" cy="59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4353" name="Text Box 27">
              <a:extLst>
                <a:ext uri="{FF2B5EF4-FFF2-40B4-BE49-F238E27FC236}">
                  <a16:creationId xmlns:a16="http://schemas.microsoft.com/office/drawing/2014/main" id="{7668BC61-92DE-41F9-A4CC-61526AEF9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572"/>
              <a:ext cx="1849" cy="22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it-IT" altLang="it-IT" sz="1800" b="1">
                  <a:solidFill>
                    <a:schemeClr val="bg1"/>
                  </a:solidFill>
                </a:rPr>
                <a:t>pc1</a:t>
              </a:r>
            </a:p>
          </p:txBody>
        </p:sp>
      </p:grpSp>
      <p:sp>
        <p:nvSpPr>
          <p:cNvPr id="14344" name="AutoShape 59">
            <a:extLst>
              <a:ext uri="{FF2B5EF4-FFF2-40B4-BE49-F238E27FC236}">
                <a16:creationId xmlns:a16="http://schemas.microsoft.com/office/drawing/2014/main" id="{350A780A-0828-4120-AAA6-6D40F2691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551" y="1494946"/>
            <a:ext cx="3529013" cy="2087562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 err="1"/>
              <a:t>interfaces</a:t>
            </a:r>
            <a:r>
              <a:rPr lang="it-IT" altLang="it-IT" sz="2400" dirty="0"/>
              <a:t> on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domains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be </a:t>
            </a:r>
            <a:r>
              <a:rPr lang="it-IT" altLang="it-IT" sz="2400" dirty="0" err="1"/>
              <a:t>reached</a:t>
            </a: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400" dirty="0"/>
              <a:t>can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tell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why</a:t>
            </a:r>
            <a:r>
              <a:rPr lang="it-IT" altLang="it-IT" sz="2400" dirty="0"/>
              <a:t>?</a:t>
            </a:r>
          </a:p>
        </p:txBody>
      </p:sp>
      <p:sp>
        <p:nvSpPr>
          <p:cNvPr id="14345" name="Freeform 63">
            <a:extLst>
              <a:ext uri="{FF2B5EF4-FFF2-40B4-BE49-F238E27FC236}">
                <a16:creationId xmlns:a16="http://schemas.microsoft.com/office/drawing/2014/main" id="{66AE477D-9458-4F3A-8A37-8D2FBDF7B4BD}"/>
              </a:ext>
            </a:extLst>
          </p:cNvPr>
          <p:cNvSpPr>
            <a:spLocks/>
          </p:cNvSpPr>
          <p:nvPr/>
        </p:nvSpPr>
        <p:spPr bwMode="auto">
          <a:xfrm>
            <a:off x="3159200" y="4507929"/>
            <a:ext cx="238125" cy="1065212"/>
          </a:xfrm>
          <a:custGeom>
            <a:avLst/>
            <a:gdLst>
              <a:gd name="T0" fmla="*/ 148690013 w 150"/>
              <a:gd name="T1" fmla="*/ 0 h 671"/>
              <a:gd name="T2" fmla="*/ 37803138 w 150"/>
              <a:gd name="T3" fmla="*/ 869452704 h 671"/>
              <a:gd name="T4" fmla="*/ 378023438 w 150"/>
              <a:gd name="T5" fmla="*/ 1691023256 h 6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" h="671">
                <a:moveTo>
                  <a:pt x="59" y="0"/>
                </a:moveTo>
                <a:cubicBezTo>
                  <a:pt x="52" y="57"/>
                  <a:pt x="0" y="233"/>
                  <a:pt x="15" y="345"/>
                </a:cubicBezTo>
                <a:cubicBezTo>
                  <a:pt x="30" y="457"/>
                  <a:pt x="122" y="603"/>
                  <a:pt x="150" y="671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 type="triangle" w="lg" len="lg"/>
            <a:tailEnd type="triangle" w="lg" len="lg"/>
          </a:ln>
          <a:effectLst>
            <a:outerShdw dist="63500" dir="318780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5029</TotalTime>
  <Words>1862</Words>
  <Application>Microsoft Office PowerPoint</Application>
  <PresentationFormat>Widescreen</PresentationFormat>
  <Paragraphs>351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Lucida Console</vt:lpstr>
      <vt:lpstr>Tahoma</vt:lpstr>
      <vt:lpstr>Times New Roman</vt:lpstr>
      <vt:lpstr>Wingdings</vt:lpstr>
      <vt:lpstr>slides-template</vt:lpstr>
      <vt:lpstr>1_slides-template</vt:lpstr>
      <vt:lpstr>kathara lab</vt:lpstr>
      <vt:lpstr>Copyright notice</vt:lpstr>
      <vt:lpstr>step 1 – network topology high level view</vt:lpstr>
      <vt:lpstr>step 1 – network topology configuration details</vt:lpstr>
      <vt:lpstr>step 2 – the lab</vt:lpstr>
      <vt:lpstr>step 2 – the lab</vt:lpstr>
      <vt:lpstr>step 2 – the lab</vt:lpstr>
      <vt:lpstr>step 3 – testing connectivity</vt:lpstr>
      <vt:lpstr>step 3 – testing connectivity</vt:lpstr>
      <vt:lpstr>step 3 – inspecting routing tables</vt:lpstr>
      <vt:lpstr>step 4 – default routes on pcs</vt:lpstr>
      <vt:lpstr>step 4 – default routes on pcs: test</vt:lpstr>
      <vt:lpstr>step 4 – default routes on pcs: test</vt:lpstr>
      <vt:lpstr>step 4 – let’s inspect the network</vt:lpstr>
      <vt:lpstr>step 4 – r2’s routing table</vt:lpstr>
      <vt:lpstr>step 5 – configuring a static route</vt:lpstr>
      <vt:lpstr>step 5 – configuring a static route</vt:lpstr>
      <vt:lpstr>step 5 – testing static routes</vt:lpstr>
      <vt:lpstr>proposed exercises</vt:lpstr>
      <vt:lpstr>proposed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static-routing</dc:title>
  <dc:subject>An example of static routing configuration</dc:subject>
  <dc:creator>G. Di Battista, M. Patrignani, M. Pizzonia, F. Ricci, M. Rimondini</dc:creator>
  <cp:keywords>Netkit, static routing</cp:keywords>
  <cp:lastModifiedBy>Lorenzo Ariemma</cp:lastModifiedBy>
  <cp:revision>252</cp:revision>
  <cp:lastPrinted>2001-12-19T21:14:42Z</cp:lastPrinted>
  <dcterms:created xsi:type="dcterms:W3CDTF">2000-11-11T21:58:48Z</dcterms:created>
  <dcterms:modified xsi:type="dcterms:W3CDTF">2019-11-06T17:29:30Z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