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7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77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3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425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273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070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072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0888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6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42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83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65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09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78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27" r:id="rId4"/>
    <p:sldLayoutId id="2147483740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93819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kathará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can be connected to a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collision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domain 0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collision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domain 1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sz="2800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sz="2400" dirty="0"/>
              <a:t>Windows 10 Pro</a:t>
            </a:r>
          </a:p>
          <a:p>
            <a:pPr lvl="1">
              <a:lnSpc>
                <a:spcPct val="80000"/>
              </a:lnSpc>
            </a:pPr>
            <a:r>
              <a:rPr lang="en-US" altLang="it-IT" sz="2400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sz="2400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sz="2800" dirty="0"/>
              <a:t>download at </a:t>
            </a:r>
            <a:r>
              <a:rPr lang="en-US" altLang="it-IT" sz="2800" dirty="0">
                <a:hlinkClick r:id="rId2"/>
              </a:rPr>
              <a:t>http://www.kathara.org/</a:t>
            </a:r>
            <a:endParaRPr lang="en-US" altLang="it-IT" sz="2800" dirty="0"/>
          </a:p>
          <a:p>
            <a:pPr>
              <a:lnSpc>
                <a:spcPct val="80000"/>
              </a:lnSpc>
            </a:pPr>
            <a:r>
              <a:rPr lang="en-US" altLang="it-IT" sz="2800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40E8E44-F23F-429D-9138-DBCC4D8BA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 err="1"/>
              <a:t>kathará</a:t>
            </a:r>
            <a:r>
              <a:rPr lang="en-US" altLang="it-IT" dirty="0"/>
              <a:t>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2"/>
            <a:r>
              <a:rPr lang="en-GB" dirty="0"/>
              <a:t>read/write access is allowed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  <a:p>
            <a:pPr lvl="2"/>
            <a:r>
              <a:rPr lang="en-GB" dirty="0"/>
              <a:t>read/write access is allowed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settings of the devices that make up the lab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subdirectories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Kathará starts a device for every device specified in </a:t>
            </a:r>
            <a:r>
              <a:rPr lang="en-GB" dirty="0" err="1"/>
              <a:t>lab.conf</a:t>
            </a:r>
            <a:r>
              <a:rPr lang="en-GB" dirty="0"/>
              <a:t> file and every subdirectory of the lab folder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4608512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ifconfig</a:t>
            </a:r>
            <a:r>
              <a:rPr lang="it-IT" altLang="it-IT" sz="2000" b="1" dirty="0">
                <a:latin typeface="Courier New" panose="02070309020205020404" pitchFamily="49" charset="0"/>
              </a:rPr>
              <a:t> eth0 10.0.0.1/24 up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init.d</a:t>
            </a:r>
            <a:r>
              <a:rPr lang="it-IT" altLang="it-IT" sz="2000" b="1" dirty="0">
                <a:latin typeface="Courier New" panose="02070309020205020404" pitchFamily="49" charset="0"/>
              </a:rPr>
              <a:t>/zebra start</a:t>
            </a: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you can start from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only on Linux and MacOS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the currently used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Nov</a:t>
            </a:r>
            <a:r>
              <a:rPr lang="it-IT" dirty="0"/>
              <a:t>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/>
              <a:t>FRRouting</a:t>
            </a:r>
            <a:r>
              <a:rPr lang="en-US" altLang="it-IT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302</TotalTime>
  <Words>1716</Words>
  <Application>Microsoft Office PowerPoint</Application>
  <PresentationFormat>Widescreen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Kathará</vt:lpstr>
      <vt:lpstr>Copyright notice</vt:lpstr>
      <vt:lpstr>About computer networks</vt:lpstr>
      <vt:lpstr>How to perform experiments?</vt:lpstr>
      <vt:lpstr>Simulation vs. emulation</vt:lpstr>
      <vt:lpstr>Kathará</vt:lpstr>
      <vt:lpstr>Emulating a network</vt:lpstr>
      <vt:lpstr>Kathará</vt:lpstr>
      <vt:lpstr>Docker and containers</vt:lpstr>
      <vt:lpstr>Emulated network devices</vt:lpstr>
      <vt:lpstr>PowerPoint Presentation</vt:lpstr>
      <vt:lpstr>Setting up Kathará</vt:lpstr>
      <vt:lpstr>Setting up Kathará</vt:lpstr>
      <vt:lpstr>Using Kathará</vt:lpstr>
      <vt:lpstr>Kathará commands</vt:lpstr>
      <vt:lpstr>Kathará v-commands</vt:lpstr>
      <vt:lpstr>Kathará l-commands</vt:lpstr>
      <vt:lpstr>Kathará global commands</vt:lpstr>
      <vt:lpstr>Share files between the host and the devices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lab subdirectories</vt:lpstr>
      <vt:lpstr>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62</cp:revision>
  <cp:lastPrinted>2001-12-19T21:14:42Z</cp:lastPrinted>
  <dcterms:created xsi:type="dcterms:W3CDTF">2019-10-26T13:47:43Z</dcterms:created>
  <dcterms:modified xsi:type="dcterms:W3CDTF">2020-04-20T07:56:54Z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