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2" r:id="rId7"/>
    <p:sldId id="270" r:id="rId8"/>
    <p:sldId id="261" r:id="rId9"/>
    <p:sldId id="271" r:id="rId10"/>
    <p:sldId id="269" r:id="rId11"/>
    <p:sldId id="272" r:id="rId12"/>
    <p:sldId id="260" r:id="rId13"/>
    <p:sldId id="273" r:id="rId14"/>
    <p:sldId id="263" r:id="rId15"/>
    <p:sldId id="274"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35C70-ED9F-49FE-8896-A69624D7417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09BFA6F-C0DB-45D3-8302-705723CC06CC}">
      <dgm:prSet/>
      <dgm:spPr/>
      <dgm:t>
        <a:bodyPr/>
        <a:lstStyle/>
        <a:p>
          <a:r>
            <a:rPr lang="en-AU" dirty="0"/>
            <a:t>The average people eat about 4 pounds of the shrimp every year.</a:t>
          </a:r>
          <a:endParaRPr lang="en-US" dirty="0"/>
        </a:p>
      </dgm:t>
    </dgm:pt>
    <dgm:pt modelId="{24AF125F-3D12-4944-A648-8604E0ADF2EB}" type="parTrans" cxnId="{6B106392-4EE1-4143-99AA-B086A3138A3F}">
      <dgm:prSet/>
      <dgm:spPr/>
      <dgm:t>
        <a:bodyPr/>
        <a:lstStyle/>
        <a:p>
          <a:endParaRPr lang="en-US"/>
        </a:p>
      </dgm:t>
    </dgm:pt>
    <dgm:pt modelId="{1BE71BAB-EB0B-4A8F-822E-E04DED79FA80}" type="sibTrans" cxnId="{6B106392-4EE1-4143-99AA-B086A3138A3F}">
      <dgm:prSet/>
      <dgm:spPr/>
      <dgm:t>
        <a:bodyPr/>
        <a:lstStyle/>
        <a:p>
          <a:endParaRPr lang="en-US"/>
        </a:p>
      </dgm:t>
    </dgm:pt>
    <dgm:pt modelId="{68866EC9-7A10-4BFE-A154-0AF6B87E1273}">
      <dgm:prSet/>
      <dgm:spPr/>
      <dgm:t>
        <a:bodyPr/>
        <a:lstStyle/>
        <a:p>
          <a:r>
            <a:rPr lang="en-US"/>
            <a:t>Shrimp-based industries in Bangladesh directly employ almost 700,000 people</a:t>
          </a:r>
        </a:p>
      </dgm:t>
    </dgm:pt>
    <dgm:pt modelId="{EA40D144-C6A6-4291-87D1-024B765A586C}" type="parTrans" cxnId="{85BE5869-DAC9-4C5E-A563-BDE14AF46D3A}">
      <dgm:prSet/>
      <dgm:spPr/>
      <dgm:t>
        <a:bodyPr/>
        <a:lstStyle/>
        <a:p>
          <a:endParaRPr lang="en-US"/>
        </a:p>
      </dgm:t>
    </dgm:pt>
    <dgm:pt modelId="{B372419F-F272-4408-94EF-1ABAAC3A041A}" type="sibTrans" cxnId="{85BE5869-DAC9-4C5E-A563-BDE14AF46D3A}">
      <dgm:prSet/>
      <dgm:spPr/>
      <dgm:t>
        <a:bodyPr/>
        <a:lstStyle/>
        <a:p>
          <a:endParaRPr lang="en-US"/>
        </a:p>
      </dgm:t>
    </dgm:pt>
    <dgm:pt modelId="{DED384CB-79EB-4209-825E-8036174F3702}">
      <dgm:prSet/>
      <dgm:spPr/>
      <dgm:t>
        <a:bodyPr/>
        <a:lstStyle/>
        <a:p>
          <a:r>
            <a:rPr lang="en-AU"/>
            <a:t>Bangladesh's exports of shrimp amounted to $507.3 million.</a:t>
          </a:r>
          <a:endParaRPr lang="en-US"/>
        </a:p>
      </dgm:t>
    </dgm:pt>
    <dgm:pt modelId="{BD25A5BE-7012-4A72-A981-2ECB90DC80F3}" type="parTrans" cxnId="{697B8CAF-8A5D-44FD-88DD-E0ECD1B9B46B}">
      <dgm:prSet/>
      <dgm:spPr/>
      <dgm:t>
        <a:bodyPr/>
        <a:lstStyle/>
        <a:p>
          <a:endParaRPr lang="en-US"/>
        </a:p>
      </dgm:t>
    </dgm:pt>
    <dgm:pt modelId="{AE2960C4-C07C-4143-9704-97E6E9F6D92E}" type="sibTrans" cxnId="{697B8CAF-8A5D-44FD-88DD-E0ECD1B9B46B}">
      <dgm:prSet/>
      <dgm:spPr/>
      <dgm:t>
        <a:bodyPr/>
        <a:lstStyle/>
        <a:p>
          <a:endParaRPr lang="en-US"/>
        </a:p>
      </dgm:t>
    </dgm:pt>
    <dgm:pt modelId="{115D5F4C-3D44-43B6-88DE-B90591B39706}">
      <dgm:prSet/>
      <dgm:spPr/>
      <dgm:t>
        <a:bodyPr/>
        <a:lstStyle/>
        <a:p>
          <a:r>
            <a:rPr lang="en-AU" dirty="0"/>
            <a:t>95 percent of frozen food exports, which amounted to $534 million, represented shrimp output.</a:t>
          </a:r>
          <a:endParaRPr lang="en-US" dirty="0"/>
        </a:p>
      </dgm:t>
    </dgm:pt>
    <dgm:pt modelId="{4756C272-0678-4612-82B9-9A70ED8105D2}" type="parTrans" cxnId="{BDE1BEB5-580E-4A87-B183-276661FE6FB9}">
      <dgm:prSet/>
      <dgm:spPr/>
      <dgm:t>
        <a:bodyPr/>
        <a:lstStyle/>
        <a:p>
          <a:endParaRPr lang="en-US"/>
        </a:p>
      </dgm:t>
    </dgm:pt>
    <dgm:pt modelId="{B88FF306-C669-4EDE-96BD-2C8933E1B161}" type="sibTrans" cxnId="{BDE1BEB5-580E-4A87-B183-276661FE6FB9}">
      <dgm:prSet/>
      <dgm:spPr/>
      <dgm:t>
        <a:bodyPr/>
        <a:lstStyle/>
        <a:p>
          <a:endParaRPr lang="en-US"/>
        </a:p>
      </dgm:t>
    </dgm:pt>
    <dgm:pt modelId="{F6C99176-3E83-4480-A2A7-E6C8C64C51B6}" type="pres">
      <dgm:prSet presAssocID="{5E135C70-ED9F-49FE-8896-A69624D7417E}" presName="diagram" presStyleCnt="0">
        <dgm:presLayoutVars>
          <dgm:dir/>
          <dgm:resizeHandles val="exact"/>
        </dgm:presLayoutVars>
      </dgm:prSet>
      <dgm:spPr/>
    </dgm:pt>
    <dgm:pt modelId="{F4D9EF6D-ECBE-4D04-B50F-1D845270ED4E}" type="pres">
      <dgm:prSet presAssocID="{F09BFA6F-C0DB-45D3-8302-705723CC06CC}" presName="node" presStyleLbl="node1" presStyleIdx="0" presStyleCnt="4">
        <dgm:presLayoutVars>
          <dgm:bulletEnabled val="1"/>
        </dgm:presLayoutVars>
      </dgm:prSet>
      <dgm:spPr/>
    </dgm:pt>
    <dgm:pt modelId="{B80C08A7-E7E2-48C8-B814-7DC320EA4F95}" type="pres">
      <dgm:prSet presAssocID="{1BE71BAB-EB0B-4A8F-822E-E04DED79FA80}" presName="sibTrans" presStyleCnt="0"/>
      <dgm:spPr/>
    </dgm:pt>
    <dgm:pt modelId="{36E6D824-DD75-496C-A3DC-FBE5966F0689}" type="pres">
      <dgm:prSet presAssocID="{68866EC9-7A10-4BFE-A154-0AF6B87E1273}" presName="node" presStyleLbl="node1" presStyleIdx="1" presStyleCnt="4">
        <dgm:presLayoutVars>
          <dgm:bulletEnabled val="1"/>
        </dgm:presLayoutVars>
      </dgm:prSet>
      <dgm:spPr/>
    </dgm:pt>
    <dgm:pt modelId="{244C1405-DA28-4176-A49D-1AB6A9B3150D}" type="pres">
      <dgm:prSet presAssocID="{B372419F-F272-4408-94EF-1ABAAC3A041A}" presName="sibTrans" presStyleCnt="0"/>
      <dgm:spPr/>
    </dgm:pt>
    <dgm:pt modelId="{BAA0E7BB-DF33-49A6-84A6-179D1A3CD541}" type="pres">
      <dgm:prSet presAssocID="{DED384CB-79EB-4209-825E-8036174F3702}" presName="node" presStyleLbl="node1" presStyleIdx="2" presStyleCnt="4">
        <dgm:presLayoutVars>
          <dgm:bulletEnabled val="1"/>
        </dgm:presLayoutVars>
      </dgm:prSet>
      <dgm:spPr/>
    </dgm:pt>
    <dgm:pt modelId="{6E809046-6B11-41D0-952B-96BE7E6664EC}" type="pres">
      <dgm:prSet presAssocID="{AE2960C4-C07C-4143-9704-97E6E9F6D92E}" presName="sibTrans" presStyleCnt="0"/>
      <dgm:spPr/>
    </dgm:pt>
    <dgm:pt modelId="{5634F356-5B4B-43BF-B90B-DF7689AAB1C8}" type="pres">
      <dgm:prSet presAssocID="{115D5F4C-3D44-43B6-88DE-B90591B39706}" presName="node" presStyleLbl="node1" presStyleIdx="3" presStyleCnt="4">
        <dgm:presLayoutVars>
          <dgm:bulletEnabled val="1"/>
        </dgm:presLayoutVars>
      </dgm:prSet>
      <dgm:spPr/>
    </dgm:pt>
  </dgm:ptLst>
  <dgm:cxnLst>
    <dgm:cxn modelId="{22E5732F-F835-436D-8007-4DC8720963FA}" type="presOf" srcId="{F09BFA6F-C0DB-45D3-8302-705723CC06CC}" destId="{F4D9EF6D-ECBE-4D04-B50F-1D845270ED4E}" srcOrd="0" destOrd="0" presId="urn:microsoft.com/office/officeart/2005/8/layout/default"/>
    <dgm:cxn modelId="{85BE5869-DAC9-4C5E-A563-BDE14AF46D3A}" srcId="{5E135C70-ED9F-49FE-8896-A69624D7417E}" destId="{68866EC9-7A10-4BFE-A154-0AF6B87E1273}" srcOrd="1" destOrd="0" parTransId="{EA40D144-C6A6-4291-87D1-024B765A586C}" sibTransId="{B372419F-F272-4408-94EF-1ABAAC3A041A}"/>
    <dgm:cxn modelId="{FBF0C055-E70E-4C10-86BE-B12E67713556}" type="presOf" srcId="{5E135C70-ED9F-49FE-8896-A69624D7417E}" destId="{F6C99176-3E83-4480-A2A7-E6C8C64C51B6}" srcOrd="0" destOrd="0" presId="urn:microsoft.com/office/officeart/2005/8/layout/default"/>
    <dgm:cxn modelId="{72C0E255-63DA-4412-ACB4-20DBE09AAF24}" type="presOf" srcId="{DED384CB-79EB-4209-825E-8036174F3702}" destId="{BAA0E7BB-DF33-49A6-84A6-179D1A3CD541}" srcOrd="0" destOrd="0" presId="urn:microsoft.com/office/officeart/2005/8/layout/default"/>
    <dgm:cxn modelId="{6B106392-4EE1-4143-99AA-B086A3138A3F}" srcId="{5E135C70-ED9F-49FE-8896-A69624D7417E}" destId="{F09BFA6F-C0DB-45D3-8302-705723CC06CC}" srcOrd="0" destOrd="0" parTransId="{24AF125F-3D12-4944-A648-8604E0ADF2EB}" sibTransId="{1BE71BAB-EB0B-4A8F-822E-E04DED79FA80}"/>
    <dgm:cxn modelId="{697B8CAF-8A5D-44FD-88DD-E0ECD1B9B46B}" srcId="{5E135C70-ED9F-49FE-8896-A69624D7417E}" destId="{DED384CB-79EB-4209-825E-8036174F3702}" srcOrd="2" destOrd="0" parTransId="{BD25A5BE-7012-4A72-A981-2ECB90DC80F3}" sibTransId="{AE2960C4-C07C-4143-9704-97E6E9F6D92E}"/>
    <dgm:cxn modelId="{BDE1BEB5-580E-4A87-B183-276661FE6FB9}" srcId="{5E135C70-ED9F-49FE-8896-A69624D7417E}" destId="{115D5F4C-3D44-43B6-88DE-B90591B39706}" srcOrd="3" destOrd="0" parTransId="{4756C272-0678-4612-82B9-9A70ED8105D2}" sibTransId="{B88FF306-C669-4EDE-96BD-2C8933E1B161}"/>
    <dgm:cxn modelId="{30C431C3-9185-433E-A2CF-459EE61AD4E2}" type="presOf" srcId="{68866EC9-7A10-4BFE-A154-0AF6B87E1273}" destId="{36E6D824-DD75-496C-A3DC-FBE5966F0689}" srcOrd="0" destOrd="0" presId="urn:microsoft.com/office/officeart/2005/8/layout/default"/>
    <dgm:cxn modelId="{99FF43F1-D8A8-4861-A519-BE8CBD5808A3}" type="presOf" srcId="{115D5F4C-3D44-43B6-88DE-B90591B39706}" destId="{5634F356-5B4B-43BF-B90B-DF7689AAB1C8}" srcOrd="0" destOrd="0" presId="urn:microsoft.com/office/officeart/2005/8/layout/default"/>
    <dgm:cxn modelId="{2E477504-3DE6-463C-9F3F-710405357A52}" type="presParOf" srcId="{F6C99176-3E83-4480-A2A7-E6C8C64C51B6}" destId="{F4D9EF6D-ECBE-4D04-B50F-1D845270ED4E}" srcOrd="0" destOrd="0" presId="urn:microsoft.com/office/officeart/2005/8/layout/default"/>
    <dgm:cxn modelId="{7D6511BC-B581-4945-A195-DFFFF59D9C7D}" type="presParOf" srcId="{F6C99176-3E83-4480-A2A7-E6C8C64C51B6}" destId="{B80C08A7-E7E2-48C8-B814-7DC320EA4F95}" srcOrd="1" destOrd="0" presId="urn:microsoft.com/office/officeart/2005/8/layout/default"/>
    <dgm:cxn modelId="{A03161EF-75DE-49E9-885D-5AC7FB9B0D4B}" type="presParOf" srcId="{F6C99176-3E83-4480-A2A7-E6C8C64C51B6}" destId="{36E6D824-DD75-496C-A3DC-FBE5966F0689}" srcOrd="2" destOrd="0" presId="urn:microsoft.com/office/officeart/2005/8/layout/default"/>
    <dgm:cxn modelId="{E6310437-CCFB-4876-AB94-91357FF821CD}" type="presParOf" srcId="{F6C99176-3E83-4480-A2A7-E6C8C64C51B6}" destId="{244C1405-DA28-4176-A49D-1AB6A9B3150D}" srcOrd="3" destOrd="0" presId="urn:microsoft.com/office/officeart/2005/8/layout/default"/>
    <dgm:cxn modelId="{F4FC37E3-6D5B-4B22-A37A-F2833C60D636}" type="presParOf" srcId="{F6C99176-3E83-4480-A2A7-E6C8C64C51B6}" destId="{BAA0E7BB-DF33-49A6-84A6-179D1A3CD541}" srcOrd="4" destOrd="0" presId="urn:microsoft.com/office/officeart/2005/8/layout/default"/>
    <dgm:cxn modelId="{152AC701-B32E-4442-A0BC-05144B7A440D}" type="presParOf" srcId="{F6C99176-3E83-4480-A2A7-E6C8C64C51B6}" destId="{6E809046-6B11-41D0-952B-96BE7E6664EC}" srcOrd="5" destOrd="0" presId="urn:microsoft.com/office/officeart/2005/8/layout/default"/>
    <dgm:cxn modelId="{18253506-858D-44C8-BD63-CD3F0FD6901F}" type="presParOf" srcId="{F6C99176-3E83-4480-A2A7-E6C8C64C51B6}" destId="{5634F356-5B4B-43BF-B90B-DF7689AAB1C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0F660F-7998-4F69-A9FE-8543200BE88A}"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57E98276-CF9A-4464-BC29-C7010AC4AB07}">
      <dgm:prSet/>
      <dgm:spPr/>
      <dgm:t>
        <a:bodyPr/>
        <a:lstStyle/>
        <a:p>
          <a:r>
            <a:rPr lang="en-AU"/>
            <a:t>Arduino Uno</a:t>
          </a:r>
          <a:endParaRPr lang="en-US"/>
        </a:p>
      </dgm:t>
    </dgm:pt>
    <dgm:pt modelId="{7172F7A7-A135-4775-B5EC-9EE2EB64224A}" type="parTrans" cxnId="{F66F7A7B-FB00-412D-8D8A-3BDBA606A914}">
      <dgm:prSet/>
      <dgm:spPr/>
      <dgm:t>
        <a:bodyPr/>
        <a:lstStyle/>
        <a:p>
          <a:endParaRPr lang="en-US"/>
        </a:p>
      </dgm:t>
    </dgm:pt>
    <dgm:pt modelId="{002D6DAB-E643-4B2A-BABB-A18D9BF3A4C2}" type="sibTrans" cxnId="{F66F7A7B-FB00-412D-8D8A-3BDBA606A914}">
      <dgm:prSet/>
      <dgm:spPr/>
      <dgm:t>
        <a:bodyPr/>
        <a:lstStyle/>
        <a:p>
          <a:endParaRPr lang="en-US"/>
        </a:p>
      </dgm:t>
    </dgm:pt>
    <dgm:pt modelId="{2C9BB917-5FE1-4302-8417-DD20D88FBACE}">
      <dgm:prSet/>
      <dgm:spPr/>
      <dgm:t>
        <a:bodyPr/>
        <a:lstStyle/>
        <a:p>
          <a:r>
            <a:rPr lang="en-AU"/>
            <a:t>Turbidity Sensor</a:t>
          </a:r>
          <a:endParaRPr lang="en-US"/>
        </a:p>
      </dgm:t>
    </dgm:pt>
    <dgm:pt modelId="{83A1E931-28C0-475B-AD7C-E404CF319118}" type="parTrans" cxnId="{DC660920-EB3F-422F-9122-2413074CE9D6}">
      <dgm:prSet/>
      <dgm:spPr/>
      <dgm:t>
        <a:bodyPr/>
        <a:lstStyle/>
        <a:p>
          <a:endParaRPr lang="en-US"/>
        </a:p>
      </dgm:t>
    </dgm:pt>
    <dgm:pt modelId="{5F8F5BA8-5323-48F5-BF77-839CF84DE350}" type="sibTrans" cxnId="{DC660920-EB3F-422F-9122-2413074CE9D6}">
      <dgm:prSet/>
      <dgm:spPr/>
      <dgm:t>
        <a:bodyPr/>
        <a:lstStyle/>
        <a:p>
          <a:endParaRPr lang="en-US"/>
        </a:p>
      </dgm:t>
    </dgm:pt>
    <dgm:pt modelId="{2592C78C-F90A-4F46-AD4E-C91DB0A9A416}">
      <dgm:prSet/>
      <dgm:spPr/>
      <dgm:t>
        <a:bodyPr/>
        <a:lstStyle/>
        <a:p>
          <a:r>
            <a:rPr lang="en-AU"/>
            <a:t>Ultrasonic sensor </a:t>
          </a:r>
          <a:endParaRPr lang="en-US"/>
        </a:p>
      </dgm:t>
    </dgm:pt>
    <dgm:pt modelId="{55E4EDB2-7BB7-42E7-B7EF-2A6637CE3F77}" type="parTrans" cxnId="{6926B9E1-D592-45D1-BB35-F1743D880EA9}">
      <dgm:prSet/>
      <dgm:spPr/>
      <dgm:t>
        <a:bodyPr/>
        <a:lstStyle/>
        <a:p>
          <a:endParaRPr lang="en-US"/>
        </a:p>
      </dgm:t>
    </dgm:pt>
    <dgm:pt modelId="{70DF1FF6-DEED-4ADF-9894-E102170014D6}" type="sibTrans" cxnId="{6926B9E1-D592-45D1-BB35-F1743D880EA9}">
      <dgm:prSet/>
      <dgm:spPr/>
      <dgm:t>
        <a:bodyPr/>
        <a:lstStyle/>
        <a:p>
          <a:endParaRPr lang="en-US"/>
        </a:p>
      </dgm:t>
    </dgm:pt>
    <dgm:pt modelId="{9B4B7D99-3905-4362-BC76-55EB84097C9E}">
      <dgm:prSet/>
      <dgm:spPr/>
      <dgm:t>
        <a:bodyPr/>
        <a:lstStyle/>
        <a:p>
          <a:r>
            <a:rPr lang="en-AU"/>
            <a:t>2 DC Motors</a:t>
          </a:r>
          <a:endParaRPr lang="en-US"/>
        </a:p>
      </dgm:t>
    </dgm:pt>
    <dgm:pt modelId="{0A4F067A-6F90-4DE3-87E1-59C2056A3BBB}" type="parTrans" cxnId="{51C12321-ADA8-46F2-8BE0-6FD388A927A1}">
      <dgm:prSet/>
      <dgm:spPr/>
      <dgm:t>
        <a:bodyPr/>
        <a:lstStyle/>
        <a:p>
          <a:endParaRPr lang="en-US"/>
        </a:p>
      </dgm:t>
    </dgm:pt>
    <dgm:pt modelId="{CB47B70C-DA65-4A98-AF22-2539CA56C89D}" type="sibTrans" cxnId="{51C12321-ADA8-46F2-8BE0-6FD388A927A1}">
      <dgm:prSet/>
      <dgm:spPr/>
      <dgm:t>
        <a:bodyPr/>
        <a:lstStyle/>
        <a:p>
          <a:endParaRPr lang="en-US"/>
        </a:p>
      </dgm:t>
    </dgm:pt>
    <dgm:pt modelId="{0AB44C18-72BF-4248-A8F0-8A32F731D2E7}">
      <dgm:prSet/>
      <dgm:spPr/>
      <dgm:t>
        <a:bodyPr/>
        <a:lstStyle/>
        <a:p>
          <a:r>
            <a:rPr lang="en-AU"/>
            <a:t>LED Display</a:t>
          </a:r>
          <a:endParaRPr lang="en-US"/>
        </a:p>
      </dgm:t>
    </dgm:pt>
    <dgm:pt modelId="{5D470E95-81D5-463D-A4E6-ECB1923206DC}" type="parTrans" cxnId="{52DE6A2D-1A33-45DD-B780-D936E32E8276}">
      <dgm:prSet/>
      <dgm:spPr/>
      <dgm:t>
        <a:bodyPr/>
        <a:lstStyle/>
        <a:p>
          <a:endParaRPr lang="en-US"/>
        </a:p>
      </dgm:t>
    </dgm:pt>
    <dgm:pt modelId="{237AB6A1-E107-4067-9DEB-45DF254560CF}" type="sibTrans" cxnId="{52DE6A2D-1A33-45DD-B780-D936E32E8276}">
      <dgm:prSet/>
      <dgm:spPr/>
      <dgm:t>
        <a:bodyPr/>
        <a:lstStyle/>
        <a:p>
          <a:endParaRPr lang="en-US"/>
        </a:p>
      </dgm:t>
    </dgm:pt>
    <dgm:pt modelId="{A318F906-E261-409F-96EF-571834E939CD}">
      <dgm:prSet/>
      <dgm:spPr/>
      <dgm:t>
        <a:bodyPr/>
        <a:lstStyle/>
        <a:p>
          <a:r>
            <a:rPr lang="en-AU"/>
            <a:t>Light Dependent Resistor (LDR)</a:t>
          </a:r>
          <a:endParaRPr lang="en-US"/>
        </a:p>
      </dgm:t>
    </dgm:pt>
    <dgm:pt modelId="{F128F2DE-B349-4FA0-961A-B37E7DB2DAA5}" type="parTrans" cxnId="{C77D9DA9-B4D3-4826-8A3F-F13500932314}">
      <dgm:prSet/>
      <dgm:spPr/>
      <dgm:t>
        <a:bodyPr/>
        <a:lstStyle/>
        <a:p>
          <a:endParaRPr lang="en-US"/>
        </a:p>
      </dgm:t>
    </dgm:pt>
    <dgm:pt modelId="{43DB28F2-0BAC-486E-8196-AB70BB67A4B9}" type="sibTrans" cxnId="{C77D9DA9-B4D3-4826-8A3F-F13500932314}">
      <dgm:prSet/>
      <dgm:spPr/>
      <dgm:t>
        <a:bodyPr/>
        <a:lstStyle/>
        <a:p>
          <a:endParaRPr lang="en-US"/>
        </a:p>
      </dgm:t>
    </dgm:pt>
    <dgm:pt modelId="{90C9D2FA-CBCC-4B1A-92B7-77BEA5DB383B}">
      <dgm:prSet/>
      <dgm:spPr/>
      <dgm:t>
        <a:bodyPr/>
        <a:lstStyle/>
        <a:p>
          <a:r>
            <a:rPr lang="en-AU"/>
            <a:t>Buzzer</a:t>
          </a:r>
          <a:endParaRPr lang="en-US"/>
        </a:p>
      </dgm:t>
    </dgm:pt>
    <dgm:pt modelId="{E1E5DF6B-70D1-4C25-9A85-C3E95AC8D44A}" type="parTrans" cxnId="{FC2D16E1-87B5-4073-9C78-7EA335390FDA}">
      <dgm:prSet/>
      <dgm:spPr/>
      <dgm:t>
        <a:bodyPr/>
        <a:lstStyle/>
        <a:p>
          <a:endParaRPr lang="en-US"/>
        </a:p>
      </dgm:t>
    </dgm:pt>
    <dgm:pt modelId="{E0F764A9-C04F-4B02-BDFE-F75E992B9B29}" type="sibTrans" cxnId="{FC2D16E1-87B5-4073-9C78-7EA335390FDA}">
      <dgm:prSet/>
      <dgm:spPr/>
      <dgm:t>
        <a:bodyPr/>
        <a:lstStyle/>
        <a:p>
          <a:endParaRPr lang="en-US"/>
        </a:p>
      </dgm:t>
    </dgm:pt>
    <dgm:pt modelId="{2FBAA803-EEAB-45F1-AD90-8ABF4A2BF203}">
      <dgm:prSet/>
      <dgm:spPr/>
      <dgm:t>
        <a:bodyPr/>
        <a:lstStyle/>
        <a:p>
          <a:r>
            <a:rPr lang="en-AU"/>
            <a:t>Potentiometer</a:t>
          </a:r>
          <a:endParaRPr lang="en-US"/>
        </a:p>
      </dgm:t>
    </dgm:pt>
    <dgm:pt modelId="{20CE9BC1-CFB8-4006-84C1-B448E8547350}" type="parTrans" cxnId="{D26B99CD-EECF-4607-A260-AAECDB261C7A}">
      <dgm:prSet/>
      <dgm:spPr/>
      <dgm:t>
        <a:bodyPr/>
        <a:lstStyle/>
        <a:p>
          <a:endParaRPr lang="en-US"/>
        </a:p>
      </dgm:t>
    </dgm:pt>
    <dgm:pt modelId="{3E0EFF4F-8834-4D53-9595-381A6A17265D}" type="sibTrans" cxnId="{D26B99CD-EECF-4607-A260-AAECDB261C7A}">
      <dgm:prSet/>
      <dgm:spPr/>
      <dgm:t>
        <a:bodyPr/>
        <a:lstStyle/>
        <a:p>
          <a:endParaRPr lang="en-US"/>
        </a:p>
      </dgm:t>
    </dgm:pt>
    <dgm:pt modelId="{E411F44B-789E-48C3-BC71-ED114B58F9BB}">
      <dgm:prSet/>
      <dgm:spPr/>
      <dgm:t>
        <a:bodyPr/>
        <a:lstStyle/>
        <a:p>
          <a:r>
            <a:rPr lang="en-AU"/>
            <a:t>Variable Resistor</a:t>
          </a:r>
          <a:endParaRPr lang="en-US"/>
        </a:p>
      </dgm:t>
    </dgm:pt>
    <dgm:pt modelId="{3F673B9C-2F21-4ECA-BB04-2346E3BF03A5}" type="parTrans" cxnId="{A377B34F-6DCA-4892-A93C-0D33FFEFC0FA}">
      <dgm:prSet/>
      <dgm:spPr/>
      <dgm:t>
        <a:bodyPr/>
        <a:lstStyle/>
        <a:p>
          <a:endParaRPr lang="en-US"/>
        </a:p>
      </dgm:t>
    </dgm:pt>
    <dgm:pt modelId="{CFE76322-C452-49F9-A6EE-7167CA6A1F94}" type="sibTrans" cxnId="{A377B34F-6DCA-4892-A93C-0D33FFEFC0FA}">
      <dgm:prSet/>
      <dgm:spPr/>
      <dgm:t>
        <a:bodyPr/>
        <a:lstStyle/>
        <a:p>
          <a:endParaRPr lang="en-US"/>
        </a:p>
      </dgm:t>
    </dgm:pt>
    <dgm:pt modelId="{88D2F778-9ED9-4DE7-8AA1-8FABA63085E0}">
      <dgm:prSet/>
      <dgm:spPr/>
      <dgm:t>
        <a:bodyPr/>
        <a:lstStyle/>
        <a:p>
          <a:r>
            <a:rPr lang="en-AU"/>
            <a:t>LED Light</a:t>
          </a:r>
          <a:endParaRPr lang="en-US"/>
        </a:p>
      </dgm:t>
    </dgm:pt>
    <dgm:pt modelId="{26948AF2-E6BB-4E46-B7DE-51D7EAE0971F}" type="parTrans" cxnId="{CF5169FD-0AA5-478B-AF11-BB448EA1095B}">
      <dgm:prSet/>
      <dgm:spPr/>
      <dgm:t>
        <a:bodyPr/>
        <a:lstStyle/>
        <a:p>
          <a:endParaRPr lang="en-US"/>
        </a:p>
      </dgm:t>
    </dgm:pt>
    <dgm:pt modelId="{534578AE-9002-46F7-B797-983E03E7D3AA}" type="sibTrans" cxnId="{CF5169FD-0AA5-478B-AF11-BB448EA1095B}">
      <dgm:prSet/>
      <dgm:spPr/>
      <dgm:t>
        <a:bodyPr/>
        <a:lstStyle/>
        <a:p>
          <a:endParaRPr lang="en-US"/>
        </a:p>
      </dgm:t>
    </dgm:pt>
    <dgm:pt modelId="{D9C2DACC-2FBA-444B-AFFE-1E901A0BABD5}" type="pres">
      <dgm:prSet presAssocID="{A70F660F-7998-4F69-A9FE-8543200BE88A}" presName="vert0" presStyleCnt="0">
        <dgm:presLayoutVars>
          <dgm:dir/>
          <dgm:animOne val="branch"/>
          <dgm:animLvl val="lvl"/>
        </dgm:presLayoutVars>
      </dgm:prSet>
      <dgm:spPr/>
    </dgm:pt>
    <dgm:pt modelId="{5A9319FB-842D-4DB7-8708-0DBB567EB670}" type="pres">
      <dgm:prSet presAssocID="{57E98276-CF9A-4464-BC29-C7010AC4AB07}" presName="thickLine" presStyleLbl="alignNode1" presStyleIdx="0" presStyleCnt="10"/>
      <dgm:spPr/>
    </dgm:pt>
    <dgm:pt modelId="{091A617E-A625-4A2B-AEB4-61767E374649}" type="pres">
      <dgm:prSet presAssocID="{57E98276-CF9A-4464-BC29-C7010AC4AB07}" presName="horz1" presStyleCnt="0"/>
      <dgm:spPr/>
    </dgm:pt>
    <dgm:pt modelId="{0268300F-E98A-4826-B300-BD36CC1732D9}" type="pres">
      <dgm:prSet presAssocID="{57E98276-CF9A-4464-BC29-C7010AC4AB07}" presName="tx1" presStyleLbl="revTx" presStyleIdx="0" presStyleCnt="10"/>
      <dgm:spPr/>
    </dgm:pt>
    <dgm:pt modelId="{4A369673-6F8A-40A6-B443-BB81241A3155}" type="pres">
      <dgm:prSet presAssocID="{57E98276-CF9A-4464-BC29-C7010AC4AB07}" presName="vert1" presStyleCnt="0"/>
      <dgm:spPr/>
    </dgm:pt>
    <dgm:pt modelId="{8B5B41A8-E72F-456D-A06E-074E621F019D}" type="pres">
      <dgm:prSet presAssocID="{2C9BB917-5FE1-4302-8417-DD20D88FBACE}" presName="thickLine" presStyleLbl="alignNode1" presStyleIdx="1" presStyleCnt="10"/>
      <dgm:spPr/>
    </dgm:pt>
    <dgm:pt modelId="{B35A23F0-AEF0-49C9-AEAE-2F317F20C663}" type="pres">
      <dgm:prSet presAssocID="{2C9BB917-5FE1-4302-8417-DD20D88FBACE}" presName="horz1" presStyleCnt="0"/>
      <dgm:spPr/>
    </dgm:pt>
    <dgm:pt modelId="{8A7DE0DB-6E09-4206-894F-ACC255DF25D7}" type="pres">
      <dgm:prSet presAssocID="{2C9BB917-5FE1-4302-8417-DD20D88FBACE}" presName="tx1" presStyleLbl="revTx" presStyleIdx="1" presStyleCnt="10"/>
      <dgm:spPr/>
    </dgm:pt>
    <dgm:pt modelId="{491271AD-E4A2-4D01-A7FF-DF008A0D5D71}" type="pres">
      <dgm:prSet presAssocID="{2C9BB917-5FE1-4302-8417-DD20D88FBACE}" presName="vert1" presStyleCnt="0"/>
      <dgm:spPr/>
    </dgm:pt>
    <dgm:pt modelId="{BE864B0E-7372-4665-BE7C-3E4C62E05538}" type="pres">
      <dgm:prSet presAssocID="{2592C78C-F90A-4F46-AD4E-C91DB0A9A416}" presName="thickLine" presStyleLbl="alignNode1" presStyleIdx="2" presStyleCnt="10"/>
      <dgm:spPr/>
    </dgm:pt>
    <dgm:pt modelId="{B1FC492C-EBC2-46AF-A0A0-4B99C915AE90}" type="pres">
      <dgm:prSet presAssocID="{2592C78C-F90A-4F46-AD4E-C91DB0A9A416}" presName="horz1" presStyleCnt="0"/>
      <dgm:spPr/>
    </dgm:pt>
    <dgm:pt modelId="{866D1AC7-869F-4F2E-8E48-8E28B2EE0E71}" type="pres">
      <dgm:prSet presAssocID="{2592C78C-F90A-4F46-AD4E-C91DB0A9A416}" presName="tx1" presStyleLbl="revTx" presStyleIdx="2" presStyleCnt="10"/>
      <dgm:spPr/>
    </dgm:pt>
    <dgm:pt modelId="{6160024D-EF3A-42F2-B04D-A947AF71C1B6}" type="pres">
      <dgm:prSet presAssocID="{2592C78C-F90A-4F46-AD4E-C91DB0A9A416}" presName="vert1" presStyleCnt="0"/>
      <dgm:spPr/>
    </dgm:pt>
    <dgm:pt modelId="{C2187A69-EB64-4DF8-9A5D-33374C18337A}" type="pres">
      <dgm:prSet presAssocID="{9B4B7D99-3905-4362-BC76-55EB84097C9E}" presName="thickLine" presStyleLbl="alignNode1" presStyleIdx="3" presStyleCnt="10"/>
      <dgm:spPr/>
    </dgm:pt>
    <dgm:pt modelId="{E4B5F161-EA27-4973-8513-2E795C3ACCFA}" type="pres">
      <dgm:prSet presAssocID="{9B4B7D99-3905-4362-BC76-55EB84097C9E}" presName="horz1" presStyleCnt="0"/>
      <dgm:spPr/>
    </dgm:pt>
    <dgm:pt modelId="{C4C55F60-7AA5-4EB4-8C5B-8F4E59533412}" type="pres">
      <dgm:prSet presAssocID="{9B4B7D99-3905-4362-BC76-55EB84097C9E}" presName="tx1" presStyleLbl="revTx" presStyleIdx="3" presStyleCnt="10"/>
      <dgm:spPr/>
    </dgm:pt>
    <dgm:pt modelId="{49276B0B-09FD-4AA3-B379-4C4EFE0F582A}" type="pres">
      <dgm:prSet presAssocID="{9B4B7D99-3905-4362-BC76-55EB84097C9E}" presName="vert1" presStyleCnt="0"/>
      <dgm:spPr/>
    </dgm:pt>
    <dgm:pt modelId="{2E342049-4300-45F8-B5CD-33254C877682}" type="pres">
      <dgm:prSet presAssocID="{0AB44C18-72BF-4248-A8F0-8A32F731D2E7}" presName="thickLine" presStyleLbl="alignNode1" presStyleIdx="4" presStyleCnt="10"/>
      <dgm:spPr/>
    </dgm:pt>
    <dgm:pt modelId="{AAF9D247-148E-47FC-88B8-8FA8B0882B57}" type="pres">
      <dgm:prSet presAssocID="{0AB44C18-72BF-4248-A8F0-8A32F731D2E7}" presName="horz1" presStyleCnt="0"/>
      <dgm:spPr/>
    </dgm:pt>
    <dgm:pt modelId="{11ECF23F-257C-4390-A9EF-970D241731D1}" type="pres">
      <dgm:prSet presAssocID="{0AB44C18-72BF-4248-A8F0-8A32F731D2E7}" presName="tx1" presStyleLbl="revTx" presStyleIdx="4" presStyleCnt="10"/>
      <dgm:spPr/>
    </dgm:pt>
    <dgm:pt modelId="{4997D090-44EF-4FC2-BC76-F4A742F69019}" type="pres">
      <dgm:prSet presAssocID="{0AB44C18-72BF-4248-A8F0-8A32F731D2E7}" presName="vert1" presStyleCnt="0"/>
      <dgm:spPr/>
    </dgm:pt>
    <dgm:pt modelId="{CC8ADD34-84B3-4867-85F4-F439C5F9E02D}" type="pres">
      <dgm:prSet presAssocID="{A318F906-E261-409F-96EF-571834E939CD}" presName="thickLine" presStyleLbl="alignNode1" presStyleIdx="5" presStyleCnt="10"/>
      <dgm:spPr/>
    </dgm:pt>
    <dgm:pt modelId="{9A0A86F0-4B77-4F68-8D04-53AE641A9675}" type="pres">
      <dgm:prSet presAssocID="{A318F906-E261-409F-96EF-571834E939CD}" presName="horz1" presStyleCnt="0"/>
      <dgm:spPr/>
    </dgm:pt>
    <dgm:pt modelId="{7F5CE0CE-A91B-442C-9DF8-CA75C26A3593}" type="pres">
      <dgm:prSet presAssocID="{A318F906-E261-409F-96EF-571834E939CD}" presName="tx1" presStyleLbl="revTx" presStyleIdx="5" presStyleCnt="10"/>
      <dgm:spPr/>
    </dgm:pt>
    <dgm:pt modelId="{810CD9DA-6A42-4395-8E8E-87174A05F54D}" type="pres">
      <dgm:prSet presAssocID="{A318F906-E261-409F-96EF-571834E939CD}" presName="vert1" presStyleCnt="0"/>
      <dgm:spPr/>
    </dgm:pt>
    <dgm:pt modelId="{B95E6C98-840A-4050-80DB-19EB39238D70}" type="pres">
      <dgm:prSet presAssocID="{90C9D2FA-CBCC-4B1A-92B7-77BEA5DB383B}" presName="thickLine" presStyleLbl="alignNode1" presStyleIdx="6" presStyleCnt="10"/>
      <dgm:spPr/>
    </dgm:pt>
    <dgm:pt modelId="{B1E9E163-CF71-4EA6-88DD-C4C42C662144}" type="pres">
      <dgm:prSet presAssocID="{90C9D2FA-CBCC-4B1A-92B7-77BEA5DB383B}" presName="horz1" presStyleCnt="0"/>
      <dgm:spPr/>
    </dgm:pt>
    <dgm:pt modelId="{0085FC32-D902-4BA7-B8DE-848BB48E4089}" type="pres">
      <dgm:prSet presAssocID="{90C9D2FA-CBCC-4B1A-92B7-77BEA5DB383B}" presName="tx1" presStyleLbl="revTx" presStyleIdx="6" presStyleCnt="10"/>
      <dgm:spPr/>
    </dgm:pt>
    <dgm:pt modelId="{0CBEBD51-3DE7-44F4-B768-04C41B082CF5}" type="pres">
      <dgm:prSet presAssocID="{90C9D2FA-CBCC-4B1A-92B7-77BEA5DB383B}" presName="vert1" presStyleCnt="0"/>
      <dgm:spPr/>
    </dgm:pt>
    <dgm:pt modelId="{58397CF8-50E2-407E-8C8B-601D7F3F2F76}" type="pres">
      <dgm:prSet presAssocID="{2FBAA803-EEAB-45F1-AD90-8ABF4A2BF203}" presName="thickLine" presStyleLbl="alignNode1" presStyleIdx="7" presStyleCnt="10"/>
      <dgm:spPr/>
    </dgm:pt>
    <dgm:pt modelId="{6C8D2B90-14AE-4FE0-B6A1-542584C96DD8}" type="pres">
      <dgm:prSet presAssocID="{2FBAA803-EEAB-45F1-AD90-8ABF4A2BF203}" presName="horz1" presStyleCnt="0"/>
      <dgm:spPr/>
    </dgm:pt>
    <dgm:pt modelId="{45E2D80B-D15C-4CFE-B090-4E2897B02B0D}" type="pres">
      <dgm:prSet presAssocID="{2FBAA803-EEAB-45F1-AD90-8ABF4A2BF203}" presName="tx1" presStyleLbl="revTx" presStyleIdx="7" presStyleCnt="10"/>
      <dgm:spPr/>
    </dgm:pt>
    <dgm:pt modelId="{B6D7901E-1F9A-4185-8784-FF2464D2D25A}" type="pres">
      <dgm:prSet presAssocID="{2FBAA803-EEAB-45F1-AD90-8ABF4A2BF203}" presName="vert1" presStyleCnt="0"/>
      <dgm:spPr/>
    </dgm:pt>
    <dgm:pt modelId="{B38CDD6B-CF00-4A2B-BC31-5A09075FD5ED}" type="pres">
      <dgm:prSet presAssocID="{E411F44B-789E-48C3-BC71-ED114B58F9BB}" presName="thickLine" presStyleLbl="alignNode1" presStyleIdx="8" presStyleCnt="10"/>
      <dgm:spPr/>
    </dgm:pt>
    <dgm:pt modelId="{5CABB227-2BA2-4F74-B8B3-966E1E2CF1DE}" type="pres">
      <dgm:prSet presAssocID="{E411F44B-789E-48C3-BC71-ED114B58F9BB}" presName="horz1" presStyleCnt="0"/>
      <dgm:spPr/>
    </dgm:pt>
    <dgm:pt modelId="{F2326422-712F-4E8B-876D-4F45CBB186E7}" type="pres">
      <dgm:prSet presAssocID="{E411F44B-789E-48C3-BC71-ED114B58F9BB}" presName="tx1" presStyleLbl="revTx" presStyleIdx="8" presStyleCnt="10"/>
      <dgm:spPr/>
    </dgm:pt>
    <dgm:pt modelId="{B627F032-5F80-4BE4-8593-95135B6A949D}" type="pres">
      <dgm:prSet presAssocID="{E411F44B-789E-48C3-BC71-ED114B58F9BB}" presName="vert1" presStyleCnt="0"/>
      <dgm:spPr/>
    </dgm:pt>
    <dgm:pt modelId="{43CBFCF0-1E5A-4AFE-826E-75D68D028254}" type="pres">
      <dgm:prSet presAssocID="{88D2F778-9ED9-4DE7-8AA1-8FABA63085E0}" presName="thickLine" presStyleLbl="alignNode1" presStyleIdx="9" presStyleCnt="10"/>
      <dgm:spPr/>
    </dgm:pt>
    <dgm:pt modelId="{378E97E2-CA64-44FB-A354-C6C149AF0469}" type="pres">
      <dgm:prSet presAssocID="{88D2F778-9ED9-4DE7-8AA1-8FABA63085E0}" presName="horz1" presStyleCnt="0"/>
      <dgm:spPr/>
    </dgm:pt>
    <dgm:pt modelId="{5EB8776A-397C-4CDF-9FC4-E6E7F67FBE10}" type="pres">
      <dgm:prSet presAssocID="{88D2F778-9ED9-4DE7-8AA1-8FABA63085E0}" presName="tx1" presStyleLbl="revTx" presStyleIdx="9" presStyleCnt="10"/>
      <dgm:spPr/>
    </dgm:pt>
    <dgm:pt modelId="{6B514E0C-2D17-4D21-8338-B43D55120854}" type="pres">
      <dgm:prSet presAssocID="{88D2F778-9ED9-4DE7-8AA1-8FABA63085E0}" presName="vert1" presStyleCnt="0"/>
      <dgm:spPr/>
    </dgm:pt>
  </dgm:ptLst>
  <dgm:cxnLst>
    <dgm:cxn modelId="{6FA05F0D-B4C6-4F94-A71A-5CD440B29B03}" type="presOf" srcId="{E411F44B-789E-48C3-BC71-ED114B58F9BB}" destId="{F2326422-712F-4E8B-876D-4F45CBB186E7}" srcOrd="0" destOrd="0" presId="urn:microsoft.com/office/officeart/2008/layout/LinedList"/>
    <dgm:cxn modelId="{FAC4701C-0D63-4C50-A598-ECDA3E39E8F4}" type="presOf" srcId="{9B4B7D99-3905-4362-BC76-55EB84097C9E}" destId="{C4C55F60-7AA5-4EB4-8C5B-8F4E59533412}" srcOrd="0" destOrd="0" presId="urn:microsoft.com/office/officeart/2008/layout/LinedList"/>
    <dgm:cxn modelId="{DC660920-EB3F-422F-9122-2413074CE9D6}" srcId="{A70F660F-7998-4F69-A9FE-8543200BE88A}" destId="{2C9BB917-5FE1-4302-8417-DD20D88FBACE}" srcOrd="1" destOrd="0" parTransId="{83A1E931-28C0-475B-AD7C-E404CF319118}" sibTransId="{5F8F5BA8-5323-48F5-BF77-839CF84DE350}"/>
    <dgm:cxn modelId="{51C12321-ADA8-46F2-8BE0-6FD388A927A1}" srcId="{A70F660F-7998-4F69-A9FE-8543200BE88A}" destId="{9B4B7D99-3905-4362-BC76-55EB84097C9E}" srcOrd="3" destOrd="0" parTransId="{0A4F067A-6F90-4DE3-87E1-59C2056A3BBB}" sibTransId="{CB47B70C-DA65-4A98-AF22-2539CA56C89D}"/>
    <dgm:cxn modelId="{52DE6A2D-1A33-45DD-B780-D936E32E8276}" srcId="{A70F660F-7998-4F69-A9FE-8543200BE88A}" destId="{0AB44C18-72BF-4248-A8F0-8A32F731D2E7}" srcOrd="4" destOrd="0" parTransId="{5D470E95-81D5-463D-A4E6-ECB1923206DC}" sibTransId="{237AB6A1-E107-4067-9DEB-45DF254560CF}"/>
    <dgm:cxn modelId="{FC015D32-FE77-458B-8673-3715D53C4853}" type="presOf" srcId="{2C9BB917-5FE1-4302-8417-DD20D88FBACE}" destId="{8A7DE0DB-6E09-4206-894F-ACC255DF25D7}" srcOrd="0" destOrd="0" presId="urn:microsoft.com/office/officeart/2008/layout/LinedList"/>
    <dgm:cxn modelId="{05F81737-5783-4D60-A88B-72F1234C0C24}" type="presOf" srcId="{2FBAA803-EEAB-45F1-AD90-8ABF4A2BF203}" destId="{45E2D80B-D15C-4CFE-B090-4E2897B02B0D}" srcOrd="0" destOrd="0" presId="urn:microsoft.com/office/officeart/2008/layout/LinedList"/>
    <dgm:cxn modelId="{A579935D-34CB-4888-AEC4-B30D95EB0510}" type="presOf" srcId="{57E98276-CF9A-4464-BC29-C7010AC4AB07}" destId="{0268300F-E98A-4826-B300-BD36CC1732D9}" srcOrd="0" destOrd="0" presId="urn:microsoft.com/office/officeart/2008/layout/LinedList"/>
    <dgm:cxn modelId="{A377B34F-6DCA-4892-A93C-0D33FFEFC0FA}" srcId="{A70F660F-7998-4F69-A9FE-8543200BE88A}" destId="{E411F44B-789E-48C3-BC71-ED114B58F9BB}" srcOrd="8" destOrd="0" parTransId="{3F673B9C-2F21-4ECA-BB04-2346E3BF03A5}" sibTransId="{CFE76322-C452-49F9-A6EE-7167CA6A1F94}"/>
    <dgm:cxn modelId="{D824EF52-97EB-4C72-A238-31BA302E78A3}" type="presOf" srcId="{A318F906-E261-409F-96EF-571834E939CD}" destId="{7F5CE0CE-A91B-442C-9DF8-CA75C26A3593}" srcOrd="0" destOrd="0" presId="urn:microsoft.com/office/officeart/2008/layout/LinedList"/>
    <dgm:cxn modelId="{F66F7A7B-FB00-412D-8D8A-3BDBA606A914}" srcId="{A70F660F-7998-4F69-A9FE-8543200BE88A}" destId="{57E98276-CF9A-4464-BC29-C7010AC4AB07}" srcOrd="0" destOrd="0" parTransId="{7172F7A7-A135-4775-B5EC-9EE2EB64224A}" sibTransId="{002D6DAB-E643-4B2A-BABB-A18D9BF3A4C2}"/>
    <dgm:cxn modelId="{C576369A-A608-4979-BD92-15FF8080D14F}" type="presOf" srcId="{0AB44C18-72BF-4248-A8F0-8A32F731D2E7}" destId="{11ECF23F-257C-4390-A9EF-970D241731D1}" srcOrd="0" destOrd="0" presId="urn:microsoft.com/office/officeart/2008/layout/LinedList"/>
    <dgm:cxn modelId="{C77D9DA9-B4D3-4826-8A3F-F13500932314}" srcId="{A70F660F-7998-4F69-A9FE-8543200BE88A}" destId="{A318F906-E261-409F-96EF-571834E939CD}" srcOrd="5" destOrd="0" parTransId="{F128F2DE-B349-4FA0-961A-B37E7DB2DAA5}" sibTransId="{43DB28F2-0BAC-486E-8196-AB70BB67A4B9}"/>
    <dgm:cxn modelId="{4A4CDDBF-337B-4811-97FC-C1DD974C4B13}" type="presOf" srcId="{90C9D2FA-CBCC-4B1A-92B7-77BEA5DB383B}" destId="{0085FC32-D902-4BA7-B8DE-848BB48E4089}" srcOrd="0" destOrd="0" presId="urn:microsoft.com/office/officeart/2008/layout/LinedList"/>
    <dgm:cxn modelId="{D26B99CD-EECF-4607-A260-AAECDB261C7A}" srcId="{A70F660F-7998-4F69-A9FE-8543200BE88A}" destId="{2FBAA803-EEAB-45F1-AD90-8ABF4A2BF203}" srcOrd="7" destOrd="0" parTransId="{20CE9BC1-CFB8-4006-84C1-B448E8547350}" sibTransId="{3E0EFF4F-8834-4D53-9595-381A6A17265D}"/>
    <dgm:cxn modelId="{FC2D16E1-87B5-4073-9C78-7EA335390FDA}" srcId="{A70F660F-7998-4F69-A9FE-8543200BE88A}" destId="{90C9D2FA-CBCC-4B1A-92B7-77BEA5DB383B}" srcOrd="6" destOrd="0" parTransId="{E1E5DF6B-70D1-4C25-9A85-C3E95AC8D44A}" sibTransId="{E0F764A9-C04F-4B02-BDFE-F75E992B9B29}"/>
    <dgm:cxn modelId="{6926B9E1-D592-45D1-BB35-F1743D880EA9}" srcId="{A70F660F-7998-4F69-A9FE-8543200BE88A}" destId="{2592C78C-F90A-4F46-AD4E-C91DB0A9A416}" srcOrd="2" destOrd="0" parTransId="{55E4EDB2-7BB7-42E7-B7EF-2A6637CE3F77}" sibTransId="{70DF1FF6-DEED-4ADF-9894-E102170014D6}"/>
    <dgm:cxn modelId="{45B2EFE2-8092-4646-9251-953DD298183F}" type="presOf" srcId="{A70F660F-7998-4F69-A9FE-8543200BE88A}" destId="{D9C2DACC-2FBA-444B-AFFE-1E901A0BABD5}" srcOrd="0" destOrd="0" presId="urn:microsoft.com/office/officeart/2008/layout/LinedList"/>
    <dgm:cxn modelId="{F69EE4F4-7227-4DA9-B68A-D5ECC7408FEC}" type="presOf" srcId="{2592C78C-F90A-4F46-AD4E-C91DB0A9A416}" destId="{866D1AC7-869F-4F2E-8E48-8E28B2EE0E71}" srcOrd="0" destOrd="0" presId="urn:microsoft.com/office/officeart/2008/layout/LinedList"/>
    <dgm:cxn modelId="{19440AFB-3552-4A22-85B3-99BA2436666D}" type="presOf" srcId="{88D2F778-9ED9-4DE7-8AA1-8FABA63085E0}" destId="{5EB8776A-397C-4CDF-9FC4-E6E7F67FBE10}" srcOrd="0" destOrd="0" presId="urn:microsoft.com/office/officeart/2008/layout/LinedList"/>
    <dgm:cxn modelId="{CF5169FD-0AA5-478B-AF11-BB448EA1095B}" srcId="{A70F660F-7998-4F69-A9FE-8543200BE88A}" destId="{88D2F778-9ED9-4DE7-8AA1-8FABA63085E0}" srcOrd="9" destOrd="0" parTransId="{26948AF2-E6BB-4E46-B7DE-51D7EAE0971F}" sibTransId="{534578AE-9002-46F7-B797-983E03E7D3AA}"/>
    <dgm:cxn modelId="{F6E7F871-627A-4C8A-8B98-B1E2BFAB2B00}" type="presParOf" srcId="{D9C2DACC-2FBA-444B-AFFE-1E901A0BABD5}" destId="{5A9319FB-842D-4DB7-8708-0DBB567EB670}" srcOrd="0" destOrd="0" presId="urn:microsoft.com/office/officeart/2008/layout/LinedList"/>
    <dgm:cxn modelId="{4F2BF7F0-5A88-40E5-A926-8D24015604D7}" type="presParOf" srcId="{D9C2DACC-2FBA-444B-AFFE-1E901A0BABD5}" destId="{091A617E-A625-4A2B-AEB4-61767E374649}" srcOrd="1" destOrd="0" presId="urn:microsoft.com/office/officeart/2008/layout/LinedList"/>
    <dgm:cxn modelId="{408E8F11-ADE5-46ED-B67F-7D45C331DD5C}" type="presParOf" srcId="{091A617E-A625-4A2B-AEB4-61767E374649}" destId="{0268300F-E98A-4826-B300-BD36CC1732D9}" srcOrd="0" destOrd="0" presId="urn:microsoft.com/office/officeart/2008/layout/LinedList"/>
    <dgm:cxn modelId="{E1AA3BBF-DECE-48E8-AA09-B0D3F8BA353E}" type="presParOf" srcId="{091A617E-A625-4A2B-AEB4-61767E374649}" destId="{4A369673-6F8A-40A6-B443-BB81241A3155}" srcOrd="1" destOrd="0" presId="urn:microsoft.com/office/officeart/2008/layout/LinedList"/>
    <dgm:cxn modelId="{CD874F2D-9DEC-48EF-B1FF-885E8A5D6996}" type="presParOf" srcId="{D9C2DACC-2FBA-444B-AFFE-1E901A0BABD5}" destId="{8B5B41A8-E72F-456D-A06E-074E621F019D}" srcOrd="2" destOrd="0" presId="urn:microsoft.com/office/officeart/2008/layout/LinedList"/>
    <dgm:cxn modelId="{C3BB1C99-DD75-448D-85E1-FA45633FF25C}" type="presParOf" srcId="{D9C2DACC-2FBA-444B-AFFE-1E901A0BABD5}" destId="{B35A23F0-AEF0-49C9-AEAE-2F317F20C663}" srcOrd="3" destOrd="0" presId="urn:microsoft.com/office/officeart/2008/layout/LinedList"/>
    <dgm:cxn modelId="{5EB43364-132E-48B2-A4D3-F4B8E6610C97}" type="presParOf" srcId="{B35A23F0-AEF0-49C9-AEAE-2F317F20C663}" destId="{8A7DE0DB-6E09-4206-894F-ACC255DF25D7}" srcOrd="0" destOrd="0" presId="urn:microsoft.com/office/officeart/2008/layout/LinedList"/>
    <dgm:cxn modelId="{A82A6D1D-7EA8-435B-8D44-DB3ADF3E8387}" type="presParOf" srcId="{B35A23F0-AEF0-49C9-AEAE-2F317F20C663}" destId="{491271AD-E4A2-4D01-A7FF-DF008A0D5D71}" srcOrd="1" destOrd="0" presId="urn:microsoft.com/office/officeart/2008/layout/LinedList"/>
    <dgm:cxn modelId="{44ED93E5-D765-44B2-AB4B-CED593578433}" type="presParOf" srcId="{D9C2DACC-2FBA-444B-AFFE-1E901A0BABD5}" destId="{BE864B0E-7372-4665-BE7C-3E4C62E05538}" srcOrd="4" destOrd="0" presId="urn:microsoft.com/office/officeart/2008/layout/LinedList"/>
    <dgm:cxn modelId="{C38303DA-7B11-4EB7-872C-782877E9EB20}" type="presParOf" srcId="{D9C2DACC-2FBA-444B-AFFE-1E901A0BABD5}" destId="{B1FC492C-EBC2-46AF-A0A0-4B99C915AE90}" srcOrd="5" destOrd="0" presId="urn:microsoft.com/office/officeart/2008/layout/LinedList"/>
    <dgm:cxn modelId="{E23AE1B8-2F39-4B85-9B99-45453A7CCFA0}" type="presParOf" srcId="{B1FC492C-EBC2-46AF-A0A0-4B99C915AE90}" destId="{866D1AC7-869F-4F2E-8E48-8E28B2EE0E71}" srcOrd="0" destOrd="0" presId="urn:microsoft.com/office/officeart/2008/layout/LinedList"/>
    <dgm:cxn modelId="{DB6842BA-7469-4201-A133-5291908E7113}" type="presParOf" srcId="{B1FC492C-EBC2-46AF-A0A0-4B99C915AE90}" destId="{6160024D-EF3A-42F2-B04D-A947AF71C1B6}" srcOrd="1" destOrd="0" presId="urn:microsoft.com/office/officeart/2008/layout/LinedList"/>
    <dgm:cxn modelId="{606812E1-ED08-42CC-B98B-E6FA1C97A3F5}" type="presParOf" srcId="{D9C2DACC-2FBA-444B-AFFE-1E901A0BABD5}" destId="{C2187A69-EB64-4DF8-9A5D-33374C18337A}" srcOrd="6" destOrd="0" presId="urn:microsoft.com/office/officeart/2008/layout/LinedList"/>
    <dgm:cxn modelId="{50EFDA60-53D6-4792-ABA6-8002FB957A25}" type="presParOf" srcId="{D9C2DACC-2FBA-444B-AFFE-1E901A0BABD5}" destId="{E4B5F161-EA27-4973-8513-2E795C3ACCFA}" srcOrd="7" destOrd="0" presId="urn:microsoft.com/office/officeart/2008/layout/LinedList"/>
    <dgm:cxn modelId="{64F000F1-B2B9-4F49-B102-F8F0A78D5A7C}" type="presParOf" srcId="{E4B5F161-EA27-4973-8513-2E795C3ACCFA}" destId="{C4C55F60-7AA5-4EB4-8C5B-8F4E59533412}" srcOrd="0" destOrd="0" presId="urn:microsoft.com/office/officeart/2008/layout/LinedList"/>
    <dgm:cxn modelId="{4BC07385-B0FA-460E-8054-A96C0D494C0E}" type="presParOf" srcId="{E4B5F161-EA27-4973-8513-2E795C3ACCFA}" destId="{49276B0B-09FD-4AA3-B379-4C4EFE0F582A}" srcOrd="1" destOrd="0" presId="urn:microsoft.com/office/officeart/2008/layout/LinedList"/>
    <dgm:cxn modelId="{0E532348-9C15-48D9-8E9E-217AA4DA3443}" type="presParOf" srcId="{D9C2DACC-2FBA-444B-AFFE-1E901A0BABD5}" destId="{2E342049-4300-45F8-B5CD-33254C877682}" srcOrd="8" destOrd="0" presId="urn:microsoft.com/office/officeart/2008/layout/LinedList"/>
    <dgm:cxn modelId="{B1E2EF12-F7FC-4E2B-9E5A-55F5E45AFB25}" type="presParOf" srcId="{D9C2DACC-2FBA-444B-AFFE-1E901A0BABD5}" destId="{AAF9D247-148E-47FC-88B8-8FA8B0882B57}" srcOrd="9" destOrd="0" presId="urn:microsoft.com/office/officeart/2008/layout/LinedList"/>
    <dgm:cxn modelId="{FEA9CE6C-771E-419E-8AC9-3E065EAB80FD}" type="presParOf" srcId="{AAF9D247-148E-47FC-88B8-8FA8B0882B57}" destId="{11ECF23F-257C-4390-A9EF-970D241731D1}" srcOrd="0" destOrd="0" presId="urn:microsoft.com/office/officeart/2008/layout/LinedList"/>
    <dgm:cxn modelId="{13C42A4E-F519-44AC-8339-90B3A300E880}" type="presParOf" srcId="{AAF9D247-148E-47FC-88B8-8FA8B0882B57}" destId="{4997D090-44EF-4FC2-BC76-F4A742F69019}" srcOrd="1" destOrd="0" presId="urn:microsoft.com/office/officeart/2008/layout/LinedList"/>
    <dgm:cxn modelId="{DC8F24B7-D4EB-4156-88E2-379D415D88E2}" type="presParOf" srcId="{D9C2DACC-2FBA-444B-AFFE-1E901A0BABD5}" destId="{CC8ADD34-84B3-4867-85F4-F439C5F9E02D}" srcOrd="10" destOrd="0" presId="urn:microsoft.com/office/officeart/2008/layout/LinedList"/>
    <dgm:cxn modelId="{553FCA98-9F17-41DD-A7E3-9E6982DD60AC}" type="presParOf" srcId="{D9C2DACC-2FBA-444B-AFFE-1E901A0BABD5}" destId="{9A0A86F0-4B77-4F68-8D04-53AE641A9675}" srcOrd="11" destOrd="0" presId="urn:microsoft.com/office/officeart/2008/layout/LinedList"/>
    <dgm:cxn modelId="{39C71C6B-932D-4570-9D4F-672FC7D28924}" type="presParOf" srcId="{9A0A86F0-4B77-4F68-8D04-53AE641A9675}" destId="{7F5CE0CE-A91B-442C-9DF8-CA75C26A3593}" srcOrd="0" destOrd="0" presId="urn:microsoft.com/office/officeart/2008/layout/LinedList"/>
    <dgm:cxn modelId="{14A980DD-C530-445C-BE2B-9C78251DCD42}" type="presParOf" srcId="{9A0A86F0-4B77-4F68-8D04-53AE641A9675}" destId="{810CD9DA-6A42-4395-8E8E-87174A05F54D}" srcOrd="1" destOrd="0" presId="urn:microsoft.com/office/officeart/2008/layout/LinedList"/>
    <dgm:cxn modelId="{DFF7443C-A258-4191-9201-6AD1A838923C}" type="presParOf" srcId="{D9C2DACC-2FBA-444B-AFFE-1E901A0BABD5}" destId="{B95E6C98-840A-4050-80DB-19EB39238D70}" srcOrd="12" destOrd="0" presId="urn:microsoft.com/office/officeart/2008/layout/LinedList"/>
    <dgm:cxn modelId="{82834284-2333-4B9F-A932-2826B184341E}" type="presParOf" srcId="{D9C2DACC-2FBA-444B-AFFE-1E901A0BABD5}" destId="{B1E9E163-CF71-4EA6-88DD-C4C42C662144}" srcOrd="13" destOrd="0" presId="urn:microsoft.com/office/officeart/2008/layout/LinedList"/>
    <dgm:cxn modelId="{5CE0438E-EE53-460C-B7E9-1284FDF26EAC}" type="presParOf" srcId="{B1E9E163-CF71-4EA6-88DD-C4C42C662144}" destId="{0085FC32-D902-4BA7-B8DE-848BB48E4089}" srcOrd="0" destOrd="0" presId="urn:microsoft.com/office/officeart/2008/layout/LinedList"/>
    <dgm:cxn modelId="{904A7FBD-1216-4D20-87BA-4E7638DEF36F}" type="presParOf" srcId="{B1E9E163-CF71-4EA6-88DD-C4C42C662144}" destId="{0CBEBD51-3DE7-44F4-B768-04C41B082CF5}" srcOrd="1" destOrd="0" presId="urn:microsoft.com/office/officeart/2008/layout/LinedList"/>
    <dgm:cxn modelId="{2312CC8F-2C35-474A-B855-7A75513D3704}" type="presParOf" srcId="{D9C2DACC-2FBA-444B-AFFE-1E901A0BABD5}" destId="{58397CF8-50E2-407E-8C8B-601D7F3F2F76}" srcOrd="14" destOrd="0" presId="urn:microsoft.com/office/officeart/2008/layout/LinedList"/>
    <dgm:cxn modelId="{BDC50B1E-6AD8-4974-9B48-1753A217C75A}" type="presParOf" srcId="{D9C2DACC-2FBA-444B-AFFE-1E901A0BABD5}" destId="{6C8D2B90-14AE-4FE0-B6A1-542584C96DD8}" srcOrd="15" destOrd="0" presId="urn:microsoft.com/office/officeart/2008/layout/LinedList"/>
    <dgm:cxn modelId="{263D13E2-C23F-419E-8BED-54D09962AF8D}" type="presParOf" srcId="{6C8D2B90-14AE-4FE0-B6A1-542584C96DD8}" destId="{45E2D80B-D15C-4CFE-B090-4E2897B02B0D}" srcOrd="0" destOrd="0" presId="urn:microsoft.com/office/officeart/2008/layout/LinedList"/>
    <dgm:cxn modelId="{58496491-ACFE-487B-948A-210E9A057C07}" type="presParOf" srcId="{6C8D2B90-14AE-4FE0-B6A1-542584C96DD8}" destId="{B6D7901E-1F9A-4185-8784-FF2464D2D25A}" srcOrd="1" destOrd="0" presId="urn:microsoft.com/office/officeart/2008/layout/LinedList"/>
    <dgm:cxn modelId="{AA50D249-4EFA-47DD-AB48-E032AAA9C66C}" type="presParOf" srcId="{D9C2DACC-2FBA-444B-AFFE-1E901A0BABD5}" destId="{B38CDD6B-CF00-4A2B-BC31-5A09075FD5ED}" srcOrd="16" destOrd="0" presId="urn:microsoft.com/office/officeart/2008/layout/LinedList"/>
    <dgm:cxn modelId="{47C41FBF-BBC8-4E8D-AE97-B47257671706}" type="presParOf" srcId="{D9C2DACC-2FBA-444B-AFFE-1E901A0BABD5}" destId="{5CABB227-2BA2-4F74-B8B3-966E1E2CF1DE}" srcOrd="17" destOrd="0" presId="urn:microsoft.com/office/officeart/2008/layout/LinedList"/>
    <dgm:cxn modelId="{6F310F5E-BFF4-40E7-80C8-95FCC5F6C5CA}" type="presParOf" srcId="{5CABB227-2BA2-4F74-B8B3-966E1E2CF1DE}" destId="{F2326422-712F-4E8B-876D-4F45CBB186E7}" srcOrd="0" destOrd="0" presId="urn:microsoft.com/office/officeart/2008/layout/LinedList"/>
    <dgm:cxn modelId="{F2F445E2-6D62-4840-96B7-9ADE54BF1A1C}" type="presParOf" srcId="{5CABB227-2BA2-4F74-B8B3-966E1E2CF1DE}" destId="{B627F032-5F80-4BE4-8593-95135B6A949D}" srcOrd="1" destOrd="0" presId="urn:microsoft.com/office/officeart/2008/layout/LinedList"/>
    <dgm:cxn modelId="{5F149A91-2223-46D9-9ABF-D219D04D0108}" type="presParOf" srcId="{D9C2DACC-2FBA-444B-AFFE-1E901A0BABD5}" destId="{43CBFCF0-1E5A-4AFE-826E-75D68D028254}" srcOrd="18" destOrd="0" presId="urn:microsoft.com/office/officeart/2008/layout/LinedList"/>
    <dgm:cxn modelId="{08185F39-0490-4E4F-8DE3-4448CF2A19CA}" type="presParOf" srcId="{D9C2DACC-2FBA-444B-AFFE-1E901A0BABD5}" destId="{378E97E2-CA64-44FB-A354-C6C149AF0469}" srcOrd="19" destOrd="0" presId="urn:microsoft.com/office/officeart/2008/layout/LinedList"/>
    <dgm:cxn modelId="{36CEA218-E894-480B-8FC0-F253AB9B37BE}" type="presParOf" srcId="{378E97E2-CA64-44FB-A354-C6C149AF0469}" destId="{5EB8776A-397C-4CDF-9FC4-E6E7F67FBE10}" srcOrd="0" destOrd="0" presId="urn:microsoft.com/office/officeart/2008/layout/LinedList"/>
    <dgm:cxn modelId="{BC56A361-E4B4-4E39-9CD3-171C5EBD8C6D}" type="presParOf" srcId="{378E97E2-CA64-44FB-A354-C6C149AF0469}" destId="{6B514E0C-2D17-4D21-8338-B43D55120854}"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EF6D-ECBE-4D04-B50F-1D845270ED4E}">
      <dsp:nvSpPr>
        <dsp:cNvPr id="0" name=""/>
        <dsp:cNvSpPr/>
      </dsp:nvSpPr>
      <dsp:spPr>
        <a:xfrm>
          <a:off x="718" y="837067"/>
          <a:ext cx="2803927" cy="168235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dirty="0"/>
            <a:t>The average people eat about 4 pounds of the shrimp every year.</a:t>
          </a:r>
          <a:endParaRPr lang="en-US" sz="2200" kern="1200" dirty="0"/>
        </a:p>
      </dsp:txBody>
      <dsp:txXfrm>
        <a:off x="718" y="837067"/>
        <a:ext cx="2803927" cy="1682356"/>
      </dsp:txXfrm>
    </dsp:sp>
    <dsp:sp modelId="{36E6D824-DD75-496C-A3DC-FBE5966F0689}">
      <dsp:nvSpPr>
        <dsp:cNvPr id="0" name=""/>
        <dsp:cNvSpPr/>
      </dsp:nvSpPr>
      <dsp:spPr>
        <a:xfrm>
          <a:off x="3085039" y="837067"/>
          <a:ext cx="2803927" cy="168235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Shrimp-based industries in Bangladesh directly employ almost 700,000 people</a:t>
          </a:r>
        </a:p>
      </dsp:txBody>
      <dsp:txXfrm>
        <a:off x="3085039" y="837067"/>
        <a:ext cx="2803927" cy="1682356"/>
      </dsp:txXfrm>
    </dsp:sp>
    <dsp:sp modelId="{BAA0E7BB-DF33-49A6-84A6-179D1A3CD541}">
      <dsp:nvSpPr>
        <dsp:cNvPr id="0" name=""/>
        <dsp:cNvSpPr/>
      </dsp:nvSpPr>
      <dsp:spPr>
        <a:xfrm>
          <a:off x="718" y="2799816"/>
          <a:ext cx="2803927" cy="168235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a:t>Bangladesh's exports of shrimp amounted to $507.3 million.</a:t>
          </a:r>
          <a:endParaRPr lang="en-US" sz="2200" kern="1200"/>
        </a:p>
      </dsp:txBody>
      <dsp:txXfrm>
        <a:off x="718" y="2799816"/>
        <a:ext cx="2803927" cy="1682356"/>
      </dsp:txXfrm>
    </dsp:sp>
    <dsp:sp modelId="{5634F356-5B4B-43BF-B90B-DF7689AAB1C8}">
      <dsp:nvSpPr>
        <dsp:cNvPr id="0" name=""/>
        <dsp:cNvSpPr/>
      </dsp:nvSpPr>
      <dsp:spPr>
        <a:xfrm>
          <a:off x="3085039" y="2799816"/>
          <a:ext cx="2803927" cy="168235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AU" sz="2200" kern="1200" dirty="0"/>
            <a:t>95 percent of frozen food exports, which amounted to $534 million, represented shrimp output.</a:t>
          </a:r>
          <a:endParaRPr lang="en-US" sz="2200" kern="1200" dirty="0"/>
        </a:p>
      </dsp:txBody>
      <dsp:txXfrm>
        <a:off x="3085039" y="2799816"/>
        <a:ext cx="2803927" cy="1682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319FB-842D-4DB7-8708-0DBB567EB670}">
      <dsp:nvSpPr>
        <dsp:cNvPr id="0" name=""/>
        <dsp:cNvSpPr/>
      </dsp:nvSpPr>
      <dsp:spPr>
        <a:xfrm>
          <a:off x="0" y="643"/>
          <a:ext cx="448263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8300F-E98A-4826-B300-BD36CC1732D9}">
      <dsp:nvSpPr>
        <dsp:cNvPr id="0" name=""/>
        <dsp:cNvSpPr/>
      </dsp:nvSpPr>
      <dsp:spPr>
        <a:xfrm>
          <a:off x="0" y="643"/>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Arduino Uno</a:t>
          </a:r>
          <a:endParaRPr lang="en-US" sz="2300" kern="1200"/>
        </a:p>
      </dsp:txBody>
      <dsp:txXfrm>
        <a:off x="0" y="643"/>
        <a:ext cx="4482630" cy="527239"/>
      </dsp:txXfrm>
    </dsp:sp>
    <dsp:sp modelId="{8B5B41A8-E72F-456D-A06E-074E621F019D}">
      <dsp:nvSpPr>
        <dsp:cNvPr id="0" name=""/>
        <dsp:cNvSpPr/>
      </dsp:nvSpPr>
      <dsp:spPr>
        <a:xfrm>
          <a:off x="0" y="527883"/>
          <a:ext cx="4482630" cy="0"/>
        </a:xfrm>
        <a:prstGeom prst="line">
          <a:avLst/>
        </a:prstGeom>
        <a:solidFill>
          <a:schemeClr val="accent5">
            <a:hueOff val="970633"/>
            <a:satOff val="-5071"/>
            <a:lumOff val="1198"/>
            <a:alphaOff val="0"/>
          </a:schemeClr>
        </a:solidFill>
        <a:ln w="15875" cap="flat" cmpd="sng" algn="ctr">
          <a:solidFill>
            <a:schemeClr val="accent5">
              <a:hueOff val="970633"/>
              <a:satOff val="-5071"/>
              <a:lumOff val="11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7DE0DB-6E09-4206-894F-ACC255DF25D7}">
      <dsp:nvSpPr>
        <dsp:cNvPr id="0" name=""/>
        <dsp:cNvSpPr/>
      </dsp:nvSpPr>
      <dsp:spPr>
        <a:xfrm>
          <a:off x="0" y="527883"/>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Turbidity Sensor</a:t>
          </a:r>
          <a:endParaRPr lang="en-US" sz="2300" kern="1200"/>
        </a:p>
      </dsp:txBody>
      <dsp:txXfrm>
        <a:off x="0" y="527883"/>
        <a:ext cx="4482630" cy="527239"/>
      </dsp:txXfrm>
    </dsp:sp>
    <dsp:sp modelId="{BE864B0E-7372-4665-BE7C-3E4C62E05538}">
      <dsp:nvSpPr>
        <dsp:cNvPr id="0" name=""/>
        <dsp:cNvSpPr/>
      </dsp:nvSpPr>
      <dsp:spPr>
        <a:xfrm>
          <a:off x="0" y="1055123"/>
          <a:ext cx="4482630" cy="0"/>
        </a:xfrm>
        <a:prstGeom prst="line">
          <a:avLst/>
        </a:prstGeom>
        <a:solidFill>
          <a:schemeClr val="accent5">
            <a:hueOff val="1941265"/>
            <a:satOff val="-10142"/>
            <a:lumOff val="2396"/>
            <a:alphaOff val="0"/>
          </a:schemeClr>
        </a:solidFill>
        <a:ln w="15875" cap="flat" cmpd="sng" algn="ctr">
          <a:solidFill>
            <a:schemeClr val="accent5">
              <a:hueOff val="1941265"/>
              <a:satOff val="-10142"/>
              <a:lumOff val="23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6D1AC7-869F-4F2E-8E48-8E28B2EE0E71}">
      <dsp:nvSpPr>
        <dsp:cNvPr id="0" name=""/>
        <dsp:cNvSpPr/>
      </dsp:nvSpPr>
      <dsp:spPr>
        <a:xfrm>
          <a:off x="0" y="1055123"/>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Ultrasonic sensor </a:t>
          </a:r>
          <a:endParaRPr lang="en-US" sz="2300" kern="1200"/>
        </a:p>
      </dsp:txBody>
      <dsp:txXfrm>
        <a:off x="0" y="1055123"/>
        <a:ext cx="4482630" cy="527239"/>
      </dsp:txXfrm>
    </dsp:sp>
    <dsp:sp modelId="{C2187A69-EB64-4DF8-9A5D-33374C18337A}">
      <dsp:nvSpPr>
        <dsp:cNvPr id="0" name=""/>
        <dsp:cNvSpPr/>
      </dsp:nvSpPr>
      <dsp:spPr>
        <a:xfrm>
          <a:off x="0" y="1582363"/>
          <a:ext cx="4482630" cy="0"/>
        </a:xfrm>
        <a:prstGeom prst="line">
          <a:avLst/>
        </a:prstGeom>
        <a:solidFill>
          <a:schemeClr val="accent5">
            <a:hueOff val="2911898"/>
            <a:satOff val="-15213"/>
            <a:lumOff val="3595"/>
            <a:alphaOff val="0"/>
          </a:schemeClr>
        </a:solidFill>
        <a:ln w="15875" cap="flat" cmpd="sng" algn="ctr">
          <a:solidFill>
            <a:schemeClr val="accent5">
              <a:hueOff val="2911898"/>
              <a:satOff val="-15213"/>
              <a:lumOff val="35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55F60-7AA5-4EB4-8C5B-8F4E59533412}">
      <dsp:nvSpPr>
        <dsp:cNvPr id="0" name=""/>
        <dsp:cNvSpPr/>
      </dsp:nvSpPr>
      <dsp:spPr>
        <a:xfrm>
          <a:off x="0" y="1582363"/>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2 DC Motors</a:t>
          </a:r>
          <a:endParaRPr lang="en-US" sz="2300" kern="1200"/>
        </a:p>
      </dsp:txBody>
      <dsp:txXfrm>
        <a:off x="0" y="1582363"/>
        <a:ext cx="4482630" cy="527239"/>
      </dsp:txXfrm>
    </dsp:sp>
    <dsp:sp modelId="{2E342049-4300-45F8-B5CD-33254C877682}">
      <dsp:nvSpPr>
        <dsp:cNvPr id="0" name=""/>
        <dsp:cNvSpPr/>
      </dsp:nvSpPr>
      <dsp:spPr>
        <a:xfrm>
          <a:off x="0" y="2109602"/>
          <a:ext cx="4482630" cy="0"/>
        </a:xfrm>
        <a:prstGeom prst="line">
          <a:avLst/>
        </a:prstGeom>
        <a:solidFill>
          <a:schemeClr val="accent5">
            <a:hueOff val="3882530"/>
            <a:satOff val="-20284"/>
            <a:lumOff val="4793"/>
            <a:alphaOff val="0"/>
          </a:schemeClr>
        </a:solidFill>
        <a:ln w="15875" cap="flat" cmpd="sng" algn="ctr">
          <a:solidFill>
            <a:schemeClr val="accent5">
              <a:hueOff val="3882530"/>
              <a:satOff val="-20284"/>
              <a:lumOff val="47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ECF23F-257C-4390-A9EF-970D241731D1}">
      <dsp:nvSpPr>
        <dsp:cNvPr id="0" name=""/>
        <dsp:cNvSpPr/>
      </dsp:nvSpPr>
      <dsp:spPr>
        <a:xfrm>
          <a:off x="0" y="2109602"/>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LED Display</a:t>
          </a:r>
          <a:endParaRPr lang="en-US" sz="2300" kern="1200"/>
        </a:p>
      </dsp:txBody>
      <dsp:txXfrm>
        <a:off x="0" y="2109602"/>
        <a:ext cx="4482630" cy="527239"/>
      </dsp:txXfrm>
    </dsp:sp>
    <dsp:sp modelId="{CC8ADD34-84B3-4867-85F4-F439C5F9E02D}">
      <dsp:nvSpPr>
        <dsp:cNvPr id="0" name=""/>
        <dsp:cNvSpPr/>
      </dsp:nvSpPr>
      <dsp:spPr>
        <a:xfrm>
          <a:off x="0" y="2636842"/>
          <a:ext cx="4482630" cy="0"/>
        </a:xfrm>
        <a:prstGeom prst="line">
          <a:avLst/>
        </a:prstGeom>
        <a:solidFill>
          <a:schemeClr val="accent5">
            <a:hueOff val="4853163"/>
            <a:satOff val="-25355"/>
            <a:lumOff val="5991"/>
            <a:alphaOff val="0"/>
          </a:schemeClr>
        </a:solidFill>
        <a:ln w="15875" cap="flat" cmpd="sng" algn="ctr">
          <a:solidFill>
            <a:schemeClr val="accent5">
              <a:hueOff val="4853163"/>
              <a:satOff val="-25355"/>
              <a:lumOff val="59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CE0CE-A91B-442C-9DF8-CA75C26A3593}">
      <dsp:nvSpPr>
        <dsp:cNvPr id="0" name=""/>
        <dsp:cNvSpPr/>
      </dsp:nvSpPr>
      <dsp:spPr>
        <a:xfrm>
          <a:off x="0" y="2636842"/>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Light Dependent Resistor (LDR)</a:t>
          </a:r>
          <a:endParaRPr lang="en-US" sz="2300" kern="1200"/>
        </a:p>
      </dsp:txBody>
      <dsp:txXfrm>
        <a:off x="0" y="2636842"/>
        <a:ext cx="4482630" cy="527239"/>
      </dsp:txXfrm>
    </dsp:sp>
    <dsp:sp modelId="{B95E6C98-840A-4050-80DB-19EB39238D70}">
      <dsp:nvSpPr>
        <dsp:cNvPr id="0" name=""/>
        <dsp:cNvSpPr/>
      </dsp:nvSpPr>
      <dsp:spPr>
        <a:xfrm>
          <a:off x="0" y="3164082"/>
          <a:ext cx="4482630" cy="0"/>
        </a:xfrm>
        <a:prstGeom prst="line">
          <a:avLst/>
        </a:prstGeom>
        <a:solidFill>
          <a:schemeClr val="accent5">
            <a:hueOff val="5823795"/>
            <a:satOff val="-30426"/>
            <a:lumOff val="7189"/>
            <a:alphaOff val="0"/>
          </a:schemeClr>
        </a:solidFill>
        <a:ln w="15875" cap="flat" cmpd="sng" algn="ctr">
          <a:solidFill>
            <a:schemeClr val="accent5">
              <a:hueOff val="5823795"/>
              <a:satOff val="-30426"/>
              <a:lumOff val="71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85FC32-D902-4BA7-B8DE-848BB48E4089}">
      <dsp:nvSpPr>
        <dsp:cNvPr id="0" name=""/>
        <dsp:cNvSpPr/>
      </dsp:nvSpPr>
      <dsp:spPr>
        <a:xfrm>
          <a:off x="0" y="3164082"/>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Buzzer</a:t>
          </a:r>
          <a:endParaRPr lang="en-US" sz="2300" kern="1200"/>
        </a:p>
      </dsp:txBody>
      <dsp:txXfrm>
        <a:off x="0" y="3164082"/>
        <a:ext cx="4482630" cy="527239"/>
      </dsp:txXfrm>
    </dsp:sp>
    <dsp:sp modelId="{58397CF8-50E2-407E-8C8B-601D7F3F2F76}">
      <dsp:nvSpPr>
        <dsp:cNvPr id="0" name=""/>
        <dsp:cNvSpPr/>
      </dsp:nvSpPr>
      <dsp:spPr>
        <a:xfrm>
          <a:off x="0" y="3691321"/>
          <a:ext cx="4482630" cy="0"/>
        </a:xfrm>
        <a:prstGeom prst="line">
          <a:avLst/>
        </a:prstGeom>
        <a:solidFill>
          <a:schemeClr val="accent5">
            <a:hueOff val="6794428"/>
            <a:satOff val="-35497"/>
            <a:lumOff val="8388"/>
            <a:alphaOff val="0"/>
          </a:schemeClr>
        </a:solidFill>
        <a:ln w="15875" cap="flat" cmpd="sng" algn="ctr">
          <a:solidFill>
            <a:schemeClr val="accent5">
              <a:hueOff val="6794428"/>
              <a:satOff val="-35497"/>
              <a:lumOff val="83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E2D80B-D15C-4CFE-B090-4E2897B02B0D}">
      <dsp:nvSpPr>
        <dsp:cNvPr id="0" name=""/>
        <dsp:cNvSpPr/>
      </dsp:nvSpPr>
      <dsp:spPr>
        <a:xfrm>
          <a:off x="0" y="3691321"/>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Potentiometer</a:t>
          </a:r>
          <a:endParaRPr lang="en-US" sz="2300" kern="1200"/>
        </a:p>
      </dsp:txBody>
      <dsp:txXfrm>
        <a:off x="0" y="3691321"/>
        <a:ext cx="4482630" cy="527239"/>
      </dsp:txXfrm>
    </dsp:sp>
    <dsp:sp modelId="{B38CDD6B-CF00-4A2B-BC31-5A09075FD5ED}">
      <dsp:nvSpPr>
        <dsp:cNvPr id="0" name=""/>
        <dsp:cNvSpPr/>
      </dsp:nvSpPr>
      <dsp:spPr>
        <a:xfrm>
          <a:off x="0" y="4218561"/>
          <a:ext cx="4482630" cy="0"/>
        </a:xfrm>
        <a:prstGeom prst="line">
          <a:avLst/>
        </a:prstGeom>
        <a:solidFill>
          <a:schemeClr val="accent5">
            <a:hueOff val="7765061"/>
            <a:satOff val="-40568"/>
            <a:lumOff val="9586"/>
            <a:alphaOff val="0"/>
          </a:schemeClr>
        </a:solidFill>
        <a:ln w="15875" cap="flat" cmpd="sng" algn="ctr">
          <a:solidFill>
            <a:schemeClr val="accent5">
              <a:hueOff val="7765061"/>
              <a:satOff val="-40568"/>
              <a:lumOff val="95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26422-712F-4E8B-876D-4F45CBB186E7}">
      <dsp:nvSpPr>
        <dsp:cNvPr id="0" name=""/>
        <dsp:cNvSpPr/>
      </dsp:nvSpPr>
      <dsp:spPr>
        <a:xfrm>
          <a:off x="0" y="4218561"/>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Variable Resistor</a:t>
          </a:r>
          <a:endParaRPr lang="en-US" sz="2300" kern="1200"/>
        </a:p>
      </dsp:txBody>
      <dsp:txXfrm>
        <a:off x="0" y="4218561"/>
        <a:ext cx="4482630" cy="527239"/>
      </dsp:txXfrm>
    </dsp:sp>
    <dsp:sp modelId="{43CBFCF0-1E5A-4AFE-826E-75D68D028254}">
      <dsp:nvSpPr>
        <dsp:cNvPr id="0" name=""/>
        <dsp:cNvSpPr/>
      </dsp:nvSpPr>
      <dsp:spPr>
        <a:xfrm>
          <a:off x="0" y="4745801"/>
          <a:ext cx="4482630" cy="0"/>
        </a:xfrm>
        <a:prstGeom prst="line">
          <a:avLst/>
        </a:prstGeom>
        <a:solidFill>
          <a:schemeClr val="accent5">
            <a:hueOff val="8735693"/>
            <a:satOff val="-45639"/>
            <a:lumOff val="10784"/>
            <a:alphaOff val="0"/>
          </a:schemeClr>
        </a:solidFill>
        <a:ln w="15875" cap="flat" cmpd="sng" algn="ctr">
          <a:solidFill>
            <a:schemeClr val="accent5">
              <a:hueOff val="8735693"/>
              <a:satOff val="-45639"/>
              <a:lumOff val="10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776A-397C-4CDF-9FC4-E6E7F67FBE10}">
      <dsp:nvSpPr>
        <dsp:cNvPr id="0" name=""/>
        <dsp:cNvSpPr/>
      </dsp:nvSpPr>
      <dsp:spPr>
        <a:xfrm>
          <a:off x="0" y="4745801"/>
          <a:ext cx="4482630" cy="52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kern="1200"/>
            <a:t>LED Light</a:t>
          </a:r>
          <a:endParaRPr lang="en-US" sz="2300" kern="1200"/>
        </a:p>
      </dsp:txBody>
      <dsp:txXfrm>
        <a:off x="0" y="4745801"/>
        <a:ext cx="4482630" cy="5272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491F-1671-4492-9593-3C1AAD0EA0FF}"/>
              </a:ext>
            </a:extLst>
          </p:cNvPr>
          <p:cNvSpPr>
            <a:spLocks noGrp="1"/>
          </p:cNvSpPr>
          <p:nvPr>
            <p:ph type="ctrTitle"/>
          </p:nvPr>
        </p:nvSpPr>
        <p:spPr>
          <a:xfrm>
            <a:off x="2315030" y="3388895"/>
            <a:ext cx="5518066" cy="2268559"/>
          </a:xfrm>
        </p:spPr>
        <p:txBody>
          <a:bodyPr>
            <a:normAutofit fontScale="90000"/>
          </a:bodyPr>
          <a:lstStyle/>
          <a:p>
            <a:r>
              <a:rPr lang="en-AU" dirty="0">
                <a:effectLst/>
                <a:latin typeface="Times New Roman" panose="02020603050405020304" pitchFamily="18" charset="0"/>
                <a:ea typeface="Times New Roman" panose="02020603050405020304" pitchFamily="18" charset="0"/>
              </a:rPr>
              <a:t>Automated Shrimp Farming &amp; Monitoring System</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Title 1">
            <a:extLst>
              <a:ext uri="{FF2B5EF4-FFF2-40B4-BE49-F238E27FC236}">
                <a16:creationId xmlns:a16="http://schemas.microsoft.com/office/drawing/2014/main" id="{3C8950E5-DED2-42B3-9679-98F439C117D4}"/>
              </a:ext>
            </a:extLst>
          </p:cNvPr>
          <p:cNvSpPr txBox="1">
            <a:spLocks/>
          </p:cNvSpPr>
          <p:nvPr/>
        </p:nvSpPr>
        <p:spPr>
          <a:xfrm>
            <a:off x="9007641" y="318693"/>
            <a:ext cx="3240505" cy="3254399"/>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ctr"/>
            <a:r>
              <a:rPr lang="en-US" sz="2000" b="1" u="sng" dirty="0">
                <a:solidFill>
                  <a:schemeClr val="bg1"/>
                </a:solidFill>
                <a:latin typeface="Times New Roman" panose="02020603050405020304" pitchFamily="18" charset="0"/>
                <a:cs typeface="Times New Roman" panose="02020603050405020304" pitchFamily="18" charset="0"/>
              </a:rPr>
              <a:t>Presented By</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MD. Nayeem</a:t>
            </a:r>
          </a:p>
          <a:p>
            <a:pPr algn="ctr"/>
            <a:r>
              <a:rPr lang="en-US" sz="2000" dirty="0">
                <a:solidFill>
                  <a:schemeClr val="bg1"/>
                </a:solidFill>
                <a:latin typeface="Times New Roman" panose="02020603050405020304" pitchFamily="18" charset="0"/>
                <a:cs typeface="Times New Roman" panose="02020603050405020304" pitchFamily="18" charset="0"/>
              </a:rPr>
              <a:t>2017-2-60-028</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Yeasir Arafat Shahed</a:t>
            </a:r>
          </a:p>
          <a:p>
            <a:pPr algn="ctr"/>
            <a:r>
              <a:rPr lang="en-US" sz="2000" dirty="0">
                <a:solidFill>
                  <a:schemeClr val="bg1"/>
                </a:solidFill>
                <a:latin typeface="Times New Roman" panose="02020603050405020304" pitchFamily="18" charset="0"/>
                <a:cs typeface="Times New Roman" panose="02020603050405020304" pitchFamily="18" charset="0"/>
              </a:rPr>
              <a:t>2017-2-60-089</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Sayed Atique Newaz</a:t>
            </a:r>
          </a:p>
          <a:p>
            <a:pPr algn="ctr"/>
            <a:r>
              <a:rPr lang="en-US" sz="2000" dirty="0">
                <a:solidFill>
                  <a:schemeClr val="bg1"/>
                </a:solidFill>
                <a:latin typeface="Times New Roman" panose="02020603050405020304" pitchFamily="18" charset="0"/>
                <a:cs typeface="Times New Roman" panose="02020603050405020304" pitchFamily="18" charset="0"/>
              </a:rPr>
              <a:t>2017-2-60-067</a:t>
            </a:r>
          </a:p>
          <a:p>
            <a:pPr algn="ct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974F666-4458-460C-A729-D21AD896CAF7}"/>
              </a:ext>
            </a:extLst>
          </p:cNvPr>
          <p:cNvSpPr txBox="1">
            <a:spLocks/>
          </p:cNvSpPr>
          <p:nvPr/>
        </p:nvSpPr>
        <p:spPr>
          <a:xfrm>
            <a:off x="9007642" y="4030254"/>
            <a:ext cx="3240505" cy="3254399"/>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ctr"/>
            <a:r>
              <a:rPr lang="en-US" sz="2000" b="1" u="sng" dirty="0">
                <a:solidFill>
                  <a:schemeClr val="bg1"/>
                </a:solidFill>
                <a:latin typeface="Times New Roman" panose="02020603050405020304" pitchFamily="18" charset="0"/>
                <a:cs typeface="Times New Roman" panose="02020603050405020304" pitchFamily="18" charset="0"/>
              </a:rPr>
              <a:t>Presented To</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Dr. Md. Nawab Yousuf Ali</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Professor</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&amp; Engineering</a:t>
            </a:r>
          </a:p>
          <a:p>
            <a:pPr algn="ctr"/>
            <a:r>
              <a:rPr lang="en-US" sz="1600" dirty="0">
                <a:solidFill>
                  <a:schemeClr val="bg1"/>
                </a:solidFill>
                <a:latin typeface="Times New Roman" panose="02020603050405020304" pitchFamily="18" charset="0"/>
                <a:cs typeface="Times New Roman" panose="02020603050405020304" pitchFamily="18" charset="0"/>
              </a:rPr>
              <a:t>East West University</a:t>
            </a:r>
          </a:p>
        </p:txBody>
      </p:sp>
    </p:spTree>
    <p:extLst>
      <p:ext uri="{BB962C8B-B14F-4D97-AF65-F5344CB8AC3E}">
        <p14:creationId xmlns:p14="http://schemas.microsoft.com/office/powerpoint/2010/main" val="423288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C441-3E25-41E8-A6BC-4203371444E4}"/>
              </a:ext>
            </a:extLst>
          </p:cNvPr>
          <p:cNvSpPr>
            <a:spLocks noGrp="1"/>
          </p:cNvSpPr>
          <p:nvPr>
            <p:ph type="title"/>
          </p:nvPr>
        </p:nvSpPr>
        <p:spPr>
          <a:xfrm>
            <a:off x="7559704" y="808056"/>
            <a:ext cx="3013024" cy="1331123"/>
          </a:xfrm>
        </p:spPr>
        <p:txBody>
          <a:bodyPr>
            <a:normAutofit fontScale="90000"/>
          </a:bodyPr>
          <a:lstStyle/>
          <a:p>
            <a:pPr algn="l"/>
            <a:r>
              <a:rPr lang="en-GB" dirty="0"/>
              <a:t>Waterproof Temperature Sensor</a:t>
            </a:r>
            <a:endParaRPr lang="en-US" dirty="0"/>
          </a:p>
        </p:txBody>
      </p:sp>
      <p:sp>
        <p:nvSpPr>
          <p:cNvPr id="3" name="Content Placeholder 2">
            <a:extLst>
              <a:ext uri="{FF2B5EF4-FFF2-40B4-BE49-F238E27FC236}">
                <a16:creationId xmlns:a16="http://schemas.microsoft.com/office/drawing/2014/main" id="{27F87F47-60F5-49A7-93DA-7F04C66CE136}"/>
              </a:ext>
            </a:extLst>
          </p:cNvPr>
          <p:cNvSpPr>
            <a:spLocks noGrp="1"/>
          </p:cNvSpPr>
          <p:nvPr>
            <p:ph idx="1"/>
          </p:nvPr>
        </p:nvSpPr>
        <p:spPr>
          <a:xfrm>
            <a:off x="7556289" y="2517198"/>
            <a:ext cx="3016439" cy="3061060"/>
          </a:xfrm>
        </p:spPr>
        <p:txBody>
          <a:bodyPr>
            <a:normAutofit/>
          </a:bodyPr>
          <a:lstStyle/>
          <a:p>
            <a:pPr marL="0" indent="0">
              <a:lnSpc>
                <a:spcPct val="110000"/>
              </a:lnSpc>
              <a:buNone/>
            </a:pPr>
            <a:r>
              <a:rPr lang="en-GB" sz="1600" b="0" i="0" dirty="0">
                <a:effectLst/>
                <a:latin typeface="arial" panose="020B0604020202020204" pitchFamily="34" charset="0"/>
              </a:rPr>
              <a:t>In our developed system, we use DS18B20 Waterproof Temperature Sensor to monitor the water temperature. By monitoring water temperature, the farmer can take the necessary steps. The LCD display shows the temperature of the water.</a:t>
            </a:r>
            <a:endParaRPr lang="en-US" sz="1600" dirty="0"/>
          </a:p>
        </p:txBody>
      </p:sp>
      <p:pic>
        <p:nvPicPr>
          <p:cNvPr id="6" name="Picture 5">
            <a:extLst>
              <a:ext uri="{FF2B5EF4-FFF2-40B4-BE49-F238E27FC236}">
                <a16:creationId xmlns:a16="http://schemas.microsoft.com/office/drawing/2014/main" id="{A81E26F4-9B0C-4693-B109-3347F26A0B0E}"/>
              </a:ext>
            </a:extLst>
          </p:cNvPr>
          <p:cNvPicPr>
            <a:picLocks noChangeAspect="1"/>
          </p:cNvPicPr>
          <p:nvPr/>
        </p:nvPicPr>
        <p:blipFill>
          <a:blip r:embed="rId2"/>
          <a:stretch>
            <a:fillRect/>
          </a:stretch>
        </p:blipFill>
        <p:spPr>
          <a:xfrm>
            <a:off x="1816221" y="1755507"/>
            <a:ext cx="3346985" cy="3346985"/>
          </a:xfrm>
          <a:prstGeom prst="rect">
            <a:avLst/>
          </a:prstGeom>
        </p:spPr>
      </p:pic>
    </p:spTree>
    <p:extLst>
      <p:ext uri="{BB962C8B-B14F-4D97-AF65-F5344CB8AC3E}">
        <p14:creationId xmlns:p14="http://schemas.microsoft.com/office/powerpoint/2010/main" val="255383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E3D-114C-4D6F-AC9C-6EAA8F76D0C4}"/>
              </a:ext>
            </a:extLst>
          </p:cNvPr>
          <p:cNvSpPr>
            <a:spLocks noGrp="1"/>
          </p:cNvSpPr>
          <p:nvPr>
            <p:ph type="title"/>
          </p:nvPr>
        </p:nvSpPr>
        <p:spPr>
          <a:xfrm>
            <a:off x="8390348" y="2294105"/>
            <a:ext cx="2884880" cy="2399157"/>
          </a:xfrm>
        </p:spPr>
        <p:txBody>
          <a:bodyPr vert="horz" lIns="91440" tIns="45720" rIns="91440" bIns="45720" rtlCol="0" anchor="t">
            <a:noAutofit/>
          </a:bodyPr>
          <a:lstStyle/>
          <a:p>
            <a:r>
              <a:rPr lang="en-US" sz="4400" dirty="0">
                <a:latin typeface="Times New Roman" panose="02020603050405020304" pitchFamily="18" charset="0"/>
                <a:cs typeface="Times New Roman" panose="02020603050405020304" pitchFamily="18" charset="0"/>
              </a:rPr>
              <a:t>Automated Shrimp Farm Prototype</a:t>
            </a:r>
          </a:p>
        </p:txBody>
      </p:sp>
      <p:pic>
        <p:nvPicPr>
          <p:cNvPr id="7" name="Picture 6">
            <a:extLst>
              <a:ext uri="{FF2B5EF4-FFF2-40B4-BE49-F238E27FC236}">
                <a16:creationId xmlns:a16="http://schemas.microsoft.com/office/drawing/2014/main" id="{92745A81-10B7-4380-A1B4-B331A5A06864}"/>
              </a:ext>
            </a:extLst>
          </p:cNvPr>
          <p:cNvPicPr>
            <a:picLocks noChangeAspect="1"/>
          </p:cNvPicPr>
          <p:nvPr/>
        </p:nvPicPr>
        <p:blipFill>
          <a:blip r:embed="rId2"/>
          <a:stretch>
            <a:fillRect/>
          </a:stretch>
        </p:blipFill>
        <p:spPr>
          <a:xfrm>
            <a:off x="1331399" y="1194559"/>
            <a:ext cx="6940756" cy="459825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123200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4577E3-FA18-4D8A-9E42-FF3D35D3F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A934298-58E5-4E9F-B25C-57B1746AB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C3A87EC4-5D77-4221-830F-985B0756CE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31FFB1DF-0D2D-4029-A8C7-317DDCF92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70C84D-AB0A-4DD9-9CD3-B0DDCBCA3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EBBF7C2-27D7-480A-BEFA-B1399AC04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94D66-5A17-4809-BF87-74D8B23624ED}"/>
              </a:ext>
            </a:extLst>
          </p:cNvPr>
          <p:cNvSpPr>
            <a:spLocks noGrp="1"/>
          </p:cNvSpPr>
          <p:nvPr>
            <p:ph type="title"/>
          </p:nvPr>
        </p:nvSpPr>
        <p:spPr>
          <a:xfrm>
            <a:off x="1969804" y="808056"/>
            <a:ext cx="4297226" cy="1077229"/>
          </a:xfrm>
        </p:spPr>
        <p:txBody>
          <a:bodyPr>
            <a:normAutofit/>
          </a:bodyPr>
          <a:lstStyle/>
          <a:p>
            <a:pPr algn="l"/>
            <a:r>
              <a:rPr lang="en-AU" dirty="0">
                <a:effectLst/>
                <a:latin typeface="Times New Roman" panose="02020603050405020304" pitchFamily="18" charset="0"/>
                <a:ea typeface="Times New Roman" panose="02020603050405020304" pitchFamily="18" charset="0"/>
              </a:rPr>
              <a:t>Turbidity Sensor</a:t>
            </a:r>
            <a:endParaRPr lang="en-US"/>
          </a:p>
        </p:txBody>
      </p:sp>
      <p:sp>
        <p:nvSpPr>
          <p:cNvPr id="3" name="Content Placeholder 2">
            <a:extLst>
              <a:ext uri="{FF2B5EF4-FFF2-40B4-BE49-F238E27FC236}">
                <a16:creationId xmlns:a16="http://schemas.microsoft.com/office/drawing/2014/main" id="{384210C1-6FE9-4A8B-95FA-F467C10C2E93}"/>
              </a:ext>
            </a:extLst>
          </p:cNvPr>
          <p:cNvSpPr>
            <a:spLocks noGrp="1"/>
          </p:cNvSpPr>
          <p:nvPr>
            <p:ph idx="1"/>
          </p:nvPr>
        </p:nvSpPr>
        <p:spPr>
          <a:xfrm>
            <a:off x="1969803" y="2052116"/>
            <a:ext cx="4462585" cy="399782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Water clarity checking using this sensor.</a:t>
            </a:r>
          </a:p>
          <a:p>
            <a:pPr marL="0" indent="0">
              <a:buNone/>
            </a:pPr>
            <a:r>
              <a:rPr lang="en-US" sz="1800" dirty="0">
                <a:latin typeface="Times New Roman" panose="02020603050405020304" pitchFamily="18" charset="0"/>
                <a:cs typeface="Times New Roman" panose="02020603050405020304" pitchFamily="18" charset="0"/>
              </a:rPr>
              <a:t>The ideal value of turbidity sensor for shrimp farming 6.28-16.51.</a:t>
            </a:r>
          </a:p>
          <a:p>
            <a:pPr marL="0" indent="0">
              <a:buNone/>
            </a:pPr>
            <a:r>
              <a:rPr lang="en-US" sz="1800" dirty="0">
                <a:latin typeface="Times New Roman" panose="02020603050405020304" pitchFamily="18" charset="0"/>
                <a:cs typeface="Times New Roman" panose="02020603050405020304" pitchFamily="18" charset="0"/>
              </a:rPr>
              <a:t>If the value is not between the ideal value a motor will on and the water will change until the value comes between the ideal value.</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8FBE352-03FD-4333-A348-0C7FCF5FE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1538" y="641224"/>
            <a:ext cx="3674846" cy="55741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1DDCB4-C355-4865-87E5-045F53CFB257}"/>
              </a:ext>
            </a:extLst>
          </p:cNvPr>
          <p:cNvPicPr>
            <a:picLocks noChangeAspect="1"/>
          </p:cNvPicPr>
          <p:nvPr/>
        </p:nvPicPr>
        <p:blipFill>
          <a:blip r:embed="rId5"/>
          <a:stretch>
            <a:fillRect/>
          </a:stretch>
        </p:blipFill>
        <p:spPr>
          <a:xfrm>
            <a:off x="7393270" y="2059015"/>
            <a:ext cx="3031155" cy="2728039"/>
          </a:xfrm>
          <a:prstGeom prst="rect">
            <a:avLst/>
          </a:prstGeom>
          <a:ln>
            <a:noFill/>
          </a:ln>
        </p:spPr>
      </p:pic>
      <p:sp>
        <p:nvSpPr>
          <p:cNvPr id="24" name="Rectangle 23">
            <a:extLst>
              <a:ext uri="{FF2B5EF4-FFF2-40B4-BE49-F238E27FC236}">
                <a16:creationId xmlns:a16="http://schemas.microsoft.com/office/drawing/2014/main" id="{9C6A91D1-6664-4898-92B7-49F9982CE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8319" y="883993"/>
            <a:ext cx="3181057" cy="507808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44EDEA4-22DE-4070-A5F1-4AEE20A4D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3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E3D-114C-4D6F-AC9C-6EAA8F76D0C4}"/>
              </a:ext>
            </a:extLst>
          </p:cNvPr>
          <p:cNvSpPr>
            <a:spLocks noGrp="1"/>
          </p:cNvSpPr>
          <p:nvPr>
            <p:ph type="title"/>
          </p:nvPr>
        </p:nvSpPr>
        <p:spPr>
          <a:xfrm>
            <a:off x="8390348" y="2294105"/>
            <a:ext cx="2884880" cy="2399157"/>
          </a:xfrm>
        </p:spPr>
        <p:txBody>
          <a:bodyPr vert="horz" lIns="91440" tIns="45720" rIns="91440" bIns="45720" rtlCol="0" anchor="t">
            <a:noAutofit/>
          </a:bodyPr>
          <a:lstStyle/>
          <a:p>
            <a:r>
              <a:rPr lang="en-US" sz="4400" dirty="0">
                <a:latin typeface="Times New Roman" panose="02020603050405020304" pitchFamily="18" charset="0"/>
                <a:cs typeface="Times New Roman" panose="02020603050405020304" pitchFamily="18" charset="0"/>
              </a:rPr>
              <a:t>Automated Shrimp Farm Prototype</a:t>
            </a:r>
          </a:p>
        </p:txBody>
      </p:sp>
      <p:pic>
        <p:nvPicPr>
          <p:cNvPr id="7" name="Picture 6">
            <a:extLst>
              <a:ext uri="{FF2B5EF4-FFF2-40B4-BE49-F238E27FC236}">
                <a16:creationId xmlns:a16="http://schemas.microsoft.com/office/drawing/2014/main" id="{92745A81-10B7-4380-A1B4-B331A5A06864}"/>
              </a:ext>
            </a:extLst>
          </p:cNvPr>
          <p:cNvPicPr>
            <a:picLocks noChangeAspect="1"/>
          </p:cNvPicPr>
          <p:nvPr/>
        </p:nvPicPr>
        <p:blipFill>
          <a:blip r:embed="rId2"/>
          <a:stretch>
            <a:fillRect/>
          </a:stretch>
        </p:blipFill>
        <p:spPr>
          <a:xfrm>
            <a:off x="1331399" y="1194559"/>
            <a:ext cx="6940756" cy="459825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83483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BFF18-90C9-4B85-949D-ED01405F95CE}"/>
              </a:ext>
            </a:extLst>
          </p:cNvPr>
          <p:cNvSpPr>
            <a:spLocks noGrp="1"/>
          </p:cNvSpPr>
          <p:nvPr>
            <p:ph type="title"/>
          </p:nvPr>
        </p:nvSpPr>
        <p:spPr>
          <a:xfrm>
            <a:off x="7559704" y="808056"/>
            <a:ext cx="3013024" cy="1077229"/>
          </a:xfrm>
        </p:spPr>
        <p:txBody>
          <a:bodyPr>
            <a:normAutofit/>
          </a:bodyPr>
          <a:lstStyle/>
          <a:p>
            <a:pPr algn="l"/>
            <a:r>
              <a:rPr lang="en-US" dirty="0">
                <a:latin typeface="Times New Roman" panose="02020603050405020304" pitchFamily="18" charset="0"/>
                <a:cs typeface="Times New Roman" panose="02020603050405020304" pitchFamily="18" charset="0"/>
              </a:rPr>
              <a:t>pH Sensor</a:t>
            </a: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51FC48-6047-4883-BE67-0D1782AC1BAD}"/>
              </a:ext>
            </a:extLst>
          </p:cNvPr>
          <p:cNvPicPr>
            <a:picLocks noChangeAspect="1"/>
          </p:cNvPicPr>
          <p:nvPr/>
        </p:nvPicPr>
        <p:blipFill>
          <a:blip r:embed="rId5"/>
          <a:stretch>
            <a:fillRect/>
          </a:stretch>
        </p:blipFill>
        <p:spPr>
          <a:xfrm>
            <a:off x="2041852" y="1379020"/>
            <a:ext cx="4162396" cy="409995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5EE15F73-4A6C-4BA0-A394-D0C9AD1A6A89}"/>
              </a:ext>
            </a:extLst>
          </p:cNvPr>
          <p:cNvSpPr>
            <a:spLocks noGrp="1"/>
          </p:cNvSpPr>
          <p:nvPr>
            <p:ph idx="1"/>
          </p:nvPr>
        </p:nvSpPr>
        <p:spPr>
          <a:xfrm>
            <a:off x="7556290" y="2052116"/>
            <a:ext cx="3016439" cy="3997828"/>
          </a:xfrm>
        </p:spPr>
        <p:txBody>
          <a:bodyPr>
            <a:normAutofit/>
          </a:bodyPr>
          <a:lstStyle/>
          <a:p>
            <a:pPr marL="0" indent="0">
              <a:buNone/>
            </a:pPr>
            <a:r>
              <a:rPr lang="en-US" sz="1600" dirty="0"/>
              <a:t>We use this sensor to check if the water is salty or acidic.</a:t>
            </a:r>
          </a:p>
          <a:p>
            <a:pPr marL="0" indent="0">
              <a:buNone/>
            </a:pPr>
            <a:r>
              <a:rPr lang="en-US" sz="1600" dirty="0"/>
              <a:t>The ideal pH level is 5 – 8. if pH level is not in between the ideal level a buzzer will give alert to change the water immediately.</a:t>
            </a:r>
          </a:p>
        </p:txBody>
      </p:sp>
      <p:sp>
        <p:nvSpPr>
          <p:cNvPr id="22" name="Rectangle 21">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10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E3D-114C-4D6F-AC9C-6EAA8F76D0C4}"/>
              </a:ext>
            </a:extLst>
          </p:cNvPr>
          <p:cNvSpPr>
            <a:spLocks noGrp="1"/>
          </p:cNvSpPr>
          <p:nvPr>
            <p:ph type="title"/>
          </p:nvPr>
        </p:nvSpPr>
        <p:spPr>
          <a:xfrm>
            <a:off x="8390348" y="2294105"/>
            <a:ext cx="2884880" cy="2399157"/>
          </a:xfrm>
        </p:spPr>
        <p:txBody>
          <a:bodyPr vert="horz" lIns="91440" tIns="45720" rIns="91440" bIns="45720" rtlCol="0" anchor="t">
            <a:noAutofit/>
          </a:bodyPr>
          <a:lstStyle/>
          <a:p>
            <a:r>
              <a:rPr lang="en-US" sz="4400" dirty="0">
                <a:latin typeface="Times New Roman" panose="02020603050405020304" pitchFamily="18" charset="0"/>
                <a:cs typeface="Times New Roman" panose="02020603050405020304" pitchFamily="18" charset="0"/>
              </a:rPr>
              <a:t>Automated Shrimp Farm Prototype</a:t>
            </a:r>
          </a:p>
        </p:txBody>
      </p:sp>
      <p:pic>
        <p:nvPicPr>
          <p:cNvPr id="7" name="Picture 6">
            <a:extLst>
              <a:ext uri="{FF2B5EF4-FFF2-40B4-BE49-F238E27FC236}">
                <a16:creationId xmlns:a16="http://schemas.microsoft.com/office/drawing/2014/main" id="{92745A81-10B7-4380-A1B4-B331A5A06864}"/>
              </a:ext>
            </a:extLst>
          </p:cNvPr>
          <p:cNvPicPr>
            <a:picLocks noChangeAspect="1"/>
          </p:cNvPicPr>
          <p:nvPr/>
        </p:nvPicPr>
        <p:blipFill>
          <a:blip r:embed="rId2"/>
          <a:stretch>
            <a:fillRect/>
          </a:stretch>
        </p:blipFill>
        <p:spPr>
          <a:xfrm>
            <a:off x="1331399" y="1194559"/>
            <a:ext cx="6940756" cy="459825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16686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0" name="Picture 19">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2" name="Rectangle 21">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F478F-A7D0-403F-A1C2-C9D57FB0096C}"/>
              </a:ext>
            </a:extLst>
          </p:cNvPr>
          <p:cNvSpPr>
            <a:spLocks noGrp="1"/>
          </p:cNvSpPr>
          <p:nvPr>
            <p:ph type="title"/>
          </p:nvPr>
        </p:nvSpPr>
        <p:spPr>
          <a:xfrm>
            <a:off x="1969803" y="808056"/>
            <a:ext cx="8608037" cy="1077229"/>
          </a:xfrm>
        </p:spPr>
        <p:txBody>
          <a:bodyPr>
            <a:normAutofit/>
          </a:bodyPr>
          <a:lstStyle/>
          <a:p>
            <a:pPr algn="l"/>
            <a:r>
              <a:rPr lang="en-US" b="0" i="0" u="none" strike="noStrike" dirty="0">
                <a:effectLst/>
                <a:latin typeface="Times New Roman" panose="02020603050405020304" pitchFamily="18" charset="0"/>
              </a:rPr>
              <a:t>LCD Display 16/2</a:t>
            </a:r>
            <a:endParaRPr lang="en-US"/>
          </a:p>
        </p:txBody>
      </p:sp>
      <p:sp>
        <p:nvSpPr>
          <p:cNvPr id="13" name="Content Placeholder 12">
            <a:extLst>
              <a:ext uri="{FF2B5EF4-FFF2-40B4-BE49-F238E27FC236}">
                <a16:creationId xmlns:a16="http://schemas.microsoft.com/office/drawing/2014/main" id="{2BA21A34-C123-44D3-B666-A21F208B3CEB}"/>
              </a:ext>
            </a:extLst>
          </p:cNvPr>
          <p:cNvSpPr>
            <a:spLocks noGrp="1"/>
          </p:cNvSpPr>
          <p:nvPr>
            <p:ph idx="1"/>
          </p:nvPr>
        </p:nvSpPr>
        <p:spPr>
          <a:xfrm>
            <a:off x="1975805" y="2052116"/>
            <a:ext cx="2908167" cy="3997828"/>
          </a:xfrm>
        </p:spPr>
        <p:txBody>
          <a:bodyPr>
            <a:normAutofit/>
          </a:bodyPr>
          <a:lstStyle/>
          <a:p>
            <a:pPr marL="0" indent="0">
              <a:buNone/>
            </a:pPr>
            <a:r>
              <a:rPr lang="en-US" sz="1600" dirty="0"/>
              <a:t>Using this we can see the water level, pH level, turbidity value, salinity level, DO count &amp; temperature.</a:t>
            </a:r>
          </a:p>
        </p:txBody>
      </p:sp>
      <p:pic>
        <p:nvPicPr>
          <p:cNvPr id="9" name="Content Placeholder 8" descr="A picture containing text, electronics&#10;&#10;Description automatically generated">
            <a:extLst>
              <a:ext uri="{FF2B5EF4-FFF2-40B4-BE49-F238E27FC236}">
                <a16:creationId xmlns:a16="http://schemas.microsoft.com/office/drawing/2014/main" id="{A120B7CA-A9C6-4080-AF3B-589951658A29}"/>
              </a:ext>
            </a:extLst>
          </p:cNvPr>
          <p:cNvPicPr>
            <a:picLocks noChangeAspect="1"/>
          </p:cNvPicPr>
          <p:nvPr/>
        </p:nvPicPr>
        <p:blipFill rotWithShape="1">
          <a:blip r:embed="rId5"/>
          <a:srcRect l="3196" r="1575" b="4"/>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8" name="Rectangle 27">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09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BEE3D-114C-4D6F-AC9C-6EAA8F76D0C4}"/>
              </a:ext>
            </a:extLst>
          </p:cNvPr>
          <p:cNvSpPr>
            <a:spLocks noGrp="1"/>
          </p:cNvSpPr>
          <p:nvPr>
            <p:ph type="title"/>
          </p:nvPr>
        </p:nvSpPr>
        <p:spPr>
          <a:xfrm>
            <a:off x="8390348" y="2294105"/>
            <a:ext cx="2884880" cy="2399157"/>
          </a:xfrm>
        </p:spPr>
        <p:txBody>
          <a:bodyPr vert="horz" lIns="91440" tIns="45720" rIns="91440" bIns="45720" rtlCol="0" anchor="t">
            <a:noAutofit/>
          </a:bodyPr>
          <a:lstStyle/>
          <a:p>
            <a:r>
              <a:rPr lang="en-US" sz="4400" dirty="0">
                <a:latin typeface="Times New Roman" panose="02020603050405020304" pitchFamily="18" charset="0"/>
                <a:cs typeface="Times New Roman" panose="02020603050405020304" pitchFamily="18" charset="0"/>
              </a:rPr>
              <a:t>Automated Shrimp Farm Prototype</a:t>
            </a:r>
          </a:p>
        </p:txBody>
      </p:sp>
      <p:pic>
        <p:nvPicPr>
          <p:cNvPr id="7" name="Picture 6">
            <a:extLst>
              <a:ext uri="{FF2B5EF4-FFF2-40B4-BE49-F238E27FC236}">
                <a16:creationId xmlns:a16="http://schemas.microsoft.com/office/drawing/2014/main" id="{92745A81-10B7-4380-A1B4-B331A5A06864}"/>
              </a:ext>
            </a:extLst>
          </p:cNvPr>
          <p:cNvPicPr>
            <a:picLocks noChangeAspect="1"/>
          </p:cNvPicPr>
          <p:nvPr/>
        </p:nvPicPr>
        <p:blipFill>
          <a:blip r:embed="rId5"/>
          <a:stretch>
            <a:fillRect/>
          </a:stretch>
        </p:blipFill>
        <p:spPr>
          <a:xfrm>
            <a:off x="1331399" y="1194559"/>
            <a:ext cx="6940756" cy="459825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32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976690-5AB2-46A8-A8FA-BE32960B19F7}"/>
              </a:ext>
            </a:extLst>
          </p:cNvPr>
          <p:cNvSpPr>
            <a:spLocks noGrp="1"/>
          </p:cNvSpPr>
          <p:nvPr>
            <p:ph type="title"/>
          </p:nvPr>
        </p:nvSpPr>
        <p:spPr>
          <a:xfrm>
            <a:off x="899711" y="3121427"/>
            <a:ext cx="2856582" cy="615145"/>
          </a:xfrm>
        </p:spPr>
        <p:txBody>
          <a:bodyPr>
            <a:normAutofit/>
          </a:bodyPr>
          <a:lstStyle/>
          <a:p>
            <a:pPr algn="l"/>
            <a:r>
              <a:rPr lang="en-US" dirty="0">
                <a:solidFill>
                  <a:schemeClr val="bg1"/>
                </a:solidFill>
                <a:latin typeface="Times New Roman" panose="02020603050405020304" pitchFamily="18" charset="0"/>
                <a:cs typeface="Times New Roman" panose="02020603050405020304" pitchFamily="18" charset="0"/>
              </a:rPr>
              <a:t>Shrimp Market</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07ABD85-0FBA-4EEF-82E3-B06508471389}"/>
              </a:ext>
            </a:extLst>
          </p:cNvPr>
          <p:cNvGraphicFramePr>
            <a:graphicFrameLocks noGrp="1"/>
          </p:cNvGraphicFramePr>
          <p:nvPr>
            <p:ph idx="1"/>
            <p:extLst>
              <p:ext uri="{D42A27DB-BD31-4B8C-83A1-F6EECF244321}">
                <p14:modId xmlns:p14="http://schemas.microsoft.com/office/powerpoint/2010/main" val="1097977251"/>
              </p:ext>
            </p:extLst>
          </p:nvPr>
        </p:nvGraphicFramePr>
        <p:xfrm>
          <a:off x="5530964" y="-427411"/>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agro-based commodities">
            <a:extLst>
              <a:ext uri="{FF2B5EF4-FFF2-40B4-BE49-F238E27FC236}">
                <a16:creationId xmlns:a16="http://schemas.microsoft.com/office/drawing/2014/main" id="{F4F6731A-B657-457A-98BF-D56A5E1362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9097" y="4378036"/>
            <a:ext cx="4260979" cy="223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396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45FEC-3589-484D-8115-C584E0156132}"/>
              </a:ext>
            </a:extLst>
          </p:cNvPr>
          <p:cNvSpPr>
            <a:spLocks noGrp="1"/>
          </p:cNvSpPr>
          <p:nvPr>
            <p:ph type="title"/>
          </p:nvPr>
        </p:nvSpPr>
        <p:spPr>
          <a:xfrm>
            <a:off x="1518412" y="1201723"/>
            <a:ext cx="3133750" cy="4454554"/>
          </a:xfrm>
        </p:spPr>
        <p:txBody>
          <a:bodyPr anchor="ctr">
            <a:normAutofit/>
          </a:bodyPr>
          <a:lstStyle/>
          <a:p>
            <a:r>
              <a:rPr lang="en-US" sz="3600">
                <a:latin typeface="Times New Roman" panose="02020603050405020304" pitchFamily="18" charset="0"/>
                <a:cs typeface="Times New Roman" panose="02020603050405020304" pitchFamily="18" charset="0"/>
              </a:rPr>
              <a:t>Motivations</a:t>
            </a:r>
          </a:p>
        </p:txBody>
      </p:sp>
      <p:sp>
        <p:nvSpPr>
          <p:cNvPr id="3" name="Content Placeholder 2">
            <a:extLst>
              <a:ext uri="{FF2B5EF4-FFF2-40B4-BE49-F238E27FC236}">
                <a16:creationId xmlns:a16="http://schemas.microsoft.com/office/drawing/2014/main" id="{11860A38-30CC-43EE-9C17-41D652CD0106}"/>
              </a:ext>
            </a:extLst>
          </p:cNvPr>
          <p:cNvSpPr>
            <a:spLocks noGrp="1"/>
          </p:cNvSpPr>
          <p:nvPr>
            <p:ph idx="1"/>
          </p:nvPr>
        </p:nvSpPr>
        <p:spPr>
          <a:xfrm>
            <a:off x="5473024" y="1468606"/>
            <a:ext cx="5329250" cy="3920783"/>
          </a:xfrm>
        </p:spPr>
        <p:txBody>
          <a:bodyPr anchor="ctr">
            <a:normAutofit/>
          </a:bodyPr>
          <a:lstStyle/>
          <a:p>
            <a:r>
              <a:rPr lang="en-US" sz="1800" dirty="0"/>
              <a:t>In general Bangladesh Shrimp Farmers doesn’t have proper devices to cultivate shrimp in numerous number cause during the cultivation process many of the shrimps die for lack of proper care and proper knowledges.</a:t>
            </a:r>
          </a:p>
          <a:p>
            <a:r>
              <a:rPr lang="en-US" sz="1800" dirty="0"/>
              <a:t>We here want to make something for our farmers so that using it they can have better results. </a:t>
            </a:r>
          </a:p>
          <a:p>
            <a:pPr marL="0" indent="0">
              <a:buNone/>
            </a:pPr>
            <a:endParaRPr lang="en-US" sz="1800" dirty="0"/>
          </a:p>
        </p:txBody>
      </p:sp>
    </p:spTree>
    <p:extLst>
      <p:ext uri="{BB962C8B-B14F-4D97-AF65-F5344CB8AC3E}">
        <p14:creationId xmlns:p14="http://schemas.microsoft.com/office/powerpoint/2010/main" val="348837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67A7A6-BAF2-4381-9705-C31A83A5A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4EA61F-AAFE-4370-A43B-DE1487C10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5DD3F6F6-DFAB-456E-80D6-AA3F841AD4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30B1E48-1E93-4EE2-AFFB-8E528FDA1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A1387C-A161-4A3C-91B0-AADC43458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9CFEE1-AF86-42B8-9EC4-EDB6FC4A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2CF8D-2437-4FA6-AAD4-99D2A43CBD72}"/>
              </a:ext>
            </a:extLst>
          </p:cNvPr>
          <p:cNvSpPr>
            <a:spLocks noGrp="1"/>
          </p:cNvSpPr>
          <p:nvPr>
            <p:ph type="title"/>
          </p:nvPr>
        </p:nvSpPr>
        <p:spPr>
          <a:xfrm>
            <a:off x="1808936" y="2725740"/>
            <a:ext cx="3473753" cy="1564580"/>
          </a:xfrm>
        </p:spPr>
        <p:txBody>
          <a:bodyPr>
            <a:normAutofit/>
          </a:bodyPr>
          <a:lstStyle/>
          <a:p>
            <a:pPr algn="l"/>
            <a:r>
              <a:rPr lang="en-US" dirty="0">
                <a:latin typeface="Times New Roman" panose="02020603050405020304" pitchFamily="18" charset="0"/>
                <a:cs typeface="Times New Roman" panose="02020603050405020304" pitchFamily="18" charset="0"/>
              </a:rPr>
              <a:t>System Requirements </a:t>
            </a: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687DE7A-1CA1-47F3-9C60-E504EFD9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22BE84D-A576-4C2E-9C46-FF559191A331}"/>
              </a:ext>
            </a:extLst>
          </p:cNvPr>
          <p:cNvGraphicFramePr>
            <a:graphicFrameLocks noGrp="1"/>
          </p:cNvGraphicFramePr>
          <p:nvPr>
            <p:ph idx="1"/>
            <p:extLst>
              <p:ext uri="{D42A27DB-BD31-4B8C-83A1-F6EECF244321}">
                <p14:modId xmlns:p14="http://schemas.microsoft.com/office/powerpoint/2010/main" val="2632289897"/>
              </p:ext>
            </p:extLst>
          </p:nvPr>
        </p:nvGraphicFramePr>
        <p:xfrm>
          <a:off x="6088388" y="787576"/>
          <a:ext cx="4482630" cy="52736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889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2" name="Picture 51">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4" name="Rectangle 53">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16A4D-6186-4CC2-A04F-03F13D37E63E}"/>
              </a:ext>
            </a:extLst>
          </p:cNvPr>
          <p:cNvSpPr>
            <a:spLocks noGrp="1"/>
          </p:cNvSpPr>
          <p:nvPr>
            <p:ph type="title"/>
          </p:nvPr>
        </p:nvSpPr>
        <p:spPr>
          <a:xfrm>
            <a:off x="7559704" y="808056"/>
            <a:ext cx="3013024" cy="1077229"/>
          </a:xfrm>
        </p:spPr>
        <p:txBody>
          <a:bodyPr>
            <a:normAutofit/>
          </a:bodyPr>
          <a:lstStyle/>
          <a:p>
            <a:pPr algn="l"/>
            <a:r>
              <a:rPr lang="en-AU" dirty="0">
                <a:effectLst/>
                <a:latin typeface="Times New Roman" panose="02020603050405020304" pitchFamily="18" charset="0"/>
                <a:ea typeface="Times New Roman" panose="02020603050405020304" pitchFamily="18" charset="0"/>
              </a:rPr>
              <a:t>Arduino Uno</a:t>
            </a:r>
            <a:endParaRPr lang="en-US" dirty="0"/>
          </a:p>
        </p:txBody>
      </p:sp>
      <p:pic>
        <p:nvPicPr>
          <p:cNvPr id="7" name="Picture 6" descr="A picture containing text, electronics, circuit&#10;&#10;Description automatically generated">
            <a:extLst>
              <a:ext uri="{FF2B5EF4-FFF2-40B4-BE49-F238E27FC236}">
                <a16:creationId xmlns:a16="http://schemas.microsoft.com/office/drawing/2014/main" id="{51B69E01-B593-4BB4-8BFD-15B7C11057C0}"/>
              </a:ext>
            </a:extLst>
          </p:cNvPr>
          <p:cNvPicPr>
            <a:picLocks noChangeAspect="1"/>
          </p:cNvPicPr>
          <p:nvPr/>
        </p:nvPicPr>
        <p:blipFill>
          <a:blip r:embed="rId5"/>
          <a:stretch>
            <a:fillRect/>
          </a:stretch>
        </p:blipFill>
        <p:spPr>
          <a:xfrm>
            <a:off x="1659296" y="971898"/>
            <a:ext cx="4914867" cy="491486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9FA37AB0-76A4-4AD9-957B-2E72F24EC002}"/>
              </a:ext>
            </a:extLst>
          </p:cNvPr>
          <p:cNvSpPr>
            <a:spLocks noGrp="1"/>
          </p:cNvSpPr>
          <p:nvPr>
            <p:ph idx="1"/>
          </p:nvPr>
        </p:nvSpPr>
        <p:spPr>
          <a:xfrm>
            <a:off x="7556290" y="2052116"/>
            <a:ext cx="3016439" cy="3997828"/>
          </a:xfrm>
        </p:spPr>
        <p:txBody>
          <a:bodyPr>
            <a:normAutofit/>
          </a:bodyPr>
          <a:lstStyle/>
          <a:p>
            <a:pPr marL="0" indent="0">
              <a:buNone/>
            </a:pPr>
            <a:r>
              <a:rPr lang="en-US" sz="1600" dirty="0"/>
              <a:t>We used this Arduino uno because it contains everything needed to support the microcontroller; simply connect it to a computer with a USB cable or power it with a AC-to-DC adapter or battery to get started.</a:t>
            </a:r>
          </a:p>
        </p:txBody>
      </p:sp>
      <p:sp>
        <p:nvSpPr>
          <p:cNvPr id="60" name="Rectangle 59">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77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E0C1D-2DDB-4E1E-9C53-69CFA9989FDF}"/>
              </a:ext>
            </a:extLst>
          </p:cNvPr>
          <p:cNvSpPr>
            <a:spLocks noGrp="1"/>
          </p:cNvSpPr>
          <p:nvPr>
            <p:ph type="title"/>
          </p:nvPr>
        </p:nvSpPr>
        <p:spPr>
          <a:xfrm>
            <a:off x="1969803" y="808056"/>
            <a:ext cx="8608037" cy="1077229"/>
          </a:xfrm>
        </p:spPr>
        <p:txBody>
          <a:bodyPr>
            <a:normAutofit/>
          </a:bodyPr>
          <a:lstStyle/>
          <a:p>
            <a:pPr algn="l"/>
            <a:r>
              <a:rPr lang="en-AU" dirty="0">
                <a:effectLst/>
                <a:latin typeface="Times New Roman" panose="02020603050405020304" pitchFamily="18" charset="0"/>
                <a:ea typeface="Times New Roman" panose="02020603050405020304" pitchFamily="18" charset="0"/>
              </a:rPr>
              <a:t>Light Dependent Resistor (LDR)</a:t>
            </a:r>
            <a:endParaRPr lang="en-US"/>
          </a:p>
        </p:txBody>
      </p:sp>
      <p:sp>
        <p:nvSpPr>
          <p:cNvPr id="3" name="Content Placeholder 2">
            <a:extLst>
              <a:ext uri="{FF2B5EF4-FFF2-40B4-BE49-F238E27FC236}">
                <a16:creationId xmlns:a16="http://schemas.microsoft.com/office/drawing/2014/main" id="{7333350B-F691-4440-BDCA-A0458DCC6151}"/>
              </a:ext>
            </a:extLst>
          </p:cNvPr>
          <p:cNvSpPr>
            <a:spLocks noGrp="1"/>
          </p:cNvSpPr>
          <p:nvPr>
            <p:ph idx="1"/>
          </p:nvPr>
        </p:nvSpPr>
        <p:spPr>
          <a:xfrm>
            <a:off x="1659782" y="2105202"/>
            <a:ext cx="4435151" cy="381992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 use LDR to measure the light luminosity, if the light source is dim then an artificial light will be the source light of the shrimp farm.</a:t>
            </a:r>
          </a:p>
        </p:txBody>
      </p:sp>
      <p:pic>
        <p:nvPicPr>
          <p:cNvPr id="7" name="Picture 6">
            <a:extLst>
              <a:ext uri="{FF2B5EF4-FFF2-40B4-BE49-F238E27FC236}">
                <a16:creationId xmlns:a16="http://schemas.microsoft.com/office/drawing/2014/main" id="{C546C1BF-E93B-4370-A0EC-6C0CC51A9106}"/>
              </a:ext>
            </a:extLst>
          </p:cNvPr>
          <p:cNvPicPr>
            <a:picLocks noChangeAspect="1"/>
          </p:cNvPicPr>
          <p:nvPr/>
        </p:nvPicPr>
        <p:blipFill>
          <a:blip r:embed="rId5"/>
          <a:stretch>
            <a:fillRect/>
          </a:stretch>
        </p:blipFill>
        <p:spPr>
          <a:xfrm>
            <a:off x="6675951" y="2913947"/>
            <a:ext cx="3827699" cy="215308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2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E3D-114C-4D6F-AC9C-6EAA8F76D0C4}"/>
              </a:ext>
            </a:extLst>
          </p:cNvPr>
          <p:cNvSpPr>
            <a:spLocks noGrp="1"/>
          </p:cNvSpPr>
          <p:nvPr>
            <p:ph type="title"/>
          </p:nvPr>
        </p:nvSpPr>
        <p:spPr>
          <a:xfrm>
            <a:off x="8390348" y="2294105"/>
            <a:ext cx="2884880" cy="2399157"/>
          </a:xfrm>
        </p:spPr>
        <p:txBody>
          <a:bodyPr vert="horz" lIns="91440" tIns="45720" rIns="91440" bIns="45720" rtlCol="0" anchor="t">
            <a:noAutofit/>
          </a:bodyPr>
          <a:lstStyle/>
          <a:p>
            <a:r>
              <a:rPr lang="en-US" sz="4400" dirty="0">
                <a:latin typeface="Times New Roman" panose="02020603050405020304" pitchFamily="18" charset="0"/>
                <a:cs typeface="Times New Roman" panose="02020603050405020304" pitchFamily="18" charset="0"/>
              </a:rPr>
              <a:t>Automated Shrimp Farm Prototype</a:t>
            </a:r>
          </a:p>
        </p:txBody>
      </p:sp>
      <p:pic>
        <p:nvPicPr>
          <p:cNvPr id="7" name="Picture 6">
            <a:extLst>
              <a:ext uri="{FF2B5EF4-FFF2-40B4-BE49-F238E27FC236}">
                <a16:creationId xmlns:a16="http://schemas.microsoft.com/office/drawing/2014/main" id="{92745A81-10B7-4380-A1B4-B331A5A06864}"/>
              </a:ext>
            </a:extLst>
          </p:cNvPr>
          <p:cNvPicPr>
            <a:picLocks noChangeAspect="1"/>
          </p:cNvPicPr>
          <p:nvPr/>
        </p:nvPicPr>
        <p:blipFill>
          <a:blip r:embed="rId2"/>
          <a:stretch>
            <a:fillRect/>
          </a:stretch>
        </p:blipFill>
        <p:spPr>
          <a:xfrm>
            <a:off x="1331399" y="1194559"/>
            <a:ext cx="6940756" cy="459825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30932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CC441-3E25-41E8-A6BC-4203371444E4}"/>
              </a:ext>
            </a:extLst>
          </p:cNvPr>
          <p:cNvSpPr>
            <a:spLocks noGrp="1"/>
          </p:cNvSpPr>
          <p:nvPr>
            <p:ph type="title"/>
          </p:nvPr>
        </p:nvSpPr>
        <p:spPr>
          <a:xfrm>
            <a:off x="7559704" y="808056"/>
            <a:ext cx="3013024" cy="1077229"/>
          </a:xfrm>
        </p:spPr>
        <p:txBody>
          <a:bodyPr>
            <a:normAutofit/>
          </a:bodyPr>
          <a:lstStyle/>
          <a:p>
            <a:pPr algn="l"/>
            <a:r>
              <a:rPr lang="en-AU" dirty="0">
                <a:effectLst/>
                <a:latin typeface="Times New Roman" panose="02020603050405020304" pitchFamily="18" charset="0"/>
                <a:ea typeface="Times New Roman" panose="02020603050405020304" pitchFamily="18" charset="0"/>
              </a:rPr>
              <a:t>Ultrasonic sensor </a:t>
            </a:r>
            <a:endParaRPr lang="en-US"/>
          </a:p>
        </p:txBody>
      </p:sp>
      <p:pic>
        <p:nvPicPr>
          <p:cNvPr id="5" name="Picture 4">
            <a:extLst>
              <a:ext uri="{FF2B5EF4-FFF2-40B4-BE49-F238E27FC236}">
                <a16:creationId xmlns:a16="http://schemas.microsoft.com/office/drawing/2014/main" id="{163F8661-4CC9-475A-9FC0-4D613F4586D7}"/>
              </a:ext>
            </a:extLst>
          </p:cNvPr>
          <p:cNvPicPr>
            <a:picLocks noChangeAspect="1"/>
          </p:cNvPicPr>
          <p:nvPr/>
        </p:nvPicPr>
        <p:blipFill>
          <a:blip r:embed="rId5"/>
          <a:stretch>
            <a:fillRect/>
          </a:stretch>
        </p:blipFill>
        <p:spPr>
          <a:xfrm>
            <a:off x="1659296" y="2139179"/>
            <a:ext cx="4914867" cy="258030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27F87F47-60F5-49A7-93DA-7F04C66CE136}"/>
              </a:ext>
            </a:extLst>
          </p:cNvPr>
          <p:cNvSpPr>
            <a:spLocks noGrp="1"/>
          </p:cNvSpPr>
          <p:nvPr>
            <p:ph idx="1"/>
          </p:nvPr>
        </p:nvSpPr>
        <p:spPr>
          <a:xfrm>
            <a:off x="7556290" y="2052116"/>
            <a:ext cx="3016439" cy="3061060"/>
          </a:xfrm>
        </p:spPr>
        <p:txBody>
          <a:bodyPr>
            <a:normAutofit/>
          </a:bodyPr>
          <a:lstStyle/>
          <a:p>
            <a:pPr marL="0" indent="0">
              <a:lnSpc>
                <a:spcPct val="110000"/>
              </a:lnSpc>
              <a:buNone/>
            </a:pPr>
            <a:r>
              <a:rPr lang="en-US" sz="1600" b="0" i="0" dirty="0">
                <a:effectLst/>
                <a:latin typeface="arial" panose="020B0604020202020204" pitchFamily="34" charset="0"/>
              </a:rPr>
              <a:t>We use this sensor to check the depth of the water level. If the water level is below than the usual a DC motor will run to rise the water level. It will continue until the tank fills in.</a:t>
            </a:r>
          </a:p>
          <a:p>
            <a:pPr marL="0" indent="0">
              <a:lnSpc>
                <a:spcPct val="110000"/>
              </a:lnSpc>
              <a:buNone/>
            </a:pPr>
            <a:r>
              <a:rPr lang="en-US" sz="1600" dirty="0">
                <a:latin typeface="arial" panose="020B0604020202020204" pitchFamily="34" charset="0"/>
              </a:rPr>
              <a:t>Makes water changing automated.</a:t>
            </a:r>
            <a:endParaRPr lang="en-US" sz="1600" dirty="0"/>
          </a:p>
        </p:txBody>
      </p:sp>
      <p:sp>
        <p:nvSpPr>
          <p:cNvPr id="22" name="Rectangle 21">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82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E3D-114C-4D6F-AC9C-6EAA8F76D0C4}"/>
              </a:ext>
            </a:extLst>
          </p:cNvPr>
          <p:cNvSpPr>
            <a:spLocks noGrp="1"/>
          </p:cNvSpPr>
          <p:nvPr>
            <p:ph type="title"/>
          </p:nvPr>
        </p:nvSpPr>
        <p:spPr>
          <a:xfrm>
            <a:off x="8390348" y="2294105"/>
            <a:ext cx="2884880" cy="2399157"/>
          </a:xfrm>
        </p:spPr>
        <p:txBody>
          <a:bodyPr vert="horz" lIns="91440" tIns="45720" rIns="91440" bIns="45720" rtlCol="0" anchor="t">
            <a:noAutofit/>
          </a:bodyPr>
          <a:lstStyle/>
          <a:p>
            <a:r>
              <a:rPr lang="en-US" sz="4400" dirty="0">
                <a:latin typeface="Times New Roman" panose="02020603050405020304" pitchFamily="18" charset="0"/>
                <a:cs typeface="Times New Roman" panose="02020603050405020304" pitchFamily="18" charset="0"/>
              </a:rPr>
              <a:t>Automated Shrimp Farm Prototype</a:t>
            </a:r>
          </a:p>
        </p:txBody>
      </p:sp>
      <p:pic>
        <p:nvPicPr>
          <p:cNvPr id="7" name="Picture 6">
            <a:extLst>
              <a:ext uri="{FF2B5EF4-FFF2-40B4-BE49-F238E27FC236}">
                <a16:creationId xmlns:a16="http://schemas.microsoft.com/office/drawing/2014/main" id="{92745A81-10B7-4380-A1B4-B331A5A06864}"/>
              </a:ext>
            </a:extLst>
          </p:cNvPr>
          <p:cNvPicPr>
            <a:picLocks noChangeAspect="1"/>
          </p:cNvPicPr>
          <p:nvPr/>
        </p:nvPicPr>
        <p:blipFill>
          <a:blip r:embed="rId2"/>
          <a:stretch>
            <a:fillRect/>
          </a:stretch>
        </p:blipFill>
        <p:spPr>
          <a:xfrm>
            <a:off x="1331399" y="1194559"/>
            <a:ext cx="6940756" cy="459825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1586503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{19463715-765F-474C-841B-FFBF2DF78D55}tf16401375</Template>
  <TotalTime>160</TotalTime>
  <Words>482</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MS Shell Dlg 2</vt:lpstr>
      <vt:lpstr>Times New Roman</vt:lpstr>
      <vt:lpstr>Wingdings</vt:lpstr>
      <vt:lpstr>Wingdings 3</vt:lpstr>
      <vt:lpstr>Madison</vt:lpstr>
      <vt:lpstr>Automated Shrimp Farming &amp; Monitoring System </vt:lpstr>
      <vt:lpstr>Shrimp Market</vt:lpstr>
      <vt:lpstr>Motivations</vt:lpstr>
      <vt:lpstr>System Requirements </vt:lpstr>
      <vt:lpstr>Arduino Uno</vt:lpstr>
      <vt:lpstr>Light Dependent Resistor (LDR)</vt:lpstr>
      <vt:lpstr>Automated Shrimp Farm Prototype</vt:lpstr>
      <vt:lpstr>Ultrasonic sensor </vt:lpstr>
      <vt:lpstr>Automated Shrimp Farm Prototype</vt:lpstr>
      <vt:lpstr>Waterproof Temperature Sensor</vt:lpstr>
      <vt:lpstr>Automated Shrimp Farm Prototype</vt:lpstr>
      <vt:lpstr>Turbidity Sensor</vt:lpstr>
      <vt:lpstr>Automated Shrimp Farm Prototype</vt:lpstr>
      <vt:lpstr>pH Sensor</vt:lpstr>
      <vt:lpstr>Automated Shrimp Farm Prototype</vt:lpstr>
      <vt:lpstr>LCD Display 16/2</vt:lpstr>
      <vt:lpstr>Automated Shrimp Farm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Shrimp Farming &amp; Monitoring System</dc:title>
  <dc:creator>Sayed Atique Newaz</dc:creator>
  <cp:lastModifiedBy>Yeasir Arafat Shahed</cp:lastModifiedBy>
  <cp:revision>16</cp:revision>
  <dcterms:created xsi:type="dcterms:W3CDTF">2021-06-02T18:10:28Z</dcterms:created>
  <dcterms:modified xsi:type="dcterms:W3CDTF">2021-06-03T03:18:12Z</dcterms:modified>
</cp:coreProperties>
</file>