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681E1-86D3-4B7E-A29C-8D17450CFF6A}" v="504" dt="2022-06-01T14:36:07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y Vales Mena" userId="b905e311ccbf14f0" providerId="LiveId" clId="{3AD681E1-86D3-4B7E-A29C-8D17450CFF6A}"/>
    <pc:docChg chg="undo custSel addSld delSld modSld sldOrd modMainMaster">
      <pc:chgData name="santy Vales Mena" userId="b905e311ccbf14f0" providerId="LiveId" clId="{3AD681E1-86D3-4B7E-A29C-8D17450CFF6A}" dt="2022-06-01T14:36:51.814" v="2065" actId="207"/>
      <pc:docMkLst>
        <pc:docMk/>
      </pc:docMkLst>
      <pc:sldChg chg="modSp mod modTransition">
        <pc:chgData name="santy Vales Mena" userId="b905e311ccbf14f0" providerId="LiveId" clId="{3AD681E1-86D3-4B7E-A29C-8D17450CFF6A}" dt="2022-06-01T14:21:47.011" v="1336"/>
        <pc:sldMkLst>
          <pc:docMk/>
          <pc:sldMk cId="4167884232" sldId="278"/>
        </pc:sldMkLst>
        <pc:spChg chg="mod">
          <ac:chgData name="santy Vales Mena" userId="b905e311ccbf14f0" providerId="LiveId" clId="{3AD681E1-86D3-4B7E-A29C-8D17450CFF6A}" dt="2022-06-01T13:48:22.277" v="60" actId="790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santy Vales Mena" userId="b905e311ccbf14f0" providerId="LiveId" clId="{3AD681E1-86D3-4B7E-A29C-8D17450CFF6A}" dt="2022-06-01T13:48:03.309" v="58" actId="313"/>
          <ac:spMkLst>
            <pc:docMk/>
            <pc:sldMk cId="4167884232" sldId="278"/>
            <ac:spMk id="3" creationId="{DB93FB3F-A8D4-46D3-A1C6-C79C64563729}"/>
          </ac:spMkLst>
        </pc:spChg>
      </pc:sldChg>
      <pc:sldChg chg="addSp delSp modSp mod modTransition">
        <pc:chgData name="santy Vales Mena" userId="b905e311ccbf14f0" providerId="LiveId" clId="{3AD681E1-86D3-4B7E-A29C-8D17450CFF6A}" dt="2022-06-01T14:21:47.011" v="1336"/>
        <pc:sldMkLst>
          <pc:docMk/>
          <pc:sldMk cId="3220235682" sldId="279"/>
        </pc:sldMkLst>
        <pc:spChg chg="mod">
          <ac:chgData name="santy Vales Mena" userId="b905e311ccbf14f0" providerId="LiveId" clId="{3AD681E1-86D3-4B7E-A29C-8D17450CFF6A}" dt="2022-06-01T13:49:36.746" v="75" actId="790"/>
          <ac:spMkLst>
            <pc:docMk/>
            <pc:sldMk cId="3220235682" sldId="279"/>
            <ac:spMk id="2" creationId="{89559F60-4CE1-4E2F-86EA-1B60679F1F4A}"/>
          </ac:spMkLst>
        </pc:spChg>
        <pc:spChg chg="add mod">
          <ac:chgData name="santy Vales Mena" userId="b905e311ccbf14f0" providerId="LiveId" clId="{3AD681E1-86D3-4B7E-A29C-8D17450CFF6A}" dt="2022-06-01T14:00:00.873" v="381" actId="1076"/>
          <ac:spMkLst>
            <pc:docMk/>
            <pc:sldMk cId="3220235682" sldId="279"/>
            <ac:spMk id="4" creationId="{971C6099-13CA-E48D-DF62-97668FF914A8}"/>
          </ac:spMkLst>
        </pc:spChg>
        <pc:spChg chg="add mod">
          <ac:chgData name="santy Vales Mena" userId="b905e311ccbf14f0" providerId="LiveId" clId="{3AD681E1-86D3-4B7E-A29C-8D17450CFF6A}" dt="2022-06-01T14:01:24.856" v="400" actId="13822"/>
          <ac:spMkLst>
            <pc:docMk/>
            <pc:sldMk cId="3220235682" sldId="279"/>
            <ac:spMk id="15" creationId="{7903E433-A410-B13B-E6B3-A8850945CA22}"/>
          </ac:spMkLst>
        </pc:spChg>
        <pc:spChg chg="add mod">
          <ac:chgData name="santy Vales Mena" userId="b905e311ccbf14f0" providerId="LiveId" clId="{3AD681E1-86D3-4B7E-A29C-8D17450CFF6A}" dt="2022-06-01T14:00:39.800" v="387" actId="20577"/>
          <ac:spMkLst>
            <pc:docMk/>
            <pc:sldMk cId="3220235682" sldId="279"/>
            <ac:spMk id="16" creationId="{B5EDA3F2-3725-D283-6904-D058197F4078}"/>
          </ac:spMkLst>
        </pc:spChg>
        <pc:spChg chg="add mod">
          <ac:chgData name="santy Vales Mena" userId="b905e311ccbf14f0" providerId="LiveId" clId="{3AD681E1-86D3-4B7E-A29C-8D17450CFF6A}" dt="2022-06-01T14:01:24.856" v="400" actId="13822"/>
          <ac:spMkLst>
            <pc:docMk/>
            <pc:sldMk cId="3220235682" sldId="279"/>
            <ac:spMk id="17" creationId="{23C14FE6-68F2-144C-5633-B471D16990F9}"/>
          </ac:spMkLst>
        </pc:spChg>
        <pc:spChg chg="add mod">
          <ac:chgData name="santy Vales Mena" userId="b905e311ccbf14f0" providerId="LiveId" clId="{3AD681E1-86D3-4B7E-A29C-8D17450CFF6A}" dt="2022-06-01T14:00:46.040" v="393" actId="20577"/>
          <ac:spMkLst>
            <pc:docMk/>
            <pc:sldMk cId="3220235682" sldId="279"/>
            <ac:spMk id="18" creationId="{47895B24-E6FD-BFB7-BE38-B6A36F5969C8}"/>
          </ac:spMkLst>
        </pc:spChg>
        <pc:spChg chg="add mod">
          <ac:chgData name="santy Vales Mena" userId="b905e311ccbf14f0" providerId="LiveId" clId="{3AD681E1-86D3-4B7E-A29C-8D17450CFF6A}" dt="2022-06-01T14:01:24.856" v="400" actId="13822"/>
          <ac:spMkLst>
            <pc:docMk/>
            <pc:sldMk cId="3220235682" sldId="279"/>
            <ac:spMk id="19" creationId="{CA398581-42A1-898C-FD8D-BB10BF142E3A}"/>
          </ac:spMkLst>
        </pc:spChg>
        <pc:spChg chg="add mod">
          <ac:chgData name="santy Vales Mena" userId="b905e311ccbf14f0" providerId="LiveId" clId="{3AD681E1-86D3-4B7E-A29C-8D17450CFF6A}" dt="2022-06-01T14:00:52.861" v="397" actId="20577"/>
          <ac:spMkLst>
            <pc:docMk/>
            <pc:sldMk cId="3220235682" sldId="279"/>
            <ac:spMk id="20" creationId="{0F28570A-7854-2D38-6273-4D261B7878BF}"/>
          </ac:spMkLst>
        </pc:spChg>
        <pc:spChg chg="add mod">
          <ac:chgData name="santy Vales Mena" userId="b905e311ccbf14f0" providerId="LiveId" clId="{3AD681E1-86D3-4B7E-A29C-8D17450CFF6A}" dt="2022-06-01T14:01:24.856" v="400" actId="13822"/>
          <ac:spMkLst>
            <pc:docMk/>
            <pc:sldMk cId="3220235682" sldId="279"/>
            <ac:spMk id="21" creationId="{628062BA-142D-5CE5-43A4-BC7F85D72DE1}"/>
          </ac:spMkLst>
        </pc:spChg>
        <pc:spChg chg="mod">
          <ac:chgData name="santy Vales Mena" userId="b905e311ccbf14f0" providerId="LiveId" clId="{3AD681E1-86D3-4B7E-A29C-8D17450CFF6A}" dt="2022-06-01T13:54:57.108" v="333" actId="20577"/>
          <ac:spMkLst>
            <pc:docMk/>
            <pc:sldMk cId="3220235682" sldId="279"/>
            <ac:spMk id="24" creationId="{F260476B-CCA6-412B-A9C5-399C34AE6F05}"/>
          </ac:spMkLst>
        </pc:spChg>
        <pc:spChg chg="add mod">
          <ac:chgData name="santy Vales Mena" userId="b905e311ccbf14f0" providerId="LiveId" clId="{3AD681E1-86D3-4B7E-A29C-8D17450CFF6A}" dt="2022-06-01T14:02:16.840" v="410" actId="20577"/>
          <ac:spMkLst>
            <pc:docMk/>
            <pc:sldMk cId="3220235682" sldId="279"/>
            <ac:spMk id="25" creationId="{8CADEF17-4311-AD62-9595-2149A5D63656}"/>
          </ac:spMkLst>
        </pc:spChg>
        <pc:spChg chg="add mod">
          <ac:chgData name="santy Vales Mena" userId="b905e311ccbf14f0" providerId="LiveId" clId="{3AD681E1-86D3-4B7E-A29C-8D17450CFF6A}" dt="2022-06-01T14:02:20.214" v="414" actId="20577"/>
          <ac:spMkLst>
            <pc:docMk/>
            <pc:sldMk cId="3220235682" sldId="279"/>
            <ac:spMk id="26" creationId="{44EC8CE8-4679-6286-5CD1-D5949DB30AFF}"/>
          </ac:spMkLst>
        </pc:spChg>
        <pc:spChg chg="add mod">
          <ac:chgData name="santy Vales Mena" userId="b905e311ccbf14f0" providerId="LiveId" clId="{3AD681E1-86D3-4B7E-A29C-8D17450CFF6A}" dt="2022-06-01T14:03:03.106" v="426" actId="20577"/>
          <ac:spMkLst>
            <pc:docMk/>
            <pc:sldMk cId="3220235682" sldId="279"/>
            <ac:spMk id="27" creationId="{C585D86B-E550-4469-2DD5-DFA7DB239615}"/>
          </ac:spMkLst>
        </pc:spChg>
        <pc:spChg chg="add mod">
          <ac:chgData name="santy Vales Mena" userId="b905e311ccbf14f0" providerId="LiveId" clId="{3AD681E1-86D3-4B7E-A29C-8D17450CFF6A}" dt="2022-06-01T14:03:06.520" v="429" actId="20577"/>
          <ac:spMkLst>
            <pc:docMk/>
            <pc:sldMk cId="3220235682" sldId="279"/>
            <ac:spMk id="28" creationId="{AD664AE3-AE1B-C4AE-3914-0A897F4E3E8B}"/>
          </ac:spMkLst>
        </pc:spChg>
        <pc:spChg chg="add del mod">
          <ac:chgData name="santy Vales Mena" userId="b905e311ccbf14f0" providerId="LiveId" clId="{3AD681E1-86D3-4B7E-A29C-8D17450CFF6A}" dt="2022-06-01T14:03:18.243" v="432" actId="478"/>
          <ac:spMkLst>
            <pc:docMk/>
            <pc:sldMk cId="3220235682" sldId="279"/>
            <ac:spMk id="29" creationId="{F32916AA-DF50-DADF-DD1D-F31238054A73}"/>
          </ac:spMkLst>
        </pc:spChg>
        <pc:spChg chg="add mod">
          <ac:chgData name="santy Vales Mena" userId="b905e311ccbf14f0" providerId="LiveId" clId="{3AD681E1-86D3-4B7E-A29C-8D17450CFF6A}" dt="2022-06-01T14:03:32.830" v="446" actId="403"/>
          <ac:spMkLst>
            <pc:docMk/>
            <pc:sldMk cId="3220235682" sldId="279"/>
            <ac:spMk id="30" creationId="{6CFB97B9-C43C-8B36-4ABB-EB4C0FCB2AA2}"/>
          </ac:spMkLst>
        </pc:spChg>
        <pc:picChg chg="add del">
          <ac:chgData name="santy Vales Mena" userId="b905e311ccbf14f0" providerId="LiveId" clId="{3AD681E1-86D3-4B7E-A29C-8D17450CFF6A}" dt="2022-06-01T13:59:49.869" v="379" actId="21"/>
          <ac:picMkLst>
            <pc:docMk/>
            <pc:sldMk cId="3220235682" sldId="279"/>
            <ac:picMk id="3" creationId="{72B2D6DE-C9B5-4678-91EF-77E85F2350DA}"/>
          </ac:picMkLst>
        </pc:picChg>
        <pc:picChg chg="add mod ord">
          <ac:chgData name="santy Vales Mena" userId="b905e311ccbf14f0" providerId="LiveId" clId="{3AD681E1-86D3-4B7E-A29C-8D17450CFF6A}" dt="2022-06-01T14:00:12.698" v="385" actId="170"/>
          <ac:picMkLst>
            <pc:docMk/>
            <pc:sldMk cId="3220235682" sldId="279"/>
            <ac:picMk id="22" creationId="{CB196959-78E7-9F54-BD4F-357628D9293F}"/>
          </ac:picMkLst>
        </pc:picChg>
        <pc:picChg chg="add mod">
          <ac:chgData name="santy Vales Mena" userId="b905e311ccbf14f0" providerId="LiveId" clId="{3AD681E1-86D3-4B7E-A29C-8D17450CFF6A}" dt="2022-06-01T14:02:29.002" v="417" actId="1076"/>
          <ac:picMkLst>
            <pc:docMk/>
            <pc:sldMk cId="3220235682" sldId="279"/>
            <ac:picMk id="1026" creationId="{2EF3B7EC-F084-6E48-6479-0303D3F0860B}"/>
          </ac:picMkLst>
        </pc:picChg>
        <pc:picChg chg="add del mod">
          <ac:chgData name="santy Vales Mena" userId="b905e311ccbf14f0" providerId="LiveId" clId="{3AD681E1-86D3-4B7E-A29C-8D17450CFF6A}" dt="2022-06-01T13:55:18.712" v="337" actId="478"/>
          <ac:picMkLst>
            <pc:docMk/>
            <pc:sldMk cId="3220235682" sldId="279"/>
            <ac:picMk id="1028" creationId="{49F60005-04B7-B3DF-5CCE-807CD87D91BA}"/>
          </ac:picMkLst>
        </pc:picChg>
        <pc:picChg chg="add mod">
          <ac:chgData name="santy Vales Mena" userId="b905e311ccbf14f0" providerId="LiveId" clId="{3AD681E1-86D3-4B7E-A29C-8D17450CFF6A}" dt="2022-06-01T13:56:31.630" v="342" actId="1076"/>
          <ac:picMkLst>
            <pc:docMk/>
            <pc:sldMk cId="3220235682" sldId="279"/>
            <ac:picMk id="1030" creationId="{71079E09-FF93-72C7-E510-889D257D1A15}"/>
          </ac:picMkLst>
        </pc:picChg>
        <pc:picChg chg="add mod">
          <ac:chgData name="santy Vales Mena" userId="b905e311ccbf14f0" providerId="LiveId" clId="{3AD681E1-86D3-4B7E-A29C-8D17450CFF6A}" dt="2022-06-01T13:59:39.967" v="376" actId="1076"/>
          <ac:picMkLst>
            <pc:docMk/>
            <pc:sldMk cId="3220235682" sldId="279"/>
            <ac:picMk id="1032" creationId="{2641D74E-8A1D-F0F2-64D0-81A4C27CFD67}"/>
          </ac:picMkLst>
        </pc:picChg>
        <pc:picChg chg="add mod">
          <ac:chgData name="santy Vales Mena" userId="b905e311ccbf14f0" providerId="LiveId" clId="{3AD681E1-86D3-4B7E-A29C-8D17450CFF6A}" dt="2022-06-01T13:57:59.460" v="356" actId="1076"/>
          <ac:picMkLst>
            <pc:docMk/>
            <pc:sldMk cId="3220235682" sldId="279"/>
            <ac:picMk id="1034" creationId="{88BEF3F3-9AA8-6FF3-A1C7-708427860553}"/>
          </ac:picMkLst>
        </pc:picChg>
        <pc:picChg chg="add mod">
          <ac:chgData name="santy Vales Mena" userId="b905e311ccbf14f0" providerId="LiveId" clId="{3AD681E1-86D3-4B7E-A29C-8D17450CFF6A}" dt="2022-06-01T13:58:34.001" v="359" actId="1076"/>
          <ac:picMkLst>
            <pc:docMk/>
            <pc:sldMk cId="3220235682" sldId="279"/>
            <ac:picMk id="1036" creationId="{2C90C7C6-8D7B-B374-005A-ACCD7E0C2355}"/>
          </ac:picMkLst>
        </pc:picChg>
        <pc:picChg chg="add del">
          <ac:chgData name="santy Vales Mena" userId="b905e311ccbf14f0" providerId="LiveId" clId="{3AD681E1-86D3-4B7E-A29C-8D17450CFF6A}" dt="2022-06-01T13:59:04.891" v="364"/>
          <ac:picMkLst>
            <pc:docMk/>
            <pc:sldMk cId="3220235682" sldId="279"/>
            <ac:picMk id="1038" creationId="{5F563F0E-9CA3-C858-2B3C-E23F2932EABD}"/>
          </ac:picMkLst>
        </pc:picChg>
        <pc:picChg chg="add mod">
          <ac:chgData name="santy Vales Mena" userId="b905e311ccbf14f0" providerId="LiveId" clId="{3AD681E1-86D3-4B7E-A29C-8D17450CFF6A}" dt="2022-06-01T14:01:59.277" v="406" actId="1076"/>
          <ac:picMkLst>
            <pc:docMk/>
            <pc:sldMk cId="3220235682" sldId="279"/>
            <ac:picMk id="1040" creationId="{DEF36749-081B-1867-DD01-24B6E381AB94}"/>
          </ac:picMkLst>
        </pc:picChg>
        <pc:picChg chg="add mod">
          <ac:chgData name="santy Vales Mena" userId="b905e311ccbf14f0" providerId="LiveId" clId="{3AD681E1-86D3-4B7E-A29C-8D17450CFF6A}" dt="2022-06-01T14:02:52.862" v="422" actId="1076"/>
          <ac:picMkLst>
            <pc:docMk/>
            <pc:sldMk cId="3220235682" sldId="279"/>
            <ac:picMk id="1042" creationId="{AE19B24A-5584-E9CD-2973-D3F1A09A44FA}"/>
          </ac:picMkLst>
        </pc:picChg>
      </pc:sldChg>
      <pc:sldChg chg="addSp delSp add del setBg delDesignElem">
        <pc:chgData name="santy Vales Mena" userId="b905e311ccbf14f0" providerId="LiveId" clId="{3AD681E1-86D3-4B7E-A29C-8D17450CFF6A}" dt="2022-06-01T14:03:52.067" v="449"/>
        <pc:sldMkLst>
          <pc:docMk/>
          <pc:sldMk cId="46736177" sldId="280"/>
        </pc:sldMkLst>
        <pc:spChg chg="add del">
          <ac:chgData name="santy Vales Mena" userId="b905e311ccbf14f0" providerId="LiveId" clId="{3AD681E1-86D3-4B7E-A29C-8D17450CFF6A}" dt="2022-06-01T14:03:52.067" v="449"/>
          <ac:spMkLst>
            <pc:docMk/>
            <pc:sldMk cId="46736177" sldId="280"/>
            <ac:spMk id="55" creationId="{0EF2A0DA-AE81-4A45-972E-646AC2870C2F}"/>
          </ac:spMkLst>
        </pc:spChg>
        <pc:picChg chg="add del">
          <ac:chgData name="santy Vales Mena" userId="b905e311ccbf14f0" providerId="LiveId" clId="{3AD681E1-86D3-4B7E-A29C-8D17450CFF6A}" dt="2022-06-01T14:03:52.067" v="449"/>
          <ac:picMkLst>
            <pc:docMk/>
            <pc:sldMk cId="46736177" sldId="280"/>
            <ac:picMk id="57" creationId="{B536FA4E-0152-4E27-91DA-0FC22D1846BB}"/>
          </ac:picMkLst>
        </pc:picChg>
      </pc:sldChg>
      <pc:sldChg chg="addSp delSp add del setBg delDesignElem">
        <pc:chgData name="santy Vales Mena" userId="b905e311ccbf14f0" providerId="LiveId" clId="{3AD681E1-86D3-4B7E-A29C-8D17450CFF6A}" dt="2022-06-01T14:04:01.825" v="452"/>
        <pc:sldMkLst>
          <pc:docMk/>
          <pc:sldMk cId="450943910" sldId="280"/>
        </pc:sldMkLst>
        <pc:spChg chg="add del">
          <ac:chgData name="santy Vales Mena" userId="b905e311ccbf14f0" providerId="LiveId" clId="{3AD681E1-86D3-4B7E-A29C-8D17450CFF6A}" dt="2022-06-01T14:04:01.825" v="452"/>
          <ac:spMkLst>
            <pc:docMk/>
            <pc:sldMk cId="450943910" sldId="280"/>
            <ac:spMk id="55" creationId="{0EF2A0DA-AE81-4A45-972E-646AC2870C2F}"/>
          </ac:spMkLst>
        </pc:spChg>
        <pc:picChg chg="add del">
          <ac:chgData name="santy Vales Mena" userId="b905e311ccbf14f0" providerId="LiveId" clId="{3AD681E1-86D3-4B7E-A29C-8D17450CFF6A}" dt="2022-06-01T14:04:01.825" v="452"/>
          <ac:picMkLst>
            <pc:docMk/>
            <pc:sldMk cId="450943910" sldId="280"/>
            <ac:picMk id="57" creationId="{B536FA4E-0152-4E27-91DA-0FC22D1846BB}"/>
          </ac:picMkLst>
        </pc:picChg>
      </pc:sldChg>
      <pc:sldChg chg="addSp delSp modSp add mod modTransition setBg delDesignElem">
        <pc:chgData name="santy Vales Mena" userId="b905e311ccbf14f0" providerId="LiveId" clId="{3AD681E1-86D3-4B7E-A29C-8D17450CFF6A}" dt="2022-06-01T14:21:47.011" v="1336"/>
        <pc:sldMkLst>
          <pc:docMk/>
          <pc:sldMk cId="3261517289" sldId="280"/>
        </pc:sldMkLst>
        <pc:spChg chg="add mod">
          <ac:chgData name="santy Vales Mena" userId="b905e311ccbf14f0" providerId="LiveId" clId="{3AD681E1-86D3-4B7E-A29C-8D17450CFF6A}" dt="2022-06-01T14:11:22.504" v="788" actId="1076"/>
          <ac:spMkLst>
            <pc:docMk/>
            <pc:sldMk cId="3261517289" sldId="280"/>
            <ac:spMk id="3" creationId="{D9D70FE1-2B76-2ACD-C0BA-68A1A3A67BCF}"/>
          </ac:spMkLst>
        </pc:spChg>
        <pc:spChg chg="mod">
          <ac:chgData name="santy Vales Mena" userId="b905e311ccbf14f0" providerId="LiveId" clId="{3AD681E1-86D3-4B7E-A29C-8D17450CFF6A}" dt="2022-06-01T14:06:52.877" v="672" actId="1076"/>
          <ac:spMkLst>
            <pc:docMk/>
            <pc:sldMk cId="3261517289" sldId="280"/>
            <ac:spMk id="4" creationId="{971C6099-13CA-E48D-DF62-97668FF914A8}"/>
          </ac:spMkLst>
        </pc:spChg>
        <pc:spChg chg="mod">
          <ac:chgData name="santy Vales Mena" userId="b905e311ccbf14f0" providerId="LiveId" clId="{3AD681E1-86D3-4B7E-A29C-8D17450CFF6A}" dt="2022-06-01T14:06:52.877" v="672" actId="1076"/>
          <ac:spMkLst>
            <pc:docMk/>
            <pc:sldMk cId="3261517289" sldId="280"/>
            <ac:spMk id="15" creationId="{7903E433-A410-B13B-E6B3-A8850945CA22}"/>
          </ac:spMkLst>
        </pc:spChg>
        <pc:spChg chg="mod">
          <ac:chgData name="santy Vales Mena" userId="b905e311ccbf14f0" providerId="LiveId" clId="{3AD681E1-86D3-4B7E-A29C-8D17450CFF6A}" dt="2022-06-01T14:07:01.058" v="673" actId="1076"/>
          <ac:spMkLst>
            <pc:docMk/>
            <pc:sldMk cId="3261517289" sldId="280"/>
            <ac:spMk id="16" creationId="{B5EDA3F2-3725-D283-6904-D058197F4078}"/>
          </ac:spMkLst>
        </pc:spChg>
        <pc:spChg chg="mod">
          <ac:chgData name="santy Vales Mena" userId="b905e311ccbf14f0" providerId="LiveId" clId="{3AD681E1-86D3-4B7E-A29C-8D17450CFF6A}" dt="2022-06-01T14:07:01.058" v="673" actId="1076"/>
          <ac:spMkLst>
            <pc:docMk/>
            <pc:sldMk cId="3261517289" sldId="280"/>
            <ac:spMk id="17" creationId="{23C14FE6-68F2-144C-5633-B471D16990F9}"/>
          </ac:spMkLst>
        </pc:spChg>
        <pc:spChg chg="mod">
          <ac:chgData name="santy Vales Mena" userId="b905e311ccbf14f0" providerId="LiveId" clId="{3AD681E1-86D3-4B7E-A29C-8D17450CFF6A}" dt="2022-06-01T14:07:13.241" v="676" actId="1076"/>
          <ac:spMkLst>
            <pc:docMk/>
            <pc:sldMk cId="3261517289" sldId="280"/>
            <ac:spMk id="18" creationId="{47895B24-E6FD-BFB7-BE38-B6A36F5969C8}"/>
          </ac:spMkLst>
        </pc:spChg>
        <pc:spChg chg="mod">
          <ac:chgData name="santy Vales Mena" userId="b905e311ccbf14f0" providerId="LiveId" clId="{3AD681E1-86D3-4B7E-A29C-8D17450CFF6A}" dt="2022-06-01T14:07:13.241" v="676" actId="1076"/>
          <ac:spMkLst>
            <pc:docMk/>
            <pc:sldMk cId="3261517289" sldId="280"/>
            <ac:spMk id="19" creationId="{CA398581-42A1-898C-FD8D-BB10BF142E3A}"/>
          </ac:spMkLst>
        </pc:spChg>
        <pc:spChg chg="mod">
          <ac:chgData name="santy Vales Mena" userId="b905e311ccbf14f0" providerId="LiveId" clId="{3AD681E1-86D3-4B7E-A29C-8D17450CFF6A}" dt="2022-06-01T14:07:31.366" v="679" actId="1076"/>
          <ac:spMkLst>
            <pc:docMk/>
            <pc:sldMk cId="3261517289" sldId="280"/>
            <ac:spMk id="20" creationId="{0F28570A-7854-2D38-6273-4D261B7878BF}"/>
          </ac:spMkLst>
        </pc:spChg>
        <pc:spChg chg="mod">
          <ac:chgData name="santy Vales Mena" userId="b905e311ccbf14f0" providerId="LiveId" clId="{3AD681E1-86D3-4B7E-A29C-8D17450CFF6A}" dt="2022-06-01T14:07:31.366" v="679" actId="1076"/>
          <ac:spMkLst>
            <pc:docMk/>
            <pc:sldMk cId="3261517289" sldId="280"/>
            <ac:spMk id="21" creationId="{628062BA-142D-5CE5-43A4-BC7F85D72DE1}"/>
          </ac:spMkLst>
        </pc:spChg>
        <pc:spChg chg="mod">
          <ac:chgData name="santy Vales Mena" userId="b905e311ccbf14f0" providerId="LiveId" clId="{3AD681E1-86D3-4B7E-A29C-8D17450CFF6A}" dt="2022-06-01T14:11:24.686" v="790" actId="20577"/>
          <ac:spMkLst>
            <pc:docMk/>
            <pc:sldMk cId="3261517289" sldId="280"/>
            <ac:spMk id="24" creationId="{F260476B-CCA6-412B-A9C5-399C34AE6F05}"/>
          </ac:spMkLst>
        </pc:spChg>
        <pc:spChg chg="mod">
          <ac:chgData name="santy Vales Mena" userId="b905e311ccbf14f0" providerId="LiveId" clId="{3AD681E1-86D3-4B7E-A29C-8D17450CFF6A}" dt="2022-06-01T14:07:34.189" v="680" actId="1076"/>
          <ac:spMkLst>
            <pc:docMk/>
            <pc:sldMk cId="3261517289" sldId="280"/>
            <ac:spMk id="25" creationId="{8CADEF17-4311-AD62-9595-2149A5D63656}"/>
          </ac:spMkLst>
        </pc:spChg>
        <pc:spChg chg="mod">
          <ac:chgData name="santy Vales Mena" userId="b905e311ccbf14f0" providerId="LiveId" clId="{3AD681E1-86D3-4B7E-A29C-8D17450CFF6A}" dt="2022-06-01T14:07:34.189" v="680" actId="1076"/>
          <ac:spMkLst>
            <pc:docMk/>
            <pc:sldMk cId="3261517289" sldId="280"/>
            <ac:spMk id="26" creationId="{44EC8CE8-4679-6286-5CD1-D5949DB30AFF}"/>
          </ac:spMkLst>
        </pc:spChg>
        <pc:spChg chg="del mod">
          <ac:chgData name="santy Vales Mena" userId="b905e311ccbf14f0" providerId="LiveId" clId="{3AD681E1-86D3-4B7E-A29C-8D17450CFF6A}" dt="2022-06-01T14:07:44.691" v="682" actId="478"/>
          <ac:spMkLst>
            <pc:docMk/>
            <pc:sldMk cId="3261517289" sldId="280"/>
            <ac:spMk id="27" creationId="{C585D86B-E550-4469-2DD5-DFA7DB239615}"/>
          </ac:spMkLst>
        </pc:spChg>
        <pc:spChg chg="del mod">
          <ac:chgData name="santy Vales Mena" userId="b905e311ccbf14f0" providerId="LiveId" clId="{3AD681E1-86D3-4B7E-A29C-8D17450CFF6A}" dt="2022-06-01T14:07:46.150" v="683" actId="478"/>
          <ac:spMkLst>
            <pc:docMk/>
            <pc:sldMk cId="3261517289" sldId="280"/>
            <ac:spMk id="28" creationId="{AD664AE3-AE1B-C4AE-3914-0A897F4E3E8B}"/>
          </ac:spMkLst>
        </pc:spChg>
        <pc:spChg chg="add mod">
          <ac:chgData name="santy Vales Mena" userId="b905e311ccbf14f0" providerId="LiveId" clId="{3AD681E1-86D3-4B7E-A29C-8D17450CFF6A}" dt="2022-06-01T14:18:35.063" v="1295" actId="1076"/>
          <ac:spMkLst>
            <pc:docMk/>
            <pc:sldMk cId="3261517289" sldId="280"/>
            <ac:spMk id="29" creationId="{1749F036-91A7-7240-0FC5-04C15B00B484}"/>
          </ac:spMkLst>
        </pc:spChg>
        <pc:spChg chg="del mod">
          <ac:chgData name="santy Vales Mena" userId="b905e311ccbf14f0" providerId="LiveId" clId="{3AD681E1-86D3-4B7E-A29C-8D17450CFF6A}" dt="2022-06-01T14:06:33.649" v="665" actId="478"/>
          <ac:spMkLst>
            <pc:docMk/>
            <pc:sldMk cId="3261517289" sldId="280"/>
            <ac:spMk id="30" creationId="{6CFB97B9-C43C-8B36-4ABB-EB4C0FCB2AA2}"/>
          </ac:spMkLst>
        </pc:spChg>
        <pc:spChg chg="del">
          <ac:chgData name="santy Vales Mena" userId="b905e311ccbf14f0" providerId="LiveId" clId="{3AD681E1-86D3-4B7E-A29C-8D17450CFF6A}" dt="2022-06-01T14:04:05.943" v="454"/>
          <ac:spMkLst>
            <pc:docMk/>
            <pc:sldMk cId="3261517289" sldId="280"/>
            <ac:spMk id="55" creationId="{0EF2A0DA-AE81-4A45-972E-646AC2870C2F}"/>
          </ac:spMkLst>
        </pc:spChg>
        <pc:picChg chg="mod">
          <ac:chgData name="santy Vales Mena" userId="b905e311ccbf14f0" providerId="LiveId" clId="{3AD681E1-86D3-4B7E-A29C-8D17450CFF6A}" dt="2022-06-01T14:11:18.149" v="787" actId="1076"/>
          <ac:picMkLst>
            <pc:docMk/>
            <pc:sldMk cId="3261517289" sldId="280"/>
            <ac:picMk id="22" creationId="{CB196959-78E7-9F54-BD4F-357628D9293F}"/>
          </ac:picMkLst>
        </pc:picChg>
        <pc:picChg chg="del">
          <ac:chgData name="santy Vales Mena" userId="b905e311ccbf14f0" providerId="LiveId" clId="{3AD681E1-86D3-4B7E-A29C-8D17450CFF6A}" dt="2022-06-01T14:04:05.943" v="454"/>
          <ac:picMkLst>
            <pc:docMk/>
            <pc:sldMk cId="3261517289" sldId="280"/>
            <ac:picMk id="57" creationId="{B536FA4E-0152-4E27-91DA-0FC22D1846BB}"/>
          </ac:picMkLst>
        </pc:picChg>
        <pc:picChg chg="del">
          <ac:chgData name="santy Vales Mena" userId="b905e311ccbf14f0" providerId="LiveId" clId="{3AD681E1-86D3-4B7E-A29C-8D17450CFF6A}" dt="2022-06-01T14:06:29.590" v="663" actId="478"/>
          <ac:picMkLst>
            <pc:docMk/>
            <pc:sldMk cId="3261517289" sldId="280"/>
            <ac:picMk id="1026" creationId="{2EF3B7EC-F084-6E48-6479-0303D3F0860B}"/>
          </ac:picMkLst>
        </pc:picChg>
        <pc:picChg chg="del">
          <ac:chgData name="santy Vales Mena" userId="b905e311ccbf14f0" providerId="LiveId" clId="{3AD681E1-86D3-4B7E-A29C-8D17450CFF6A}" dt="2022-06-01T14:06:37.776" v="668" actId="478"/>
          <ac:picMkLst>
            <pc:docMk/>
            <pc:sldMk cId="3261517289" sldId="280"/>
            <ac:picMk id="1030" creationId="{71079E09-FF93-72C7-E510-889D257D1A15}"/>
          </ac:picMkLst>
        </pc:picChg>
        <pc:picChg chg="del">
          <ac:chgData name="santy Vales Mena" userId="b905e311ccbf14f0" providerId="LiveId" clId="{3AD681E1-86D3-4B7E-A29C-8D17450CFF6A}" dt="2022-06-01T14:06:39.017" v="669" actId="478"/>
          <ac:picMkLst>
            <pc:docMk/>
            <pc:sldMk cId="3261517289" sldId="280"/>
            <ac:picMk id="1032" creationId="{2641D74E-8A1D-F0F2-64D0-81A4C27CFD67}"/>
          </ac:picMkLst>
        </pc:picChg>
        <pc:picChg chg="del">
          <ac:chgData name="santy Vales Mena" userId="b905e311ccbf14f0" providerId="LiveId" clId="{3AD681E1-86D3-4B7E-A29C-8D17450CFF6A}" dt="2022-06-01T14:06:40.435" v="670" actId="478"/>
          <ac:picMkLst>
            <pc:docMk/>
            <pc:sldMk cId="3261517289" sldId="280"/>
            <ac:picMk id="1034" creationId="{88BEF3F3-9AA8-6FF3-A1C7-708427860553}"/>
          </ac:picMkLst>
        </pc:picChg>
        <pc:picChg chg="del">
          <ac:chgData name="santy Vales Mena" userId="b905e311ccbf14f0" providerId="LiveId" clId="{3AD681E1-86D3-4B7E-A29C-8D17450CFF6A}" dt="2022-06-01T14:06:41.715" v="671" actId="478"/>
          <ac:picMkLst>
            <pc:docMk/>
            <pc:sldMk cId="3261517289" sldId="280"/>
            <ac:picMk id="1036" creationId="{2C90C7C6-8D7B-B374-005A-ACCD7E0C2355}"/>
          </ac:picMkLst>
        </pc:picChg>
        <pc:picChg chg="del">
          <ac:chgData name="santy Vales Mena" userId="b905e311ccbf14f0" providerId="LiveId" clId="{3AD681E1-86D3-4B7E-A29C-8D17450CFF6A}" dt="2022-06-01T14:06:36.403" v="667" actId="478"/>
          <ac:picMkLst>
            <pc:docMk/>
            <pc:sldMk cId="3261517289" sldId="280"/>
            <ac:picMk id="1040" creationId="{DEF36749-081B-1867-DD01-24B6E381AB94}"/>
          </ac:picMkLst>
        </pc:picChg>
        <pc:picChg chg="del">
          <ac:chgData name="santy Vales Mena" userId="b905e311ccbf14f0" providerId="LiveId" clId="{3AD681E1-86D3-4B7E-A29C-8D17450CFF6A}" dt="2022-06-01T14:06:35.127" v="666" actId="478"/>
          <ac:picMkLst>
            <pc:docMk/>
            <pc:sldMk cId="3261517289" sldId="280"/>
            <ac:picMk id="1042" creationId="{AE19B24A-5584-E9CD-2973-D3F1A09A44FA}"/>
          </ac:picMkLst>
        </pc:picChg>
      </pc:sldChg>
      <pc:sldChg chg="addSp delSp modSp add mod modTransition">
        <pc:chgData name="santy Vales Mena" userId="b905e311ccbf14f0" providerId="LiveId" clId="{3AD681E1-86D3-4B7E-A29C-8D17450CFF6A}" dt="2022-06-01T14:21:47.011" v="1336"/>
        <pc:sldMkLst>
          <pc:docMk/>
          <pc:sldMk cId="1087326953" sldId="281"/>
        </pc:sldMkLst>
        <pc:spChg chg="mod">
          <ac:chgData name="santy Vales Mena" userId="b905e311ccbf14f0" providerId="LiveId" clId="{3AD681E1-86D3-4B7E-A29C-8D17450CFF6A}" dt="2022-06-01T14:12:11.929" v="808" actId="20577"/>
          <ac:spMkLst>
            <pc:docMk/>
            <pc:sldMk cId="1087326953" sldId="281"/>
            <ac:spMk id="2" creationId="{89559F60-4CE1-4E2F-86EA-1B60679F1F4A}"/>
          </ac:spMkLst>
        </pc:spChg>
        <pc:spChg chg="del">
          <ac:chgData name="santy Vales Mena" userId="b905e311ccbf14f0" providerId="LiveId" clId="{3AD681E1-86D3-4B7E-A29C-8D17450CFF6A}" dt="2022-06-01T14:13:52.949" v="998" actId="478"/>
          <ac:spMkLst>
            <pc:docMk/>
            <pc:sldMk cId="1087326953" sldId="281"/>
            <ac:spMk id="3" creationId="{D9D70FE1-2B76-2ACD-C0BA-68A1A3A67BCF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4" creationId="{971C6099-13CA-E48D-DF62-97668FF914A8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15" creationId="{7903E433-A410-B13B-E6B3-A8850945CA22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16" creationId="{B5EDA3F2-3725-D283-6904-D058197F4078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17" creationId="{23C14FE6-68F2-144C-5633-B471D16990F9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18" creationId="{47895B24-E6FD-BFB7-BE38-B6A36F5969C8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19" creationId="{CA398581-42A1-898C-FD8D-BB10BF142E3A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20" creationId="{0F28570A-7854-2D38-6273-4D261B7878BF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21" creationId="{628062BA-142D-5CE5-43A4-BC7F85D72DE1}"/>
          </ac:spMkLst>
        </pc:spChg>
        <pc:spChg chg="add mod">
          <ac:chgData name="santy Vales Mena" userId="b905e311ccbf14f0" providerId="LiveId" clId="{3AD681E1-86D3-4B7E-A29C-8D17450CFF6A}" dt="2022-06-01T14:15:39.631" v="1024" actId="207"/>
          <ac:spMkLst>
            <pc:docMk/>
            <pc:sldMk cId="1087326953" sldId="281"/>
            <ac:spMk id="23" creationId="{DE400340-3A67-48BE-87DA-088B13AA999B}"/>
          </ac:spMkLst>
        </pc:spChg>
        <pc:spChg chg="mod">
          <ac:chgData name="santy Vales Mena" userId="b905e311ccbf14f0" providerId="LiveId" clId="{3AD681E1-86D3-4B7E-A29C-8D17450CFF6A}" dt="2022-06-01T14:13:26.385" v="997" actId="20577"/>
          <ac:spMkLst>
            <pc:docMk/>
            <pc:sldMk cId="1087326953" sldId="281"/>
            <ac:spMk id="24" creationId="{F260476B-CCA6-412B-A9C5-399C34AE6F05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25" creationId="{8CADEF17-4311-AD62-9595-2149A5D63656}"/>
          </ac:spMkLst>
        </pc:spChg>
        <pc:spChg chg="mod">
          <ac:chgData name="santy Vales Mena" userId="b905e311ccbf14f0" providerId="LiveId" clId="{3AD681E1-86D3-4B7E-A29C-8D17450CFF6A}" dt="2022-06-01T14:13:59.453" v="999" actId="1076"/>
          <ac:spMkLst>
            <pc:docMk/>
            <pc:sldMk cId="1087326953" sldId="281"/>
            <ac:spMk id="26" creationId="{44EC8CE8-4679-6286-5CD1-D5949DB30AFF}"/>
          </ac:spMkLst>
        </pc:spChg>
        <pc:spChg chg="add mod">
          <ac:chgData name="santy Vales Mena" userId="b905e311ccbf14f0" providerId="LiveId" clId="{3AD681E1-86D3-4B7E-A29C-8D17450CFF6A}" dt="2022-06-01T14:15:39.631" v="1024" actId="207"/>
          <ac:spMkLst>
            <pc:docMk/>
            <pc:sldMk cId="1087326953" sldId="281"/>
            <ac:spMk id="27" creationId="{3C312551-0A79-A068-2569-56DBDDD04EA1}"/>
          </ac:spMkLst>
        </pc:spChg>
        <pc:spChg chg="add mod">
          <ac:chgData name="santy Vales Mena" userId="b905e311ccbf14f0" providerId="LiveId" clId="{3AD681E1-86D3-4B7E-A29C-8D17450CFF6A}" dt="2022-06-01T14:15:39.631" v="1024" actId="207"/>
          <ac:spMkLst>
            <pc:docMk/>
            <pc:sldMk cId="1087326953" sldId="281"/>
            <ac:spMk id="28" creationId="{78A28880-ACFF-111F-920C-53F263E00298}"/>
          </ac:spMkLst>
        </pc:spChg>
        <pc:spChg chg="add mod">
          <ac:chgData name="santy Vales Mena" userId="b905e311ccbf14f0" providerId="LiveId" clId="{3AD681E1-86D3-4B7E-A29C-8D17450CFF6A}" dt="2022-06-01T14:15:39.631" v="1024" actId="207"/>
          <ac:spMkLst>
            <pc:docMk/>
            <pc:sldMk cId="1087326953" sldId="281"/>
            <ac:spMk id="29" creationId="{B5D4A372-C3CB-1DB7-3982-3D80168AD59F}"/>
          </ac:spMkLst>
        </pc:spChg>
        <pc:spChg chg="add mod">
          <ac:chgData name="santy Vales Mena" userId="b905e311ccbf14f0" providerId="LiveId" clId="{3AD681E1-86D3-4B7E-A29C-8D17450CFF6A}" dt="2022-06-01T14:15:39.631" v="1024" actId="207"/>
          <ac:spMkLst>
            <pc:docMk/>
            <pc:sldMk cId="1087326953" sldId="281"/>
            <ac:spMk id="30" creationId="{1730BD71-3342-E8A2-27E6-703A9D10DB88}"/>
          </ac:spMkLst>
        </pc:spChg>
        <pc:spChg chg="add del mod">
          <ac:chgData name="santy Vales Mena" userId="b905e311ccbf14f0" providerId="LiveId" clId="{3AD681E1-86D3-4B7E-A29C-8D17450CFF6A}" dt="2022-06-01T14:16:15.857" v="1026"/>
          <ac:spMkLst>
            <pc:docMk/>
            <pc:sldMk cId="1087326953" sldId="281"/>
            <ac:spMk id="31" creationId="{33092D10-EEB5-99DF-20BB-CBD2726056FB}"/>
          </ac:spMkLst>
        </pc:spChg>
        <pc:spChg chg="add del mod">
          <ac:chgData name="santy Vales Mena" userId="b905e311ccbf14f0" providerId="LiveId" clId="{3AD681E1-86D3-4B7E-A29C-8D17450CFF6A}" dt="2022-06-01T14:16:15.857" v="1026"/>
          <ac:spMkLst>
            <pc:docMk/>
            <pc:sldMk cId="1087326953" sldId="281"/>
            <ac:spMk id="32" creationId="{BA46889F-0C1F-7CDF-287E-5709539F989A}"/>
          </ac:spMkLst>
        </pc:spChg>
        <pc:spChg chg="add del mod">
          <ac:chgData name="santy Vales Mena" userId="b905e311ccbf14f0" providerId="LiveId" clId="{3AD681E1-86D3-4B7E-A29C-8D17450CFF6A}" dt="2022-06-01T14:16:15.857" v="1026"/>
          <ac:spMkLst>
            <pc:docMk/>
            <pc:sldMk cId="1087326953" sldId="281"/>
            <ac:spMk id="33" creationId="{F68C069D-295A-46FA-2250-5B37DF880FD4}"/>
          </ac:spMkLst>
        </pc:spChg>
        <pc:spChg chg="add del mod">
          <ac:chgData name="santy Vales Mena" userId="b905e311ccbf14f0" providerId="LiveId" clId="{3AD681E1-86D3-4B7E-A29C-8D17450CFF6A}" dt="2022-06-01T14:16:15.857" v="1026"/>
          <ac:spMkLst>
            <pc:docMk/>
            <pc:sldMk cId="1087326953" sldId="281"/>
            <ac:spMk id="34" creationId="{0E76F757-398B-F495-CA20-B727C54173EB}"/>
          </ac:spMkLst>
        </pc:spChg>
        <pc:spChg chg="add del mod">
          <ac:chgData name="santy Vales Mena" userId="b905e311ccbf14f0" providerId="LiveId" clId="{3AD681E1-86D3-4B7E-A29C-8D17450CFF6A}" dt="2022-06-01T14:16:15.857" v="1026"/>
          <ac:spMkLst>
            <pc:docMk/>
            <pc:sldMk cId="1087326953" sldId="281"/>
            <ac:spMk id="35" creationId="{C53A5D88-3142-A8D0-7AC7-926C24EA1012}"/>
          </ac:spMkLst>
        </pc:spChg>
        <pc:spChg chg="add del mod">
          <ac:chgData name="santy Vales Mena" userId="b905e311ccbf14f0" providerId="LiveId" clId="{3AD681E1-86D3-4B7E-A29C-8D17450CFF6A}" dt="2022-06-01T14:18:38.565" v="1296" actId="478"/>
          <ac:spMkLst>
            <pc:docMk/>
            <pc:sldMk cId="1087326953" sldId="281"/>
            <ac:spMk id="36" creationId="{944798EA-EB23-DE16-F2C4-C1F6F923DDAE}"/>
          </ac:spMkLst>
        </pc:spChg>
        <pc:spChg chg="add mod">
          <ac:chgData name="santy Vales Mena" userId="b905e311ccbf14f0" providerId="LiveId" clId="{3AD681E1-86D3-4B7E-A29C-8D17450CFF6A}" dt="2022-06-01T14:18:38.880" v="1297"/>
          <ac:spMkLst>
            <pc:docMk/>
            <pc:sldMk cId="1087326953" sldId="281"/>
            <ac:spMk id="37" creationId="{D5A82D4F-F0B1-C535-8AB0-E80607C18026}"/>
          </ac:spMkLst>
        </pc:spChg>
      </pc:sldChg>
      <pc:sldChg chg="addSp delSp modSp add mod modTransition">
        <pc:chgData name="santy Vales Mena" userId="b905e311ccbf14f0" providerId="LiveId" clId="{3AD681E1-86D3-4B7E-A29C-8D17450CFF6A}" dt="2022-06-01T14:21:47.011" v="1336"/>
        <pc:sldMkLst>
          <pc:docMk/>
          <pc:sldMk cId="4061443349" sldId="282"/>
        </pc:sldMkLst>
        <pc:spChg chg="mod">
          <ac:chgData name="santy Vales Mena" userId="b905e311ccbf14f0" providerId="LiveId" clId="{3AD681E1-86D3-4B7E-A29C-8D17450CFF6A}" dt="2022-06-01T14:19:03.048" v="1332" actId="20577"/>
          <ac:spMkLst>
            <pc:docMk/>
            <pc:sldMk cId="4061443349" sldId="282"/>
            <ac:spMk id="24" creationId="{F260476B-CCA6-412B-A9C5-399C34AE6F05}"/>
          </ac:spMkLst>
        </pc:spChg>
        <pc:spChg chg="mod">
          <ac:chgData name="santy Vales Mena" userId="b905e311ccbf14f0" providerId="LiveId" clId="{3AD681E1-86D3-4B7E-A29C-8D17450CFF6A}" dt="2022-06-01T14:17:59.572" v="1288" actId="20577"/>
          <ac:spMkLst>
            <pc:docMk/>
            <pc:sldMk cId="4061443349" sldId="282"/>
            <ac:spMk id="27" creationId="{3C312551-0A79-A068-2569-56DBDDD04EA1}"/>
          </ac:spMkLst>
        </pc:spChg>
        <pc:spChg chg="add del mod">
          <ac:chgData name="santy Vales Mena" userId="b905e311ccbf14f0" providerId="LiveId" clId="{3AD681E1-86D3-4B7E-A29C-8D17450CFF6A}" dt="2022-06-01T14:18:28.318" v="1294"/>
          <ac:spMkLst>
            <pc:docMk/>
            <pc:sldMk cId="4061443349" sldId="282"/>
            <ac:spMk id="31" creationId="{5C95668C-C17A-0F47-0549-AE8D36660CF7}"/>
          </ac:spMkLst>
        </pc:spChg>
        <pc:spChg chg="add mod">
          <ac:chgData name="santy Vales Mena" userId="b905e311ccbf14f0" providerId="LiveId" clId="{3AD681E1-86D3-4B7E-A29C-8D17450CFF6A}" dt="2022-06-01T14:18:41.426" v="1298"/>
          <ac:spMkLst>
            <pc:docMk/>
            <pc:sldMk cId="4061443349" sldId="282"/>
            <ac:spMk id="32" creationId="{2E54C911-FFF3-C7F2-4278-9ED09069B882}"/>
          </ac:spMkLst>
        </pc:spChg>
        <pc:spChg chg="add mod">
          <ac:chgData name="santy Vales Mena" userId="b905e311ccbf14f0" providerId="LiveId" clId="{3AD681E1-86D3-4B7E-A29C-8D17450CFF6A}" dt="2022-06-01T14:21:35.186" v="1334" actId="1076"/>
          <ac:spMkLst>
            <pc:docMk/>
            <pc:sldMk cId="4061443349" sldId="282"/>
            <ac:spMk id="33" creationId="{E60943E0-D43F-68CB-7293-E8A8B18DFC41}"/>
          </ac:spMkLst>
        </pc:spChg>
      </pc:sldChg>
      <pc:sldChg chg="modSp new del mod">
        <pc:chgData name="santy Vales Mena" userId="b905e311ccbf14f0" providerId="LiveId" clId="{3AD681E1-86D3-4B7E-A29C-8D17450CFF6A}" dt="2022-06-01T14:24:47.444" v="1472" actId="47"/>
        <pc:sldMkLst>
          <pc:docMk/>
          <pc:sldMk cId="320202569" sldId="283"/>
        </pc:sldMkLst>
        <pc:spChg chg="mod">
          <ac:chgData name="santy Vales Mena" userId="b905e311ccbf14f0" providerId="LiveId" clId="{3AD681E1-86D3-4B7E-A29C-8D17450CFF6A}" dt="2022-06-01T14:22:47.721" v="1389" actId="20577"/>
          <ac:spMkLst>
            <pc:docMk/>
            <pc:sldMk cId="320202569" sldId="283"/>
            <ac:spMk id="2" creationId="{14DE02ED-B27C-319C-F849-411D7BE52FF4}"/>
          </ac:spMkLst>
        </pc:spChg>
      </pc:sldChg>
      <pc:sldChg chg="addSp delSp modSp new mod">
        <pc:chgData name="santy Vales Mena" userId="b905e311ccbf14f0" providerId="LiveId" clId="{3AD681E1-86D3-4B7E-A29C-8D17450CFF6A}" dt="2022-06-01T14:24:42.699" v="1471" actId="1076"/>
        <pc:sldMkLst>
          <pc:docMk/>
          <pc:sldMk cId="2552893523" sldId="284"/>
        </pc:sldMkLst>
        <pc:spChg chg="mod">
          <ac:chgData name="santy Vales Mena" userId="b905e311ccbf14f0" providerId="LiveId" clId="{3AD681E1-86D3-4B7E-A29C-8D17450CFF6A}" dt="2022-06-01T14:24:10.425" v="1467" actId="313"/>
          <ac:spMkLst>
            <pc:docMk/>
            <pc:sldMk cId="2552893523" sldId="284"/>
            <ac:spMk id="2" creationId="{665AA258-B528-8BF6-DB49-41561C0FED4F}"/>
          </ac:spMkLst>
        </pc:spChg>
        <pc:spChg chg="del">
          <ac:chgData name="santy Vales Mena" userId="b905e311ccbf14f0" providerId="LiveId" clId="{3AD681E1-86D3-4B7E-A29C-8D17450CFF6A}" dt="2022-06-01T14:23:44.258" v="1450" actId="478"/>
          <ac:spMkLst>
            <pc:docMk/>
            <pc:sldMk cId="2552893523" sldId="284"/>
            <ac:spMk id="3" creationId="{09B7C2C1-AE44-22F2-2312-1D4592906505}"/>
          </ac:spMkLst>
        </pc:spChg>
        <pc:spChg chg="add del mod">
          <ac:chgData name="santy Vales Mena" userId="b905e311ccbf14f0" providerId="LiveId" clId="{3AD681E1-86D3-4B7E-A29C-8D17450CFF6A}" dt="2022-06-01T14:24:00.556" v="1464" actId="478"/>
          <ac:spMkLst>
            <pc:docMk/>
            <pc:sldMk cId="2552893523" sldId="284"/>
            <ac:spMk id="4" creationId="{A3F1E64B-4EE6-0339-BF71-A657E183A2E2}"/>
          </ac:spMkLst>
        </pc:spChg>
        <pc:picChg chg="add mod">
          <ac:chgData name="santy Vales Mena" userId="b905e311ccbf14f0" providerId="LiveId" clId="{3AD681E1-86D3-4B7E-A29C-8D17450CFF6A}" dt="2022-06-01T14:24:42.699" v="1471" actId="1076"/>
          <ac:picMkLst>
            <pc:docMk/>
            <pc:sldMk cId="2552893523" sldId="284"/>
            <ac:picMk id="2050" creationId="{F9EC196D-0542-3B2F-5B4B-9971FE2D1B5C}"/>
          </ac:picMkLst>
        </pc:picChg>
      </pc:sldChg>
      <pc:sldChg chg="addSp delSp modSp add mod ord">
        <pc:chgData name="santy Vales Mena" userId="b905e311ccbf14f0" providerId="LiveId" clId="{3AD681E1-86D3-4B7E-A29C-8D17450CFF6A}" dt="2022-06-01T14:27:48.881" v="1777" actId="207"/>
        <pc:sldMkLst>
          <pc:docMk/>
          <pc:sldMk cId="3293341863" sldId="285"/>
        </pc:sldMkLst>
        <pc:spChg chg="mod">
          <ac:chgData name="santy Vales Mena" userId="b905e311ccbf14f0" providerId="LiveId" clId="{3AD681E1-86D3-4B7E-A29C-8D17450CFF6A}" dt="2022-06-01T14:25:45.746" v="1513" actId="313"/>
          <ac:spMkLst>
            <pc:docMk/>
            <pc:sldMk cId="3293341863" sldId="285"/>
            <ac:spMk id="2" creationId="{89559F60-4CE1-4E2F-86EA-1B60679F1F4A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4" creationId="{971C6099-13CA-E48D-DF62-97668FF914A8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15" creationId="{7903E433-A410-B13B-E6B3-A8850945CA22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16" creationId="{B5EDA3F2-3725-D283-6904-D058197F4078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17" creationId="{23C14FE6-68F2-144C-5633-B471D16990F9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18" creationId="{47895B24-E6FD-BFB7-BE38-B6A36F5969C8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19" creationId="{CA398581-42A1-898C-FD8D-BB10BF142E3A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20" creationId="{0F28570A-7854-2D38-6273-4D261B7878BF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21" creationId="{628062BA-142D-5CE5-43A4-BC7F85D72DE1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23" creationId="{DE400340-3A67-48BE-87DA-088B13AA999B}"/>
          </ac:spMkLst>
        </pc:spChg>
        <pc:spChg chg="mod">
          <ac:chgData name="santy Vales Mena" userId="b905e311ccbf14f0" providerId="LiveId" clId="{3AD681E1-86D3-4B7E-A29C-8D17450CFF6A}" dt="2022-06-01T14:27:48.881" v="1777" actId="207"/>
          <ac:spMkLst>
            <pc:docMk/>
            <pc:sldMk cId="3293341863" sldId="285"/>
            <ac:spMk id="24" creationId="{F260476B-CCA6-412B-A9C5-399C34AE6F05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25" creationId="{8CADEF17-4311-AD62-9595-2149A5D63656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26" creationId="{44EC8CE8-4679-6286-5CD1-D5949DB30AFF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27" creationId="{3C312551-0A79-A068-2569-56DBDDD04EA1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28" creationId="{78A28880-ACFF-111F-920C-53F263E00298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29" creationId="{B5D4A372-C3CB-1DB7-3982-3D80168AD59F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30" creationId="{1730BD71-3342-E8A2-27E6-703A9D10DB88}"/>
          </ac:spMkLst>
        </pc:spChg>
        <pc:spChg chg="del">
          <ac:chgData name="santy Vales Mena" userId="b905e311ccbf14f0" providerId="LiveId" clId="{3AD681E1-86D3-4B7E-A29C-8D17450CFF6A}" dt="2022-06-01T14:25:21.604" v="1477" actId="478"/>
          <ac:spMkLst>
            <pc:docMk/>
            <pc:sldMk cId="3293341863" sldId="285"/>
            <ac:spMk id="32" creationId="{2E54C911-FFF3-C7F2-4278-9ED09069B882}"/>
          </ac:spMkLst>
        </pc:spChg>
        <pc:spChg chg="del">
          <ac:chgData name="santy Vales Mena" userId="b905e311ccbf14f0" providerId="LiveId" clId="{3AD681E1-86D3-4B7E-A29C-8D17450CFF6A}" dt="2022-06-01T14:25:00.883" v="1476" actId="478"/>
          <ac:spMkLst>
            <pc:docMk/>
            <pc:sldMk cId="3293341863" sldId="285"/>
            <ac:spMk id="33" creationId="{E60943E0-D43F-68CB-7293-E8A8B18DFC41}"/>
          </ac:spMkLst>
        </pc:spChg>
        <pc:picChg chg="add mod">
          <ac:chgData name="santy Vales Mena" userId="b905e311ccbf14f0" providerId="LiveId" clId="{3AD681E1-86D3-4B7E-A29C-8D17450CFF6A}" dt="2022-06-01T14:25:30.149" v="1481" actId="1076"/>
          <ac:picMkLst>
            <pc:docMk/>
            <pc:sldMk cId="3293341863" sldId="285"/>
            <ac:picMk id="6146" creationId="{984B28E7-50BE-A21A-9E5F-ED8D17976D78}"/>
          </ac:picMkLst>
        </pc:picChg>
      </pc:sldChg>
      <pc:sldChg chg="addSp delSp modSp add mod ord">
        <pc:chgData name="santy Vales Mena" userId="b905e311ccbf14f0" providerId="LiveId" clId="{3AD681E1-86D3-4B7E-A29C-8D17450CFF6A}" dt="2022-06-01T14:36:51.814" v="2065" actId="207"/>
        <pc:sldMkLst>
          <pc:docMk/>
          <pc:sldMk cId="74242709" sldId="286"/>
        </pc:sldMkLst>
        <pc:spChg chg="mod">
          <ac:chgData name="santy Vales Mena" userId="b905e311ccbf14f0" providerId="LiveId" clId="{3AD681E1-86D3-4B7E-A29C-8D17450CFF6A}" dt="2022-06-01T14:32:45.574" v="2049" actId="1076"/>
          <ac:spMkLst>
            <pc:docMk/>
            <pc:sldMk cId="74242709" sldId="286"/>
            <ac:spMk id="2" creationId="{665AA258-B528-8BF6-DB49-41561C0FED4F}"/>
          </ac:spMkLst>
        </pc:spChg>
        <pc:spChg chg="add mod">
          <ac:chgData name="santy Vales Mena" userId="b905e311ccbf14f0" providerId="LiveId" clId="{3AD681E1-86D3-4B7E-A29C-8D17450CFF6A}" dt="2022-06-01T14:36:51.814" v="2065" actId="207"/>
          <ac:spMkLst>
            <pc:docMk/>
            <pc:sldMk cId="74242709" sldId="286"/>
            <ac:spMk id="3" creationId="{9828EEEC-CADB-2CEB-44D8-5DB65565F852}"/>
          </ac:spMkLst>
        </pc:spChg>
        <pc:spChg chg="add mod">
          <ac:chgData name="santy Vales Mena" userId="b905e311ccbf14f0" providerId="LiveId" clId="{3AD681E1-86D3-4B7E-A29C-8D17450CFF6A}" dt="2022-06-01T14:35:47.838" v="2060" actId="1076"/>
          <ac:spMkLst>
            <pc:docMk/>
            <pc:sldMk cId="74242709" sldId="286"/>
            <ac:spMk id="6" creationId="{F359FA98-9577-1D12-A85C-28EA7A669C3D}"/>
          </ac:spMkLst>
        </pc:spChg>
        <pc:picChg chg="del">
          <ac:chgData name="santy Vales Mena" userId="b905e311ccbf14f0" providerId="LiveId" clId="{3AD681E1-86D3-4B7E-A29C-8D17450CFF6A}" dt="2022-06-01T14:29:10.823" v="1851" actId="478"/>
          <ac:picMkLst>
            <pc:docMk/>
            <pc:sldMk cId="74242709" sldId="286"/>
            <ac:picMk id="2050" creationId="{F9EC196D-0542-3B2F-5B4B-9971FE2D1B5C}"/>
          </ac:picMkLst>
        </pc:picChg>
        <pc:picChg chg="add mod">
          <ac:chgData name="santy Vales Mena" userId="b905e311ccbf14f0" providerId="LiveId" clId="{3AD681E1-86D3-4B7E-A29C-8D17450CFF6A}" dt="2022-06-01T14:36:07.968" v="2064" actId="1076"/>
          <ac:picMkLst>
            <pc:docMk/>
            <pc:sldMk cId="74242709" sldId="286"/>
            <ac:picMk id="7170" creationId="{779BF84C-0082-ADFB-33D2-6EC0BF45229D}"/>
          </ac:picMkLst>
        </pc:picChg>
      </pc:sldChg>
      <pc:sldMasterChg chg="modTransition modSldLayout">
        <pc:chgData name="santy Vales Mena" userId="b905e311ccbf14f0" providerId="LiveId" clId="{3AD681E1-86D3-4B7E-A29C-8D17450CFF6A}" dt="2022-06-01T14:21:47.011" v="1336"/>
        <pc:sldMasterMkLst>
          <pc:docMk/>
          <pc:sldMasterMk cId="1858978357" sldId="2147483660"/>
        </pc:sldMasterMkLst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2150746718" sldId="2147483661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3154865406" sldId="2147483662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84640198" sldId="2147483663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3988205829" sldId="2147483664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2235120348" sldId="2147483665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429094048" sldId="2147483666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2655130232" sldId="2147483667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793556953" sldId="2147483668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53056785" sldId="2147483669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1009502205" sldId="2147483670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105385040" sldId="2147483671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2775291183" sldId="2147483672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2345092503" sldId="2147483673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2032647817" sldId="2147483674"/>
          </pc:sldLayoutMkLst>
        </pc:sldLayoutChg>
        <pc:sldLayoutChg chg="modTransition">
          <pc:chgData name="santy Vales Mena" userId="b905e311ccbf14f0" providerId="LiveId" clId="{3AD681E1-86D3-4B7E-A29C-8D17450CFF6A}" dt="2022-06-01T14:21:47.011" v="1336"/>
          <pc:sldLayoutMkLst>
            <pc:docMk/>
            <pc:sldMasterMk cId="1858978357" sldId="2147483660"/>
            <pc:sldLayoutMk cId="1793254662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3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8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81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1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5an7y/Knaps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Mochila 0-1 (Avances)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300" dirty="0"/>
              <a:t>José Santiago Vales Mena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196959-78E7-9F54-BD4F-357628D92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4000"/>
              <a:t>Problema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260476B-CCA6-412B-A9C5-399C34AE6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0493" y="1732449"/>
                <a:ext cx="4403596" cy="4058751"/>
              </a:xfrm>
            </p:spPr>
            <p:txBody>
              <a:bodyPr anchor="t">
                <a:normAutofit/>
              </a:bodyPr>
              <a:lstStyle/>
              <a:p>
                <a:pPr marL="36900" lvl="0" indent="0" algn="just">
                  <a:lnSpc>
                    <a:spcPct val="150000"/>
                  </a:lnSpc>
                  <a:buNone/>
                </a:pPr>
                <a:r>
                  <a:rPr lang="es-MX" sz="2400" dirty="0"/>
                  <a:t>Se tienen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MX" sz="2400" dirty="0"/>
                  <a:t> objetos cada uno contiene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400" dirty="0"/>
                  <a:t>y un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dirty="0"/>
                  <a:t>. Tenemos una mochila con capacidad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MX" sz="2400" dirty="0"/>
                  <a:t>. ¿Cuál es el máximo valor total que podemos llevar en la mochila?</a:t>
                </a:r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260476B-CCA6-412B-A9C5-399C34AE6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493" y="1732449"/>
                <a:ext cx="4403596" cy="4058751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ector Transparente PNG Y SVG De Mochila Escolar Plana Roja">
            <a:extLst>
              <a:ext uri="{FF2B5EF4-FFF2-40B4-BE49-F238E27FC236}">
                <a16:creationId xmlns:a16="http://schemas.microsoft.com/office/drawing/2014/main" id="{2EF3B7EC-F084-6E48-6479-0303D3F0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83" y="3818450"/>
            <a:ext cx="2830000" cy="28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jeras de Papel Naranjas PNG transparente - StickPNG">
            <a:extLst>
              <a:ext uri="{FF2B5EF4-FFF2-40B4-BE49-F238E27FC236}">
                <a16:creationId xmlns:a16="http://schemas.microsoft.com/office/drawing/2014/main" id="{71079E09-FF93-72C7-E510-889D257D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9" y="254000"/>
            <a:ext cx="587497" cy="9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gla de Madera PNG transparente - StickPNG">
            <a:extLst>
              <a:ext uri="{FF2B5EF4-FFF2-40B4-BE49-F238E27FC236}">
                <a16:creationId xmlns:a16="http://schemas.microsoft.com/office/drawing/2014/main" id="{2641D74E-8A1D-F0F2-64D0-81A4C27C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55" y="309881"/>
            <a:ext cx="2068705" cy="108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ctores &amp; Plantillas de cutter | AI, PNG, SVG">
            <a:extLst>
              <a:ext uri="{FF2B5EF4-FFF2-40B4-BE49-F238E27FC236}">
                <a16:creationId xmlns:a16="http://schemas.microsoft.com/office/drawing/2014/main" id="{88BEF3F3-9AA8-6FF3-A1C7-70842786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78" y="123524"/>
            <a:ext cx="1476596" cy="147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ctor Transparente PNG Y SVG De Grapadora Perforadora Plana">
            <a:extLst>
              <a:ext uri="{FF2B5EF4-FFF2-40B4-BE49-F238E27FC236}">
                <a16:creationId xmlns:a16="http://schemas.microsoft.com/office/drawing/2014/main" id="{2C90C7C6-8D7B-B374-005A-ACCD7E0C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43" y="-48425"/>
            <a:ext cx="1820493" cy="18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1C6099-13CA-E48D-DF62-97668FF914A8}"/>
              </a:ext>
            </a:extLst>
          </p:cNvPr>
          <p:cNvSpPr/>
          <p:nvPr/>
        </p:nvSpPr>
        <p:spPr>
          <a:xfrm>
            <a:off x="202604" y="1703450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03E433-A410-B13B-E6B3-A8850945CA22}"/>
              </a:ext>
            </a:extLst>
          </p:cNvPr>
          <p:cNvSpPr/>
          <p:nvPr/>
        </p:nvSpPr>
        <p:spPr>
          <a:xfrm>
            <a:off x="202604" y="2163435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EDA3F2-3725-D283-6904-D058197F4078}"/>
              </a:ext>
            </a:extLst>
          </p:cNvPr>
          <p:cNvSpPr/>
          <p:nvPr/>
        </p:nvSpPr>
        <p:spPr>
          <a:xfrm>
            <a:off x="1789613" y="1703450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C14FE6-68F2-144C-5633-B471D16990F9}"/>
              </a:ext>
            </a:extLst>
          </p:cNvPr>
          <p:cNvSpPr/>
          <p:nvPr/>
        </p:nvSpPr>
        <p:spPr>
          <a:xfrm>
            <a:off x="1789613" y="2163435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895B24-E6FD-BFB7-BE38-B6A36F5969C8}"/>
              </a:ext>
            </a:extLst>
          </p:cNvPr>
          <p:cNvSpPr/>
          <p:nvPr/>
        </p:nvSpPr>
        <p:spPr>
          <a:xfrm>
            <a:off x="3366190" y="1689802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398581-42A1-898C-FD8D-BB10BF142E3A}"/>
              </a:ext>
            </a:extLst>
          </p:cNvPr>
          <p:cNvSpPr/>
          <p:nvPr/>
        </p:nvSpPr>
        <p:spPr>
          <a:xfrm>
            <a:off x="3366190" y="2149787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28570A-7854-2D38-6273-4D261B7878BF}"/>
              </a:ext>
            </a:extLst>
          </p:cNvPr>
          <p:cNvSpPr/>
          <p:nvPr/>
        </p:nvSpPr>
        <p:spPr>
          <a:xfrm>
            <a:off x="4664054" y="1703450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8062BA-142D-5CE5-43A4-BC7F85D72DE1}"/>
              </a:ext>
            </a:extLst>
          </p:cNvPr>
          <p:cNvSpPr/>
          <p:nvPr/>
        </p:nvSpPr>
        <p:spPr>
          <a:xfrm>
            <a:off x="4664054" y="2163435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pic>
        <p:nvPicPr>
          <p:cNvPr id="1040" name="Picture 16" descr="Marcador - Iconos gratis de educación">
            <a:extLst>
              <a:ext uri="{FF2B5EF4-FFF2-40B4-BE49-F238E27FC236}">
                <a16:creationId xmlns:a16="http://schemas.microsoft.com/office/drawing/2014/main" id="{DEF36749-081B-1867-DD01-24B6E381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4" y="2797450"/>
            <a:ext cx="955040" cy="9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ADEF17-4311-AD62-9595-2149A5D63656}"/>
              </a:ext>
            </a:extLst>
          </p:cNvPr>
          <p:cNvSpPr/>
          <p:nvPr/>
        </p:nvSpPr>
        <p:spPr>
          <a:xfrm>
            <a:off x="264473" y="3871446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C8CE8-4679-6286-5CD1-D5949DB30AFF}"/>
              </a:ext>
            </a:extLst>
          </p:cNvPr>
          <p:cNvSpPr/>
          <p:nvPr/>
        </p:nvSpPr>
        <p:spPr>
          <a:xfrm>
            <a:off x="264473" y="4331431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pic>
        <p:nvPicPr>
          <p:cNvPr id="1042" name="Picture 18" descr="Clip De Papel Oficina Acortar - Gráficos vectoriales gratis en Pixabay">
            <a:extLst>
              <a:ext uri="{FF2B5EF4-FFF2-40B4-BE49-F238E27FC236}">
                <a16:creationId xmlns:a16="http://schemas.microsoft.com/office/drawing/2014/main" id="{AE19B24A-5584-E9CD-2973-D3F1A09A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39" y="2899819"/>
            <a:ext cx="1004570" cy="7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85D86B-E550-4469-2DD5-DFA7DB239615}"/>
              </a:ext>
            </a:extLst>
          </p:cNvPr>
          <p:cNvSpPr/>
          <p:nvPr/>
        </p:nvSpPr>
        <p:spPr>
          <a:xfrm>
            <a:off x="1685197" y="3818450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664AE3-AE1B-C4AE-3914-0A897F4E3E8B}"/>
              </a:ext>
            </a:extLst>
          </p:cNvPr>
          <p:cNvSpPr/>
          <p:nvPr/>
        </p:nvSpPr>
        <p:spPr>
          <a:xfrm>
            <a:off x="1685197" y="4278435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FB97B9-C43C-8B36-4ABB-EB4C0FCB2AA2}"/>
              </a:ext>
            </a:extLst>
          </p:cNvPr>
          <p:cNvSpPr/>
          <p:nvPr/>
        </p:nvSpPr>
        <p:spPr>
          <a:xfrm>
            <a:off x="4186534" y="3116944"/>
            <a:ext cx="1726586" cy="87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B196959-78E7-9F54-BD4F-357628D92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4000"/>
              <a:t>Problema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260476B-CCA6-412B-A9C5-399C34AE6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0493" y="1732449"/>
                <a:ext cx="4403596" cy="4058751"/>
              </a:xfrm>
            </p:spPr>
            <p:txBody>
              <a:bodyPr anchor="t">
                <a:normAutofit/>
              </a:bodyPr>
              <a:lstStyle/>
              <a:p>
                <a:pPr marL="36900" lvl="0" indent="0" algn="just">
                  <a:lnSpc>
                    <a:spcPct val="150000"/>
                  </a:lnSpc>
                  <a:buNone/>
                </a:pPr>
                <a:r>
                  <a:rPr lang="es-MX" sz="2400" dirty="0"/>
                  <a:t>Un poco mas formal tenemos un vector V de valores, otro P de pesos y queremos hacer una selección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s-MX" sz="2400" dirty="0"/>
                  <a:t>. Donde queremos maximizar la función de la izquierda.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260476B-CCA6-412B-A9C5-399C34AE6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493" y="1732449"/>
                <a:ext cx="4403596" cy="405875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1C6099-13CA-E48D-DF62-97668FF914A8}"/>
              </a:ext>
            </a:extLst>
          </p:cNvPr>
          <p:cNvSpPr/>
          <p:nvPr/>
        </p:nvSpPr>
        <p:spPr>
          <a:xfrm>
            <a:off x="414114" y="1229817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03E433-A410-B13B-E6B3-A8850945CA22}"/>
              </a:ext>
            </a:extLst>
          </p:cNvPr>
          <p:cNvSpPr/>
          <p:nvPr/>
        </p:nvSpPr>
        <p:spPr>
          <a:xfrm>
            <a:off x="414114" y="1689802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EDA3F2-3725-D283-6904-D058197F4078}"/>
              </a:ext>
            </a:extLst>
          </p:cNvPr>
          <p:cNvSpPr/>
          <p:nvPr/>
        </p:nvSpPr>
        <p:spPr>
          <a:xfrm>
            <a:off x="1527073" y="1238885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C14FE6-68F2-144C-5633-B471D16990F9}"/>
              </a:ext>
            </a:extLst>
          </p:cNvPr>
          <p:cNvSpPr/>
          <p:nvPr/>
        </p:nvSpPr>
        <p:spPr>
          <a:xfrm>
            <a:off x="1527073" y="1698870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895B24-E6FD-BFB7-BE38-B6A36F5969C8}"/>
              </a:ext>
            </a:extLst>
          </p:cNvPr>
          <p:cNvSpPr/>
          <p:nvPr/>
        </p:nvSpPr>
        <p:spPr>
          <a:xfrm>
            <a:off x="2561858" y="122403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398581-42A1-898C-FD8D-BB10BF142E3A}"/>
              </a:ext>
            </a:extLst>
          </p:cNvPr>
          <p:cNvSpPr/>
          <p:nvPr/>
        </p:nvSpPr>
        <p:spPr>
          <a:xfrm>
            <a:off x="2561858" y="168402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28570A-7854-2D38-6273-4D261B7878BF}"/>
              </a:ext>
            </a:extLst>
          </p:cNvPr>
          <p:cNvSpPr/>
          <p:nvPr/>
        </p:nvSpPr>
        <p:spPr>
          <a:xfrm>
            <a:off x="3596643" y="122403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8062BA-142D-5CE5-43A4-BC7F85D72DE1}"/>
              </a:ext>
            </a:extLst>
          </p:cNvPr>
          <p:cNvSpPr/>
          <p:nvPr/>
        </p:nvSpPr>
        <p:spPr>
          <a:xfrm>
            <a:off x="3596643" y="168402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ADEF17-4311-AD62-9595-2149A5D63656}"/>
              </a:ext>
            </a:extLst>
          </p:cNvPr>
          <p:cNvSpPr/>
          <p:nvPr/>
        </p:nvSpPr>
        <p:spPr>
          <a:xfrm>
            <a:off x="4634049" y="122403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C8CE8-4679-6286-5CD1-D5949DB30AFF}"/>
              </a:ext>
            </a:extLst>
          </p:cNvPr>
          <p:cNvSpPr/>
          <p:nvPr/>
        </p:nvSpPr>
        <p:spPr>
          <a:xfrm>
            <a:off x="4634049" y="168402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D70FE1-2B76-2ACD-C0BA-68A1A3A67BCF}"/>
                  </a:ext>
                </a:extLst>
              </p:cNvPr>
              <p:cNvSpPr txBox="1"/>
              <p:nvPr/>
            </p:nvSpPr>
            <p:spPr>
              <a:xfrm>
                <a:off x="208315" y="3429000"/>
                <a:ext cx="5662126" cy="1653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𝑐𝑜𝑛𝑡𝑟𝑎𝑟𝑖𝑜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D70FE1-2B76-2ACD-C0BA-68A1A3A67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15" y="3429000"/>
                <a:ext cx="5662126" cy="1653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49F036-91A7-7240-0FC5-04C15B00B484}"/>
              </a:ext>
            </a:extLst>
          </p:cNvPr>
          <p:cNvSpPr/>
          <p:nvPr/>
        </p:nvSpPr>
        <p:spPr>
          <a:xfrm>
            <a:off x="2257672" y="120605"/>
            <a:ext cx="1726586" cy="87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61517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B196959-78E7-9F54-BD4F-357628D92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4000" dirty="0"/>
              <a:t>Representación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260476B-CCA6-412B-A9C5-399C34AE6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0493" y="1732449"/>
                <a:ext cx="4403596" cy="4058751"/>
              </a:xfrm>
            </p:spPr>
            <p:txBody>
              <a:bodyPr anchor="t">
                <a:normAutofit/>
              </a:bodyPr>
              <a:lstStyle/>
              <a:p>
                <a:pPr marL="36900" lvl="0" indent="0" algn="just">
                  <a:lnSpc>
                    <a:spcPct val="150000"/>
                  </a:lnSpc>
                  <a:buNone/>
                </a:pPr>
                <a:r>
                  <a:rPr lang="es-MX" sz="2400" dirty="0"/>
                  <a:t>Naturalmente la forma en la que representaremos la solución es con un vector de booleanos en donde si la posición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sz="2400" dirty="0"/>
                  <a:t> es verdadera significa que hemos elegido el objeto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sz="2400" dirty="0"/>
                  <a:t>.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260476B-CCA6-412B-A9C5-399C34AE6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493" y="1732449"/>
                <a:ext cx="4403596" cy="405875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1C6099-13CA-E48D-DF62-97668FF914A8}"/>
              </a:ext>
            </a:extLst>
          </p:cNvPr>
          <p:cNvSpPr/>
          <p:nvPr/>
        </p:nvSpPr>
        <p:spPr>
          <a:xfrm>
            <a:off x="353154" y="1981657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03E433-A410-B13B-E6B3-A8850945CA22}"/>
              </a:ext>
            </a:extLst>
          </p:cNvPr>
          <p:cNvSpPr/>
          <p:nvPr/>
        </p:nvSpPr>
        <p:spPr>
          <a:xfrm>
            <a:off x="353154" y="2441642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EDA3F2-3725-D283-6904-D058197F4078}"/>
              </a:ext>
            </a:extLst>
          </p:cNvPr>
          <p:cNvSpPr/>
          <p:nvPr/>
        </p:nvSpPr>
        <p:spPr>
          <a:xfrm>
            <a:off x="1466113" y="1990725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C14FE6-68F2-144C-5633-B471D16990F9}"/>
              </a:ext>
            </a:extLst>
          </p:cNvPr>
          <p:cNvSpPr/>
          <p:nvPr/>
        </p:nvSpPr>
        <p:spPr>
          <a:xfrm>
            <a:off x="1466113" y="2450710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895B24-E6FD-BFB7-BE38-B6A36F5969C8}"/>
              </a:ext>
            </a:extLst>
          </p:cNvPr>
          <p:cNvSpPr/>
          <p:nvPr/>
        </p:nvSpPr>
        <p:spPr>
          <a:xfrm>
            <a:off x="2500898" y="197587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398581-42A1-898C-FD8D-BB10BF142E3A}"/>
              </a:ext>
            </a:extLst>
          </p:cNvPr>
          <p:cNvSpPr/>
          <p:nvPr/>
        </p:nvSpPr>
        <p:spPr>
          <a:xfrm>
            <a:off x="2500898" y="243586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28570A-7854-2D38-6273-4D261B7878BF}"/>
              </a:ext>
            </a:extLst>
          </p:cNvPr>
          <p:cNvSpPr/>
          <p:nvPr/>
        </p:nvSpPr>
        <p:spPr>
          <a:xfrm>
            <a:off x="3535683" y="197587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8062BA-142D-5CE5-43A4-BC7F85D72DE1}"/>
              </a:ext>
            </a:extLst>
          </p:cNvPr>
          <p:cNvSpPr/>
          <p:nvPr/>
        </p:nvSpPr>
        <p:spPr>
          <a:xfrm>
            <a:off x="3535683" y="243586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ADEF17-4311-AD62-9595-2149A5D63656}"/>
              </a:ext>
            </a:extLst>
          </p:cNvPr>
          <p:cNvSpPr/>
          <p:nvPr/>
        </p:nvSpPr>
        <p:spPr>
          <a:xfrm>
            <a:off x="4573089" y="197587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C8CE8-4679-6286-5CD1-D5949DB30AFF}"/>
              </a:ext>
            </a:extLst>
          </p:cNvPr>
          <p:cNvSpPr/>
          <p:nvPr/>
        </p:nvSpPr>
        <p:spPr>
          <a:xfrm>
            <a:off x="4573089" y="243586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400340-3A67-48BE-87DA-088B13AA999B}"/>
              </a:ext>
            </a:extLst>
          </p:cNvPr>
          <p:cNvSpPr/>
          <p:nvPr/>
        </p:nvSpPr>
        <p:spPr>
          <a:xfrm>
            <a:off x="353154" y="3228998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312551-0A79-A068-2569-56DBDDD04EA1}"/>
              </a:ext>
            </a:extLst>
          </p:cNvPr>
          <p:cNvSpPr/>
          <p:nvPr/>
        </p:nvSpPr>
        <p:spPr>
          <a:xfrm>
            <a:off x="1466113" y="3238066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A28880-ACFF-111F-920C-53F263E00298}"/>
              </a:ext>
            </a:extLst>
          </p:cNvPr>
          <p:cNvSpPr/>
          <p:nvPr/>
        </p:nvSpPr>
        <p:spPr>
          <a:xfrm>
            <a:off x="2500898" y="3223220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5D4A372-C3CB-1DB7-3982-3D80168AD59F}"/>
              </a:ext>
            </a:extLst>
          </p:cNvPr>
          <p:cNvSpPr/>
          <p:nvPr/>
        </p:nvSpPr>
        <p:spPr>
          <a:xfrm>
            <a:off x="3535683" y="3223220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30BD71-3342-E8A2-27E6-703A9D10DB88}"/>
              </a:ext>
            </a:extLst>
          </p:cNvPr>
          <p:cNvSpPr/>
          <p:nvPr/>
        </p:nvSpPr>
        <p:spPr>
          <a:xfrm>
            <a:off x="4573089" y="3223220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5A82D4F-F0B1-C535-8AB0-E80607C18026}"/>
              </a:ext>
            </a:extLst>
          </p:cNvPr>
          <p:cNvSpPr/>
          <p:nvPr/>
        </p:nvSpPr>
        <p:spPr>
          <a:xfrm>
            <a:off x="2257672" y="120605"/>
            <a:ext cx="1726586" cy="87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87326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B196959-78E7-9F54-BD4F-357628D92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s-MX" sz="4000" dirty="0"/>
              <a:t>Representación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just">
              <a:lnSpc>
                <a:spcPct val="150000"/>
              </a:lnSpc>
              <a:buNone/>
            </a:pPr>
            <a:r>
              <a:rPr lang="es-MX" sz="2400" dirty="0"/>
              <a:t>El problema de esta representación es que existen soluciones representadas que no nos interesan (no significa que no sean validas). Nos referimos a las soluciones que se pasan del peso.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1C6099-13CA-E48D-DF62-97668FF914A8}"/>
              </a:ext>
            </a:extLst>
          </p:cNvPr>
          <p:cNvSpPr/>
          <p:nvPr/>
        </p:nvSpPr>
        <p:spPr>
          <a:xfrm>
            <a:off x="353154" y="1981657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03E433-A410-B13B-E6B3-A8850945CA22}"/>
              </a:ext>
            </a:extLst>
          </p:cNvPr>
          <p:cNvSpPr/>
          <p:nvPr/>
        </p:nvSpPr>
        <p:spPr>
          <a:xfrm>
            <a:off x="353154" y="2441642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EDA3F2-3725-D283-6904-D058197F4078}"/>
              </a:ext>
            </a:extLst>
          </p:cNvPr>
          <p:cNvSpPr/>
          <p:nvPr/>
        </p:nvSpPr>
        <p:spPr>
          <a:xfrm>
            <a:off x="1466113" y="1990725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C14FE6-68F2-144C-5633-B471D16990F9}"/>
              </a:ext>
            </a:extLst>
          </p:cNvPr>
          <p:cNvSpPr/>
          <p:nvPr/>
        </p:nvSpPr>
        <p:spPr>
          <a:xfrm>
            <a:off x="1466113" y="2450710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895B24-E6FD-BFB7-BE38-B6A36F5969C8}"/>
              </a:ext>
            </a:extLst>
          </p:cNvPr>
          <p:cNvSpPr/>
          <p:nvPr/>
        </p:nvSpPr>
        <p:spPr>
          <a:xfrm>
            <a:off x="2500898" y="197587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398581-42A1-898C-FD8D-BB10BF142E3A}"/>
              </a:ext>
            </a:extLst>
          </p:cNvPr>
          <p:cNvSpPr/>
          <p:nvPr/>
        </p:nvSpPr>
        <p:spPr>
          <a:xfrm>
            <a:off x="2500898" y="243586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28570A-7854-2D38-6273-4D261B7878BF}"/>
              </a:ext>
            </a:extLst>
          </p:cNvPr>
          <p:cNvSpPr/>
          <p:nvPr/>
        </p:nvSpPr>
        <p:spPr>
          <a:xfrm>
            <a:off x="3535683" y="197587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8062BA-142D-5CE5-43A4-BC7F85D72DE1}"/>
              </a:ext>
            </a:extLst>
          </p:cNvPr>
          <p:cNvSpPr/>
          <p:nvPr/>
        </p:nvSpPr>
        <p:spPr>
          <a:xfrm>
            <a:off x="3535683" y="243586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ADEF17-4311-AD62-9595-2149A5D63656}"/>
              </a:ext>
            </a:extLst>
          </p:cNvPr>
          <p:cNvSpPr/>
          <p:nvPr/>
        </p:nvSpPr>
        <p:spPr>
          <a:xfrm>
            <a:off x="4573089" y="1975879"/>
            <a:ext cx="955040" cy="41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C8CE8-4679-6286-5CD1-D5949DB30AFF}"/>
              </a:ext>
            </a:extLst>
          </p:cNvPr>
          <p:cNvSpPr/>
          <p:nvPr/>
        </p:nvSpPr>
        <p:spPr>
          <a:xfrm>
            <a:off x="4573089" y="2435864"/>
            <a:ext cx="955040" cy="411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400340-3A67-48BE-87DA-088B13AA999B}"/>
              </a:ext>
            </a:extLst>
          </p:cNvPr>
          <p:cNvSpPr/>
          <p:nvPr/>
        </p:nvSpPr>
        <p:spPr>
          <a:xfrm>
            <a:off x="353154" y="3228998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312551-0A79-A068-2569-56DBDDD04EA1}"/>
              </a:ext>
            </a:extLst>
          </p:cNvPr>
          <p:cNvSpPr/>
          <p:nvPr/>
        </p:nvSpPr>
        <p:spPr>
          <a:xfrm>
            <a:off x="1466113" y="3238066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A28880-ACFF-111F-920C-53F263E00298}"/>
              </a:ext>
            </a:extLst>
          </p:cNvPr>
          <p:cNvSpPr/>
          <p:nvPr/>
        </p:nvSpPr>
        <p:spPr>
          <a:xfrm>
            <a:off x="2500898" y="3223220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5D4A372-C3CB-1DB7-3982-3D80168AD59F}"/>
              </a:ext>
            </a:extLst>
          </p:cNvPr>
          <p:cNvSpPr/>
          <p:nvPr/>
        </p:nvSpPr>
        <p:spPr>
          <a:xfrm>
            <a:off x="3535683" y="3223220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30BD71-3342-E8A2-27E6-703A9D10DB88}"/>
              </a:ext>
            </a:extLst>
          </p:cNvPr>
          <p:cNvSpPr/>
          <p:nvPr/>
        </p:nvSpPr>
        <p:spPr>
          <a:xfrm>
            <a:off x="4573089" y="3223220"/>
            <a:ext cx="955040" cy="41156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E54C911-FFF3-C7F2-4278-9ED09069B882}"/>
              </a:ext>
            </a:extLst>
          </p:cNvPr>
          <p:cNvSpPr/>
          <p:nvPr/>
        </p:nvSpPr>
        <p:spPr>
          <a:xfrm>
            <a:off x="2257672" y="120605"/>
            <a:ext cx="1726586" cy="87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0943E0-D43F-68CB-7293-E8A8B18DFC41}"/>
                  </a:ext>
                </a:extLst>
              </p:cNvPr>
              <p:cNvSpPr txBox="1"/>
              <p:nvPr/>
            </p:nvSpPr>
            <p:spPr>
              <a:xfrm>
                <a:off x="353154" y="4749800"/>
                <a:ext cx="5662126" cy="1653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𝑐𝑜𝑛𝑡𝑟𝑎𝑟𝑖𝑜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0943E0-D43F-68CB-7293-E8A8B18DF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4" y="4749800"/>
                <a:ext cx="5662126" cy="1653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43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A258-B528-8BF6-DB49-41561C0F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Solución exacta con Programación Dinámica</a:t>
            </a:r>
          </a:p>
        </p:txBody>
      </p:sp>
      <p:pic>
        <p:nvPicPr>
          <p:cNvPr id="2050" name="Picture 2" descr="5 Simple Steps for Solving Dynamic Programming Problems - YouTube">
            <a:extLst>
              <a:ext uri="{FF2B5EF4-FFF2-40B4-BE49-F238E27FC236}">
                <a16:creationId xmlns:a16="http://schemas.microsoft.com/office/drawing/2014/main" id="{F9EC196D-0542-3B2F-5B4B-9971FE2D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2106295"/>
            <a:ext cx="7020560" cy="39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9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B196959-78E7-9F54-BD4F-357628D92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MX" sz="4000" dirty="0"/>
              <a:t>Programación dinámica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260476B-CCA6-412B-A9C5-399C34AE6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0493" y="1732449"/>
                <a:ext cx="4403596" cy="4058751"/>
              </a:xfrm>
            </p:spPr>
            <p:txBody>
              <a:bodyPr anchor="t">
                <a:normAutofit/>
              </a:bodyPr>
              <a:lstStyle/>
              <a:p>
                <a:pPr marL="36900" lvl="0" indent="0" algn="just">
                  <a:lnSpc>
                    <a:spcPct val="150000"/>
                  </a:lnSpc>
                  <a:buNone/>
                </a:pPr>
                <a:r>
                  <a:rPr lang="es-MX" sz="2400" dirty="0"/>
                  <a:t>Existe una solución exacta con la ayuda de la </a:t>
                </a:r>
                <a:r>
                  <a:rPr lang="es-MX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programación dinámica</a:t>
                </a:r>
                <a:r>
                  <a:rPr lang="es-MX" sz="2400" dirty="0"/>
                  <a:t>. Este algoritmo tiene una complejidad 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𝑁𝑊</m:t>
                        </m:r>
                      </m:e>
                    </m:d>
                  </m:oMath>
                </a14:m>
                <a:r>
                  <a:rPr lang="es-MX" sz="2400" dirty="0"/>
                  <a:t> en tiempo y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s-MX" sz="2400" dirty="0"/>
                  <a:t> en memoria. Por lo tanto, es bastante </a:t>
                </a:r>
                <a:r>
                  <a:rPr lang="es-MX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bueno para instancias pequeñas</a:t>
                </a:r>
                <a:r>
                  <a:rPr lang="es-MX" sz="2400" dirty="0"/>
                  <a:t>.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260476B-CCA6-412B-A9C5-399C34AE6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493" y="1732449"/>
                <a:ext cx="4403596" cy="405875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rinting Items in 0/1 Knapsack - GeeksforGeeks">
            <a:extLst>
              <a:ext uri="{FF2B5EF4-FFF2-40B4-BE49-F238E27FC236}">
                <a16:creationId xmlns:a16="http://schemas.microsoft.com/office/drawing/2014/main" id="{984B28E7-50BE-A21A-9E5F-ED8D1797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3120"/>
            <a:ext cx="5829742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341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A258-B528-8BF6-DB49-41561C0F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55" y="558800"/>
            <a:ext cx="10353762" cy="1257300"/>
          </a:xfrm>
        </p:spPr>
        <p:txBody>
          <a:bodyPr>
            <a:normAutofit/>
          </a:bodyPr>
          <a:lstStyle/>
          <a:p>
            <a:r>
              <a:rPr lang="es-MX" dirty="0"/>
              <a:t>Propuesta de métodos estocásticos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8EEEC-CADB-2CEB-44D8-5DB65565F852}"/>
              </a:ext>
            </a:extLst>
          </p:cNvPr>
          <p:cNvSpPr txBox="1"/>
          <p:nvPr/>
        </p:nvSpPr>
        <p:spPr>
          <a:xfrm>
            <a:off x="1163076" y="1899920"/>
            <a:ext cx="4658604" cy="39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800" dirty="0"/>
              <a:t>Instancias generadas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chemeClr val="tx1">
                    <a:lumMod val="50000"/>
                  </a:schemeClr>
                </a:solidFill>
              </a:rPr>
              <a:t>Función fitness penalizada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chemeClr val="tx1">
                    <a:lumMod val="50000"/>
                  </a:schemeClr>
                </a:solidFill>
              </a:rPr>
              <a:t>Búsqueda Local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chemeClr val="tx1">
                    <a:lumMod val="50000"/>
                  </a:schemeClr>
                </a:solidFill>
              </a:rPr>
              <a:t>Búsqueda Iterativa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chemeClr val="tx1">
                    <a:lumMod val="50000"/>
                  </a:schemeClr>
                </a:solidFill>
              </a:rPr>
              <a:t>Algoritmo Genético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chemeClr val="tx1">
                    <a:lumMod val="50000"/>
                  </a:schemeClr>
                </a:solidFill>
              </a:rPr>
              <a:t>Algoritmo </a:t>
            </a:r>
            <a:r>
              <a:rPr lang="es-MX" sz="2800" dirty="0" err="1">
                <a:solidFill>
                  <a:schemeClr val="tx1">
                    <a:lumMod val="50000"/>
                  </a:schemeClr>
                </a:solidFill>
              </a:rPr>
              <a:t>Memetico</a:t>
            </a:r>
            <a:endParaRPr lang="es-MX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9FA98-9577-1D12-A85C-28EA7A669C3D}"/>
              </a:ext>
            </a:extLst>
          </p:cNvPr>
          <p:cNvSpPr txBox="1"/>
          <p:nvPr/>
        </p:nvSpPr>
        <p:spPr>
          <a:xfrm>
            <a:off x="7975600" y="5194155"/>
            <a:ext cx="375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https://github.com/5an7y/Knapsack</a:t>
            </a:r>
            <a:endParaRPr lang="es-MX" dirty="0"/>
          </a:p>
          <a:p>
            <a:endParaRPr lang="es-MX" dirty="0"/>
          </a:p>
        </p:txBody>
      </p:sp>
      <p:pic>
        <p:nvPicPr>
          <p:cNvPr id="7170" name="Picture 2" descr="GitHub - Apps en Google Play">
            <a:extLst>
              <a:ext uri="{FF2B5EF4-FFF2-40B4-BE49-F238E27FC236}">
                <a16:creationId xmlns:a16="http://schemas.microsoft.com/office/drawing/2014/main" id="{779BF84C-0082-ADFB-33D2-6EC0BF452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20" y="2204647"/>
            <a:ext cx="2600960" cy="26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2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{A0C9B191-00D8-444F-B396-FD0074EDECC4}tf55705232_win32</Template>
  <TotalTime>50</TotalTime>
  <Words>293</Words>
  <Application>Microsoft Office PowerPoint</Application>
  <PresentationFormat>Widescreen</PresentationFormat>
  <Paragraphs>84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Goudy Old Style</vt:lpstr>
      <vt:lpstr>Wingdings</vt:lpstr>
      <vt:lpstr>Wingdings 2</vt:lpstr>
      <vt:lpstr>SlateVTI</vt:lpstr>
      <vt:lpstr>Mochila 0-1 (Avances)</vt:lpstr>
      <vt:lpstr>Problema </vt:lpstr>
      <vt:lpstr>Problema </vt:lpstr>
      <vt:lpstr>Representación </vt:lpstr>
      <vt:lpstr>Representación </vt:lpstr>
      <vt:lpstr>Solución exacta con Programación Dinámica</vt:lpstr>
      <vt:lpstr>Programación dinámica</vt:lpstr>
      <vt:lpstr>Propuesta de métodos estocásticos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santy Vales Mena</dc:creator>
  <cp:lastModifiedBy>santy Vales Mena</cp:lastModifiedBy>
  <cp:revision>1</cp:revision>
  <dcterms:created xsi:type="dcterms:W3CDTF">2022-06-01T13:46:51Z</dcterms:created>
  <dcterms:modified xsi:type="dcterms:W3CDTF">2022-06-01T14:37:01Z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