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  <p:embeddedFont>
      <p:font typeface="Comforta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22" Type="http://schemas.openxmlformats.org/officeDocument/2006/relationships/font" Target="fonts/Comfortaa-bold.fntdata"/><Relationship Id="rId10" Type="http://schemas.openxmlformats.org/officeDocument/2006/relationships/slide" Target="slides/slide5.xml"/><Relationship Id="rId21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510eff69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510eff69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510eff69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510eff69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10eff69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10eff69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10eff69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10eff69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10eff69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10eff69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510eff69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510eff69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510eff69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510eff69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9064da0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9064da0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10eff69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10eff69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10eff69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10eff69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10eff69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10eff69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10eff69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510eff69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hyperlink" Target="https://bigfuture.collegeboard.org/get-in/making-a-decision/off-to-college-checklis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900" y="0"/>
            <a:ext cx="912695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 txBox="1"/>
          <p:nvPr/>
        </p:nvSpPr>
        <p:spPr>
          <a:xfrm>
            <a:off x="6868150" y="3050675"/>
            <a:ext cx="3117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Bhargavi K. Sundaresan</a:t>
            </a:r>
            <a:endParaRPr b="1" sz="16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Le Minh Long Nguyen	</a:t>
            </a:r>
            <a:endParaRPr b="1" sz="16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Sarthak Agarwal</a:t>
            </a:r>
            <a:endParaRPr b="1" sz="16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Yunlin Xie	</a:t>
            </a:r>
            <a:endParaRPr b="1" sz="16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Xin Xin</a:t>
            </a:r>
            <a:endParaRPr b="1" sz="16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978600" y="2783750"/>
            <a:ext cx="1450800" cy="33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175" y="2033950"/>
            <a:ext cx="5266975" cy="8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372049" y="2878300"/>
            <a:ext cx="2688026" cy="22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0" y="95900"/>
            <a:ext cx="6702000" cy="527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Results and Modifications from BETA testing: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0" y="1788275"/>
            <a:ext cx="8848200" cy="23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age"/>
              <a:buAutoNum type="arabicParenR"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After the BETA testing, we tried to fix all the issues that we had discovered.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age"/>
              <a:buAutoNum type="arabicParenR"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The application became more self </a:t>
            </a: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explanatory.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age"/>
              <a:buAutoNum type="arabicParenR"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Small errors and details were handled in a proper manner.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age"/>
              <a:buAutoNum type="arabicParenR"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Easy to use and smoothly flowing User Interface.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age"/>
              <a:buAutoNum type="arabicParenR"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Efficiency</a:t>
            </a: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and </a:t>
            </a: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effectiveness</a:t>
            </a: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of the project increased.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0" y="870175"/>
            <a:ext cx="2038200" cy="479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Modifications: 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975" y="1816975"/>
            <a:ext cx="6670399" cy="8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7325" y="211025"/>
            <a:ext cx="4546500" cy="8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5998225" y="2628375"/>
            <a:ext cx="3117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Bhargavi Kumar Sundaresan</a:t>
            </a:r>
            <a:endParaRPr b="1" sz="16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Le Minh Long Nguyen	</a:t>
            </a:r>
            <a:endParaRPr b="1" sz="16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Sarthak Agarwal	</a:t>
            </a:r>
            <a:endParaRPr b="1" sz="16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Xin Xin	</a:t>
            </a:r>
            <a:endParaRPr b="1" sz="16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Yunlin Xie</a:t>
            </a:r>
            <a:endParaRPr b="1" sz="16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6066425" y="2327700"/>
            <a:ext cx="707700" cy="33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455974" y="2877475"/>
            <a:ext cx="2688026" cy="22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0" y="395650"/>
            <a:ext cx="4328100" cy="527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Contents of the </a:t>
            </a:r>
            <a:r>
              <a:rPr lang="en" sz="3000">
                <a:latin typeface="Oswald"/>
                <a:ea typeface="Oswald"/>
                <a:cs typeface="Oswald"/>
                <a:sym typeface="Oswald"/>
              </a:rPr>
              <a:t>presentation</a:t>
            </a:r>
            <a:r>
              <a:rPr lang="en" sz="3000">
                <a:latin typeface="Oswald"/>
                <a:ea typeface="Oswald"/>
                <a:cs typeface="Oswald"/>
                <a:sym typeface="Oswald"/>
              </a:rPr>
              <a:t>: 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3975" y="1033025"/>
            <a:ext cx="63720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verage"/>
              <a:buAutoNum type="arabicParenR"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Our Topic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2) </a:t>
            </a: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Data and its Credibility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3) </a:t>
            </a: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Data Structures and UML diagrams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verage"/>
              <a:buChar char="●"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Data structure for product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verage"/>
              <a:buChar char="●"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Data structure for order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verage"/>
              <a:buChar char="●"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Data structure for customer	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4) </a:t>
            </a: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Results and Modifications from BETA testing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5) </a:t>
            </a:r>
            <a:r>
              <a:rPr lang="en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Live Demo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455974" y="2877475"/>
            <a:ext cx="2688026" cy="22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0" y="275600"/>
            <a:ext cx="1894200" cy="527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Our Topic: 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1019100"/>
            <a:ext cx="64263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i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An </a:t>
            </a:r>
            <a:r>
              <a:rPr b="1" i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e-commerce</a:t>
            </a:r>
            <a:r>
              <a:rPr i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store for </a:t>
            </a:r>
            <a:r>
              <a:rPr b="1" i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COLLEGE SUPPLIES</a:t>
            </a:r>
            <a:r>
              <a:rPr i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i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i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We as college going students always struggle with basic supplies like stationary, furniture, table lamps, desk accessories, etc. </a:t>
            </a:r>
            <a:endParaRPr i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i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We would apply various data structures and techniques to come up with an app that would help college students to buy  the college supplies without any hassle. </a:t>
            </a:r>
            <a:endParaRPr i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455974" y="2877475"/>
            <a:ext cx="2688026" cy="22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0" y="263800"/>
            <a:ext cx="3573000" cy="527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Data and its Credibility</a:t>
            </a:r>
            <a:r>
              <a:rPr lang="en" sz="3000">
                <a:latin typeface="Oswald"/>
                <a:ea typeface="Oswald"/>
                <a:cs typeface="Oswald"/>
                <a:sym typeface="Oswald"/>
              </a:rPr>
              <a:t>: 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0" y="1067075"/>
            <a:ext cx="89745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i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Our DATA set is a collection of college supplies like stationery, furniture and other basic supplies. </a:t>
            </a:r>
            <a:endParaRPr i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i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Some examples of products(Notebook, Pencils, etc)</a:t>
            </a:r>
            <a:endParaRPr i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i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This is where we found majority of our data ideas.</a:t>
            </a:r>
            <a:endParaRPr i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75500" y="3112225"/>
            <a:ext cx="4604100" cy="743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6D9EEB"/>
                </a:solidFill>
                <a:latin typeface="Comfortaa"/>
                <a:ea typeface="Comfortaa"/>
                <a:cs typeface="Comfortaa"/>
                <a:sym typeface="Comfortaa"/>
              </a:rPr>
              <a:t>URL:</a:t>
            </a:r>
            <a:r>
              <a:rPr i="1" lang="en">
                <a:solidFill>
                  <a:srgbClr val="6D9EEB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https://bigfuture.collegeboard.org/get-in/making-a-decision/off-to-college-checklist</a:t>
            </a:r>
            <a:r>
              <a:rPr i="1" lang="en">
                <a:solidFill>
                  <a:srgbClr val="6D9EEB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i="1">
              <a:solidFill>
                <a:srgbClr val="6D9EE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0" y="0"/>
            <a:ext cx="9144000" cy="527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Data Structures and UML diagrams: Data Structure for Product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7700"/>
            <a:ext cx="8991600" cy="461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0"/>
            <a:ext cx="9052500" cy="527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Data Structures and UML diagrams: Data Structure for Order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025" y="527688"/>
            <a:ext cx="2718996" cy="4575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8"/>
          <p:cNvCxnSpPr/>
          <p:nvPr/>
        </p:nvCxnSpPr>
        <p:spPr>
          <a:xfrm flipH="1" rot="10800000">
            <a:off x="4128125" y="1744300"/>
            <a:ext cx="1138500" cy="37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b="719" l="3809" r="0" t="709"/>
          <a:stretch/>
        </p:blipFill>
        <p:spPr>
          <a:xfrm>
            <a:off x="5266725" y="690575"/>
            <a:ext cx="2217150" cy="424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455974" y="2877475"/>
            <a:ext cx="2688026" cy="22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29400" y="0"/>
            <a:ext cx="9085200" cy="527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Data Structures and UML diagrams:Data Structure for Customer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27700"/>
            <a:ext cx="9143997" cy="46227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1" name="Google Shape;101;p19"/>
          <p:cNvCxnSpPr/>
          <p:nvPr/>
        </p:nvCxnSpPr>
        <p:spPr>
          <a:xfrm flipH="1" rot="10800000">
            <a:off x="2353225" y="3171175"/>
            <a:ext cx="4101300" cy="213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9"/>
          <p:cNvSpPr/>
          <p:nvPr/>
        </p:nvSpPr>
        <p:spPr>
          <a:xfrm>
            <a:off x="6264100" y="3092825"/>
            <a:ext cx="257700" cy="145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2420475" y="3126450"/>
            <a:ext cx="447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431675" y="2991975"/>
            <a:ext cx="6162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0..*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6455975" y="3221575"/>
            <a:ext cx="2532150" cy="112200"/>
          </a:xfrm>
          <a:prstGeom prst="flowChartProcess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6487050" y="3092825"/>
            <a:ext cx="21453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+addOrderForCus()</a:t>
            </a:r>
            <a:endParaRPr sz="10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7" name="Google Shape;107;p19"/>
          <p:cNvCxnSpPr/>
          <p:nvPr/>
        </p:nvCxnSpPr>
        <p:spPr>
          <a:xfrm>
            <a:off x="8938425" y="3055275"/>
            <a:ext cx="300" cy="265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9"/>
          <p:cNvCxnSpPr/>
          <p:nvPr/>
        </p:nvCxnSpPr>
        <p:spPr>
          <a:xfrm flipH="1">
            <a:off x="6499225" y="1360800"/>
            <a:ext cx="6000" cy="2064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6505225" y="3413425"/>
            <a:ext cx="2434500" cy="18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9"/>
          <p:cNvCxnSpPr/>
          <p:nvPr/>
        </p:nvCxnSpPr>
        <p:spPr>
          <a:xfrm>
            <a:off x="8933775" y="1360800"/>
            <a:ext cx="6000" cy="2076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372049" y="2878300"/>
            <a:ext cx="2688026" cy="22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0" y="95900"/>
            <a:ext cx="6702000" cy="527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Results and Modifications from BETA testing: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504725" y="726297"/>
            <a:ext cx="3908700" cy="2049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 2:  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My name is Junpeng Li.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 tried this program as a new customer. The program asks me for some information for signing up, then brings me back to main menu. After I am back to the main menu, I sign in as an existing customer. The program is easy to use even if I am not a CS student. It is a lot of fun to play with it. It is kind of semi-online shopping site.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143875" y="726300"/>
            <a:ext cx="4172400" cy="4268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 1: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Name: </a:t>
            </a:r>
            <a:r>
              <a:rPr b="1" lang="en" sz="1200">
                <a:solidFill>
                  <a:schemeClr val="dk1"/>
                </a:solidFill>
              </a:rPr>
              <a:t>Aditya Vishwakarma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Major:</a:t>
            </a:r>
            <a:r>
              <a:rPr b="1" lang="en" sz="1200">
                <a:solidFill>
                  <a:schemeClr val="dk1"/>
                </a:solidFill>
              </a:rPr>
              <a:t> Business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Feedback</a:t>
            </a:r>
            <a:r>
              <a:rPr lang="en" sz="1200">
                <a:solidFill>
                  <a:schemeClr val="dk1"/>
                </a:solidFill>
              </a:rPr>
              <a:t>: First of all, I was amazed to see the app that my friends have made. I also have taken two classes in Computer Science but haven't made any project at this scale.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Pros: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" sz="1200">
                <a:solidFill>
                  <a:schemeClr val="dk1"/>
                </a:solidFill>
              </a:rPr>
              <a:t>The app was easy to use, from making a account to logging out everything seemed to flow together.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" sz="1200">
                <a:solidFill>
                  <a:schemeClr val="dk1"/>
                </a:solidFill>
              </a:rPr>
              <a:t>Initially I thought the console User Interface would be a nightmare but on the contrary the user interface  was a fairly easy way to order items of my choice.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" sz="1200">
                <a:solidFill>
                  <a:schemeClr val="dk1"/>
                </a:solidFill>
              </a:rPr>
              <a:t>Ordering items, getting shipping information, and almost everything was upto the mark.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Things to consider: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" sz="1200">
                <a:solidFill>
                  <a:schemeClr val="dk1"/>
                </a:solidFill>
              </a:rPr>
              <a:t>Try making input descriptions more self explanatory.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372049" y="2878300"/>
            <a:ext cx="2688026" cy="22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0" y="95900"/>
            <a:ext cx="6702000" cy="527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Results and Modifications from BETA testing: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0" y="1668375"/>
            <a:ext cx="8332800" cy="23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age"/>
              <a:buAutoNum type="arabicParenR"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Not being able to link heap and hash.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age"/>
              <a:buAutoNum type="arabicParenR"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Try making input descriptions more self explanatory.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arenR"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Phone number validation while asking user for input. 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age"/>
              <a:buAutoNum type="arabicParenR"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After USER entered wrong password he should be asked again to log in.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arenR"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 few spelling errors.</a:t>
            </a:r>
            <a:endParaRPr b="1"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arenR"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Hard to get back to main menu after registering.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age"/>
              <a:buAutoNum type="arabicParenR"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 small error in getting shipping details.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0" y="870175"/>
            <a:ext cx="3009300" cy="479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ERRORS discovered: 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