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3" r:id="rId3"/>
    <p:sldId id="264" r:id="rId4"/>
    <p:sldId id="2147479375" r:id="rId5"/>
    <p:sldId id="2147479273" r:id="rId6"/>
    <p:sldId id="2147479298" r:id="rId7"/>
    <p:sldId id="2147479376" r:id="rId8"/>
    <p:sldId id="1685" r:id="rId9"/>
    <p:sldId id="1666" r:id="rId10"/>
    <p:sldId id="2147479369" r:id="rId11"/>
    <p:sldId id="2147479243" r:id="rId12"/>
    <p:sldId id="2147479398" r:id="rId13"/>
    <p:sldId id="2147479363" r:id="rId14"/>
    <p:sldId id="2147479392" r:id="rId15"/>
    <p:sldId id="2147479394" r:id="rId16"/>
    <p:sldId id="281" r:id="rId17"/>
    <p:sldId id="2147479396" r:id="rId18"/>
    <p:sldId id="2147479397" r:id="rId19"/>
    <p:sldId id="329" r:id="rId20"/>
    <p:sldId id="2147479399" r:id="rId21"/>
    <p:sldId id="2142533020" r:id="rId22"/>
    <p:sldId id="2147479377" r:id="rId23"/>
    <p:sldId id="2147479374" r:id="rId24"/>
    <p:sldId id="1678" r:id="rId25"/>
    <p:sldId id="1680" r:id="rId26"/>
    <p:sldId id="2147479281" r:id="rId27"/>
    <p:sldId id="2147479274" r:id="rId28"/>
    <p:sldId id="2147479282" r:id="rId29"/>
    <p:sldId id="2147479283" r:id="rId30"/>
    <p:sldId id="2147479284" r:id="rId31"/>
    <p:sldId id="2147479286" r:id="rId32"/>
    <p:sldId id="2147479225" r:id="rId33"/>
    <p:sldId id="2147479227" r:id="rId34"/>
    <p:sldId id="2147479386" r:id="rId35"/>
    <p:sldId id="2147479378" r:id="rId36"/>
    <p:sldId id="2147479308" r:id="rId37"/>
    <p:sldId id="2147479297" r:id="rId38"/>
    <p:sldId id="2147479352" r:id="rId39"/>
    <p:sldId id="2147479402" r:id="rId40"/>
    <p:sldId id="2147479401" r:id="rId41"/>
    <p:sldId id="21474794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C9D4F-76BF-EF4A-80A0-F9B61C838939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BDE70-2B54-0D46-ACFD-A13FA28B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4DDEE-FB90-460C-B282-69D4F7005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00F56-85F3-49C7-9040-40ED7AFC85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2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D7C7C-C588-48E4-AA16-89EF44DCD6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1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1975-C72B-4EB0-9498-4CF0DBD1EA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0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DE70-2B54-0D46-ACFD-A13FA28BE6E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5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E53D-FE3F-4302-7CD3-B368C18E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A8A1B-0E79-763A-97A4-E4136F05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3249-E112-F5DE-A581-74DB6ECB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C1F4-DC57-EAB3-CAEE-B1908106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6002-F180-8721-6073-44B9AAA9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965C-F399-DF8B-4FB9-A8C98325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17B84-BB28-DB0B-C0EF-8B9368816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3108-E7D1-6A4C-1A47-49610567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98AD-EBC9-DB34-B57A-3E960656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4DC4-B576-7C58-583B-D2DC6FE1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C3668-C1C1-EDCC-4384-F5959CA32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F8286-EFB7-95C6-FF76-921DBFA41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24B9-5491-77A1-6925-8D3201E9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E58F-F319-CE53-5045-2C3B497C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C5F2-7B66-72C6-BB66-AB5C802A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, and 1-column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3DA1D4F-8E32-4565-B8A5-4742E4711E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447800"/>
            <a:ext cx="2597150" cy="4902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add text, use text indent to set list levels and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236254E-E0AA-4943-AE71-D11C6BC67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878863"/>
            <a:ext cx="4336700" cy="223074"/>
          </a:xfrm>
          <a:noFill/>
        </p:spPr>
        <p:txBody>
          <a:bodyPr wrap="non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Add subtitle or space to hide subtitle placeholder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76793-7350-DBA7-7F62-08EF70824B4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84288" y="6463308"/>
            <a:ext cx="957783" cy="205185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© Microsoft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B564D-B383-CCB6-C5A9-0F97CEEDF0F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BADEE3D-0278-407E-AD18-40D5631E19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BE2482-3627-EB1C-CA7D-09557E31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475488"/>
            <a:ext cx="3861784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50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68">
          <p15:clr>
            <a:srgbClr val="FBAE40"/>
          </p15:clr>
        </p15:guide>
        <p15:guide id="2" pos="2928">
          <p15:clr>
            <a:srgbClr val="FBAE40"/>
          </p15:clr>
        </p15:guide>
        <p15:guide id="3" pos="3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F884-FA34-A00E-BAA5-E8D996A8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E2B4-98A9-DFBF-D980-8062524D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EF63-8EAD-9C28-E325-3532B3B4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471F-6A98-98A0-3366-3A880592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0218-4DC0-C686-3514-B40A636C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98C8-4A26-40E6-74CF-288502ED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9C6F-20C0-01B3-258C-51E18AB6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C010-6B11-F160-1A7B-F881228A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E3D7A-BF69-2D94-80D6-27559C5B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6060-B215-4A27-2588-7A93A561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8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6416-DE9F-9539-360C-0BC74CF0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77D5-B4CB-FA42-44F8-772D4712E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52E1-9CB2-E397-7E57-F02D71AD3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9B97-EB29-26DE-5901-E730252F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23BD3-C83B-D1D8-6A6D-831ACF5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4704-9240-6871-E580-05A997F7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8060-FB2B-5FA8-F206-CCCA6296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DF24-10CC-489B-E691-6F58017C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E7151-2C88-AFFD-41EE-B61386BE4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D6AF9-8841-7C01-1497-FE7BCBC12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C9D7F-EEB3-4B25-EBB0-EA8181445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414A-33F8-19FA-508D-2571DF24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E58FA-ACE2-B900-E419-950102D5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6DD6C-331E-0A98-D3E3-85CBD245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EB4E-26E5-9C77-4E2B-31575CBA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44A3D-70D8-8AF8-EC30-C5BCAEA1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4E015-FBD6-2C7E-62F2-5E97835B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B3241-68A6-91A4-B8A5-62380D2A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CB920-CD77-F1FE-0A17-7BA33A75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B1A0-A936-8382-1215-DA22366D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21435-A484-F246-A223-CFEFCA34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56DA-3C0F-C72C-8104-EDABFFA0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54F3-B580-EACE-D479-203EEFB4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77E35-4E90-BE46-DBE6-00F98B38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3D49-34F4-C915-0BC5-2E62075F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16090-937D-E8BF-199F-470AB594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4D077-7B55-07C0-752E-9A3F3B09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4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26A0-5C1B-BB83-78CC-EB91F6BF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FED82-0CF4-E6D8-2978-49FE2E8F0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DB32-3BE3-DB0C-93B0-89EAD3C1B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4726B-EBC6-310D-E438-3962D02C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29117-8959-94FE-7285-3906CF6B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DF65C-2394-3145-D02C-322BC4C1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FB70B-D25A-C0D6-EBBC-69371319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C088A-DFC5-A52F-1E73-04FA1BE2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15C7-EC37-5163-434D-E3018114B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FB6CF-9CE7-CB48-B1FA-6877E91B3E7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74C1-A599-4408-97CC-E6E5EFDFA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C9EB-7A65-F368-46D7-6BB24BF9D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DA52F-5B51-3E41-8CE7-1F8405E3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quant-ph/9601029" TargetMode="External"/><Relationship Id="rId5" Type="http://schemas.openxmlformats.org/officeDocument/2006/relationships/hyperlink" Target="https://arxiv.org/abs/quant-ph/9512032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abs/0903.056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3681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1459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8.07915" TargetMode="External"/><Relationship Id="rId4" Type="http://schemas.openxmlformats.org/officeDocument/2006/relationships/hyperlink" Target="https://arxiv.org/abs/2109.14609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109.14599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hyperlink" Target="https://arxiv.org/abs/2109.14609" TargetMode="External"/><Relationship Id="rId4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212.6703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7.06431.pdf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quant-ph/0110143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208.0928" TargetMode="External"/><Relationship Id="rId4" Type="http://schemas.openxmlformats.org/officeDocument/2006/relationships/hyperlink" Target="https://arxiv.org/abs/quant-ph/0610082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.jpeg"/><Relationship Id="rId7" Type="http://schemas.openxmlformats.org/officeDocument/2006/relationships/image" Target="../media/image45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146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www.nicolas-delfosse.com/why-i-am-joining-ionq" TargetMode="External"/><Relationship Id="rId4" Type="http://schemas.openxmlformats.org/officeDocument/2006/relationships/hyperlink" Target="https://arxiv.org/abs/2308.0791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olas-delfosse.com/ipam202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B664-3124-23E1-0657-0FD7636EE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overview of quantum LDPC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D8144D0-B8F9-32DB-4A3E-4B5EFBD2E0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4079875"/>
                <a:ext cx="9144000" cy="16557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Nicolas </a:t>
                </a:r>
                <a:r>
                  <a:rPr lang="en-US" dirty="0" err="1"/>
                  <a:t>Delfosse</a:t>
                </a:r>
                <a:endParaRPr lang="en-US" dirty="0"/>
              </a:p>
              <a:p>
                <a:r>
                  <a:rPr lang="en-US" dirty="0"/>
                  <a:t>Microsoft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IonQ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D8144D0-B8F9-32DB-4A3E-4B5EFBD2E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4079875"/>
                <a:ext cx="9144000" cy="1655762"/>
              </a:xfrm>
              <a:blipFill>
                <a:blip r:embed="rId2"/>
                <a:stretch>
                  <a:fillRect t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2CAF1E-E669-5699-1A1E-50EAC6C2A29B}"/>
              </a:ext>
            </a:extLst>
          </p:cNvPr>
          <p:cNvSpPr txBox="1"/>
          <p:nvPr/>
        </p:nvSpPr>
        <p:spPr>
          <a:xfrm>
            <a:off x="3673928" y="5412471"/>
            <a:ext cx="4844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November 28</a:t>
            </a:r>
            <a:r>
              <a:rPr lang="en-US" baseline="30000" dirty="0"/>
              <a:t>th</a:t>
            </a:r>
            <a:r>
              <a:rPr lang="en-US" dirty="0"/>
              <a:t> 2023 </a:t>
            </a:r>
          </a:p>
          <a:p>
            <a:pPr algn="ctr"/>
            <a:r>
              <a:rPr lang="en-US" dirty="0"/>
              <a:t>UT Austin</a:t>
            </a:r>
          </a:p>
        </p:txBody>
      </p:sp>
    </p:spTree>
    <p:extLst>
      <p:ext uri="{BB962C8B-B14F-4D97-AF65-F5344CB8AC3E}">
        <p14:creationId xmlns:p14="http://schemas.microsoft.com/office/powerpoint/2010/main" val="379523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520-AA24-4C10-9455-0D5507D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3EC1F-9454-4DF5-87EF-230255603697}"/>
              </a:ext>
            </a:extLst>
          </p:cNvPr>
          <p:cNvGrpSpPr/>
          <p:nvPr/>
        </p:nvGrpSpPr>
        <p:grpSpPr>
          <a:xfrm flipH="1">
            <a:off x="1627722" y="2649798"/>
            <a:ext cx="3484482" cy="1359049"/>
            <a:chOff x="838200" y="3346224"/>
            <a:chExt cx="3484482" cy="13590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AB1C9E-B354-46AF-9934-89206F6DE53F}"/>
                </a:ext>
              </a:extLst>
            </p:cNvPr>
            <p:cNvGrpSpPr/>
            <p:nvPr/>
          </p:nvGrpSpPr>
          <p:grpSpPr>
            <a:xfrm>
              <a:off x="838200" y="3346224"/>
              <a:ext cx="3484482" cy="1351010"/>
              <a:chOff x="746760" y="2260870"/>
              <a:chExt cx="3484482" cy="135101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32B60F-9153-4B69-A676-6A3D1F7EDED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760" y="227285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B527628-DD0F-4370-916C-1B8E7079E5A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297029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41A6BD-C13A-48C0-8385-3C231C39519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847297" y="2280897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7258262-D2E6-4726-8CC7-D7DD6EE522D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397564" y="228089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97353E-633F-40AD-8151-6C0D045B59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947830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FA68E7-2CE9-46B7-93AC-46DC666824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244" y="3429000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F2C01A0-5F0F-4D60-A509-BD98B10C68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498096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FFE5303-F68B-403A-A463-6C2935DACBD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48362" y="226087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49AD3A2-C3D5-4258-9D0A-B25C94CC4624}"/>
                  </a:ext>
                </a:extLst>
              </p:cNvPr>
              <p:cNvCxnSpPr>
                <a:cxnSpLocks/>
                <a:stCxn id="21" idx="0"/>
                <a:endCxn id="23" idx="0"/>
              </p:cNvCxnSpPr>
              <p:nvPr/>
            </p:nvCxnSpPr>
            <p:spPr>
              <a:xfrm flipV="1">
                <a:off x="3141684" y="2443750"/>
                <a:ext cx="998118" cy="9852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751F93-A602-45CF-B527-C21CD97E5D4D}"/>
                  </a:ext>
                </a:extLst>
              </p:cNvPr>
              <p:cNvCxnSpPr>
                <a:cxnSpLocks/>
                <a:stCxn id="21" idx="0"/>
                <a:endCxn id="20" idx="0"/>
              </p:cNvCxnSpPr>
              <p:nvPr/>
            </p:nvCxnSpPr>
            <p:spPr>
              <a:xfrm flipH="1" flipV="1">
                <a:off x="3039270" y="2453764"/>
                <a:ext cx="102414" cy="9752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CF69111-16F7-4C0F-B232-BA2F9634DC24}"/>
                  </a:ext>
                </a:extLst>
              </p:cNvPr>
              <p:cNvCxnSpPr>
                <a:cxnSpLocks/>
                <a:stCxn id="21" idx="0"/>
                <a:endCxn id="18" idx="1"/>
              </p:cNvCxnSpPr>
              <p:nvPr/>
            </p:nvCxnSpPr>
            <p:spPr>
              <a:xfrm flipH="1" flipV="1">
                <a:off x="2003395" y="2436995"/>
                <a:ext cx="1138289" cy="99200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AE33441-78D1-4DBC-82FF-25D95BE46EBA}"/>
                  </a:ext>
                </a:extLst>
              </p:cNvPr>
              <p:cNvCxnSpPr>
                <a:cxnSpLocks/>
                <a:stCxn id="21" idx="0"/>
                <a:endCxn id="16" idx="7"/>
              </p:cNvCxnSpPr>
              <p:nvPr/>
            </p:nvCxnSpPr>
            <p:spPr>
              <a:xfrm flipH="1" flipV="1">
                <a:off x="773542" y="2428956"/>
                <a:ext cx="2368142" cy="10000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7FE2B5-0D1B-427A-B5B1-126EA955B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2869" y="4522393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1F5954-55BE-4B38-929F-38FE5F264D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5028" y="4514354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F78E84-EABA-409E-A1EF-FB44F1971F0B}"/>
                </a:ext>
              </a:extLst>
            </p:cNvPr>
            <p:cNvCxnSpPr>
              <a:cxnSpLocks/>
              <a:stCxn id="7" idx="0"/>
              <a:endCxn id="16" idx="0"/>
            </p:cNvCxnSpPr>
            <p:nvPr/>
          </p:nvCxnSpPr>
          <p:spPr>
            <a:xfrm flipH="1" flipV="1">
              <a:off x="929640" y="3541092"/>
              <a:ext cx="976828" cy="9732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0B8F87-7891-4706-8331-B4F932D2F110}"/>
                </a:ext>
              </a:extLst>
            </p:cNvPr>
            <p:cNvCxnSpPr>
              <a:cxnSpLocks/>
              <a:stCxn id="7" idx="0"/>
              <a:endCxn id="17" idx="0"/>
            </p:cNvCxnSpPr>
            <p:nvPr/>
          </p:nvCxnSpPr>
          <p:spPr>
            <a:xfrm flipH="1" flipV="1">
              <a:off x="1479909" y="3539118"/>
              <a:ext cx="426559" cy="9752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5C4107-707E-4468-A2AA-4DE5CF24B135}"/>
                </a:ext>
              </a:extLst>
            </p:cNvPr>
            <p:cNvCxnSpPr>
              <a:cxnSpLocks/>
              <a:stCxn id="7" idx="0"/>
              <a:endCxn id="18" idx="0"/>
            </p:cNvCxnSpPr>
            <p:nvPr/>
          </p:nvCxnSpPr>
          <p:spPr>
            <a:xfrm flipV="1">
              <a:off x="1906468" y="3549131"/>
              <a:ext cx="123709" cy="965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367E8A-99A1-46FD-8F0B-D5B28BCAEAE1}"/>
                </a:ext>
              </a:extLst>
            </p:cNvPr>
            <p:cNvCxnSpPr>
              <a:cxnSpLocks/>
              <a:stCxn id="7" idx="0"/>
              <a:endCxn id="19" idx="0"/>
            </p:cNvCxnSpPr>
            <p:nvPr/>
          </p:nvCxnSpPr>
          <p:spPr>
            <a:xfrm flipV="1">
              <a:off x="1906468" y="3549132"/>
              <a:ext cx="673976" cy="9652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740538-9251-4C30-9A10-FEF76E4F69E1}"/>
                </a:ext>
              </a:extLst>
            </p:cNvPr>
            <p:cNvCxnSpPr>
              <a:cxnSpLocks/>
              <a:stCxn id="6" idx="0"/>
              <a:endCxn id="16" idx="0"/>
            </p:cNvCxnSpPr>
            <p:nvPr/>
          </p:nvCxnSpPr>
          <p:spPr>
            <a:xfrm flipH="1" flipV="1">
              <a:off x="929640" y="3541092"/>
              <a:ext cx="1634669" cy="9813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B43395-9BD6-4896-84C5-B85CEF98E88C}"/>
                </a:ext>
              </a:extLst>
            </p:cNvPr>
            <p:cNvCxnSpPr>
              <a:cxnSpLocks/>
              <a:stCxn id="6" idx="0"/>
              <a:endCxn id="17" idx="0"/>
            </p:cNvCxnSpPr>
            <p:nvPr/>
          </p:nvCxnSpPr>
          <p:spPr>
            <a:xfrm flipH="1" flipV="1">
              <a:off x="1479909" y="3539118"/>
              <a:ext cx="1084400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DE8D4D-D72B-4D74-9795-EE822843B55A}"/>
                </a:ext>
              </a:extLst>
            </p:cNvPr>
            <p:cNvCxnSpPr>
              <a:cxnSpLocks/>
              <a:stCxn id="6" idx="0"/>
              <a:endCxn id="20" idx="0"/>
            </p:cNvCxnSpPr>
            <p:nvPr/>
          </p:nvCxnSpPr>
          <p:spPr>
            <a:xfrm flipV="1">
              <a:off x="2564309" y="3539118"/>
              <a:ext cx="566401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47B5FA5-09BD-4420-A4D5-500057F05F3E}"/>
                </a:ext>
              </a:extLst>
            </p:cNvPr>
            <p:cNvCxnSpPr>
              <a:cxnSpLocks/>
              <a:stCxn id="6" idx="0"/>
              <a:endCxn id="22" idx="0"/>
            </p:cNvCxnSpPr>
            <p:nvPr/>
          </p:nvCxnSpPr>
          <p:spPr>
            <a:xfrm flipV="1">
              <a:off x="2564309" y="3539118"/>
              <a:ext cx="1116667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8A2F53-9B3E-809D-9FDD-8A994E0DCFE4}"/>
              </a:ext>
            </a:extLst>
          </p:cNvPr>
          <p:cNvGrpSpPr/>
          <p:nvPr/>
        </p:nvGrpSpPr>
        <p:grpSpPr>
          <a:xfrm>
            <a:off x="6807613" y="2409882"/>
            <a:ext cx="3676256" cy="2134340"/>
            <a:chOff x="7155657" y="2587000"/>
            <a:chExt cx="3676256" cy="213434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BF21DBA-7D87-4490-91BA-E2371DD0B009}"/>
                </a:ext>
              </a:extLst>
            </p:cNvPr>
            <p:cNvGrpSpPr/>
            <p:nvPr/>
          </p:nvGrpSpPr>
          <p:grpSpPr>
            <a:xfrm flipH="1">
              <a:off x="7269094" y="2986705"/>
              <a:ext cx="3484482" cy="1359049"/>
              <a:chOff x="838200" y="3346224"/>
              <a:chExt cx="3484482" cy="1359049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07971DA-8ECD-4E91-A960-4FD949EA9835}"/>
                  </a:ext>
                </a:extLst>
              </p:cNvPr>
              <p:cNvGrpSpPr/>
              <p:nvPr/>
            </p:nvGrpSpPr>
            <p:grpSpPr>
              <a:xfrm>
                <a:off x="838200" y="3346224"/>
                <a:ext cx="3484482" cy="1351010"/>
                <a:chOff x="746760" y="2260870"/>
                <a:chExt cx="3484482" cy="135101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50F469AE-27C2-456B-8EA2-D851DA9736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746760" y="227285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5376DF54-78A5-4220-986A-49366D431C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297029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0F209E6-E961-428F-A3F9-86CF3D4A1C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847297" y="228089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112769CD-E3C2-4785-B6BB-6F6661DC61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397564" y="228089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E1C103D-F8BD-4607-8DBF-F50A057FA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947830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512A2F7-F707-4DE8-AF24-C8A7D6142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50244" y="3429000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33159E1D-3335-494D-8370-9182D932C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3498096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4ECA6BF6-6C31-44D1-B81A-71FCD1B7D9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048362" y="226087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93A3BAFF-EA6A-43F2-B1B0-F73DC8FD61D0}"/>
                    </a:ext>
                  </a:extLst>
                </p:cNvPr>
                <p:cNvCxnSpPr>
                  <a:cxnSpLocks/>
                  <a:stCxn id="101" idx="0"/>
                  <a:endCxn id="103" idx="0"/>
                </p:cNvCxnSpPr>
                <p:nvPr/>
              </p:nvCxnSpPr>
              <p:spPr>
                <a:xfrm flipV="1">
                  <a:off x="3141684" y="2443750"/>
                  <a:ext cx="998118" cy="98525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238BD9C-932F-44DA-A5C4-0DFC7CE36247}"/>
                    </a:ext>
                  </a:extLst>
                </p:cNvPr>
                <p:cNvCxnSpPr>
                  <a:cxnSpLocks/>
                  <a:stCxn id="101" idx="0"/>
                  <a:endCxn id="100" idx="0"/>
                </p:cNvCxnSpPr>
                <p:nvPr/>
              </p:nvCxnSpPr>
              <p:spPr>
                <a:xfrm flipH="1" flipV="1">
                  <a:off x="3039270" y="2453764"/>
                  <a:ext cx="102414" cy="9752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EB72EE58-F818-473A-8E8B-150B334D37B6}"/>
                    </a:ext>
                  </a:extLst>
                </p:cNvPr>
                <p:cNvCxnSpPr>
                  <a:cxnSpLocks/>
                  <a:stCxn id="101" idx="0"/>
                  <a:endCxn id="98" idx="1"/>
                </p:cNvCxnSpPr>
                <p:nvPr/>
              </p:nvCxnSpPr>
              <p:spPr>
                <a:xfrm flipH="1" flipV="1">
                  <a:off x="2003395" y="2436995"/>
                  <a:ext cx="1138289" cy="99200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F402F756-3ACD-43C5-87CA-FBF4B23F3C5F}"/>
                    </a:ext>
                  </a:extLst>
                </p:cNvPr>
                <p:cNvCxnSpPr>
                  <a:cxnSpLocks/>
                  <a:stCxn id="101" idx="0"/>
                  <a:endCxn id="96" idx="7"/>
                </p:cNvCxnSpPr>
                <p:nvPr/>
              </p:nvCxnSpPr>
              <p:spPr>
                <a:xfrm flipH="1" flipV="1">
                  <a:off x="773542" y="2428956"/>
                  <a:ext cx="2368142" cy="100004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C882414-8362-4194-A486-7ACC2F35D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2869" y="4522393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42C218E-009A-4E4E-AA0F-FF0E9A39BA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5028" y="4514354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FCBE2C-6A76-495A-85BE-EDFBA1F84BE9}"/>
                  </a:ext>
                </a:extLst>
              </p:cNvPr>
              <p:cNvCxnSpPr>
                <a:cxnSpLocks/>
                <a:stCxn id="87" idx="0"/>
                <a:endCxn id="96" idx="0"/>
              </p:cNvCxnSpPr>
              <p:nvPr/>
            </p:nvCxnSpPr>
            <p:spPr>
              <a:xfrm flipH="1" flipV="1">
                <a:off x="929640" y="3541092"/>
                <a:ext cx="976828" cy="9732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8AA29EB-CD84-4666-A12F-2EDC44990230}"/>
                  </a:ext>
                </a:extLst>
              </p:cNvPr>
              <p:cNvCxnSpPr>
                <a:cxnSpLocks/>
                <a:stCxn id="87" idx="0"/>
                <a:endCxn id="97" idx="0"/>
              </p:cNvCxnSpPr>
              <p:nvPr/>
            </p:nvCxnSpPr>
            <p:spPr>
              <a:xfrm flipH="1" flipV="1">
                <a:off x="1479909" y="3539118"/>
                <a:ext cx="426559" cy="9752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60A5D35-81E7-4D11-8FFC-6331E9A8636C}"/>
                  </a:ext>
                </a:extLst>
              </p:cNvPr>
              <p:cNvCxnSpPr>
                <a:cxnSpLocks/>
                <a:stCxn id="87" idx="0"/>
                <a:endCxn id="98" idx="0"/>
              </p:cNvCxnSpPr>
              <p:nvPr/>
            </p:nvCxnSpPr>
            <p:spPr>
              <a:xfrm flipV="1">
                <a:off x="1906468" y="3549131"/>
                <a:ext cx="123709" cy="965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604E461-C90F-4633-95C3-D8285659CB6A}"/>
                  </a:ext>
                </a:extLst>
              </p:cNvPr>
              <p:cNvCxnSpPr>
                <a:cxnSpLocks/>
                <a:stCxn id="87" idx="0"/>
                <a:endCxn id="99" idx="0"/>
              </p:cNvCxnSpPr>
              <p:nvPr/>
            </p:nvCxnSpPr>
            <p:spPr>
              <a:xfrm flipV="1">
                <a:off x="1906468" y="3549132"/>
                <a:ext cx="673976" cy="96522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CAFF8E7-6625-444A-BE29-93D80C423E1B}"/>
                  </a:ext>
                </a:extLst>
              </p:cNvPr>
              <p:cNvCxnSpPr>
                <a:cxnSpLocks/>
                <a:stCxn id="86" idx="0"/>
                <a:endCxn id="96" idx="0"/>
              </p:cNvCxnSpPr>
              <p:nvPr/>
            </p:nvCxnSpPr>
            <p:spPr>
              <a:xfrm flipH="1" flipV="1">
                <a:off x="929640" y="3541092"/>
                <a:ext cx="1634669" cy="981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9E824F6-D0C6-4D63-B229-86497ECCC1DE}"/>
                  </a:ext>
                </a:extLst>
              </p:cNvPr>
              <p:cNvCxnSpPr>
                <a:cxnSpLocks/>
                <a:stCxn id="86" idx="0"/>
                <a:endCxn id="97" idx="0"/>
              </p:cNvCxnSpPr>
              <p:nvPr/>
            </p:nvCxnSpPr>
            <p:spPr>
              <a:xfrm flipH="1" flipV="1">
                <a:off x="1479909" y="3539118"/>
                <a:ext cx="1084400" cy="9832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362E4AD-58F2-4A06-A236-A22E771B4D34}"/>
                  </a:ext>
                </a:extLst>
              </p:cNvPr>
              <p:cNvCxnSpPr>
                <a:cxnSpLocks/>
                <a:stCxn id="86" idx="0"/>
                <a:endCxn id="100" idx="0"/>
              </p:cNvCxnSpPr>
              <p:nvPr/>
            </p:nvCxnSpPr>
            <p:spPr>
              <a:xfrm flipV="1">
                <a:off x="2564309" y="3539118"/>
                <a:ext cx="566401" cy="9832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3E8F06F-3E1E-4902-95DC-BA58EB750495}"/>
                  </a:ext>
                </a:extLst>
              </p:cNvPr>
              <p:cNvCxnSpPr>
                <a:cxnSpLocks/>
                <a:stCxn id="86" idx="0"/>
                <a:endCxn id="102" idx="0"/>
              </p:cNvCxnSpPr>
              <p:nvPr/>
            </p:nvCxnSpPr>
            <p:spPr>
              <a:xfrm flipV="1">
                <a:off x="2564309" y="3539118"/>
                <a:ext cx="1116667" cy="9832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416414-4725-4A6D-992B-3FD77AD440FC}"/>
                </a:ext>
              </a:extLst>
            </p:cNvPr>
            <p:cNvSpPr txBox="1"/>
            <p:nvPr/>
          </p:nvSpPr>
          <p:spPr>
            <a:xfrm flipH="1">
              <a:off x="10542794" y="2587033"/>
              <a:ext cx="289119" cy="369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7C58511-758F-4A88-968E-AA5998849176}"/>
                </a:ext>
              </a:extLst>
            </p:cNvPr>
            <p:cNvSpPr txBox="1"/>
            <p:nvPr/>
          </p:nvSpPr>
          <p:spPr>
            <a:xfrm flipH="1">
              <a:off x="9905464" y="2587000"/>
              <a:ext cx="346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68B0B39-7596-4E30-A48D-B92A822253B8}"/>
                </a:ext>
              </a:extLst>
            </p:cNvPr>
            <p:cNvSpPr txBox="1"/>
            <p:nvPr/>
          </p:nvSpPr>
          <p:spPr>
            <a:xfrm flipH="1">
              <a:off x="9362679" y="2587000"/>
              <a:ext cx="346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B54B013-FDF1-4091-9E45-E05EB139D8DC}"/>
                </a:ext>
              </a:extLst>
            </p:cNvPr>
            <p:cNvSpPr txBox="1"/>
            <p:nvPr/>
          </p:nvSpPr>
          <p:spPr>
            <a:xfrm flipH="1">
              <a:off x="8875603" y="2587033"/>
              <a:ext cx="289119" cy="369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19C06E4-5C64-4FA3-9336-C4169F3CBB70}"/>
                </a:ext>
              </a:extLst>
            </p:cNvPr>
            <p:cNvSpPr txBox="1"/>
            <p:nvPr/>
          </p:nvSpPr>
          <p:spPr>
            <a:xfrm flipH="1">
              <a:off x="8238273" y="2587000"/>
              <a:ext cx="346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DEE2A2D-F826-4556-B3BD-1B192EFF5270}"/>
                </a:ext>
              </a:extLst>
            </p:cNvPr>
            <p:cNvSpPr txBox="1"/>
            <p:nvPr/>
          </p:nvSpPr>
          <p:spPr>
            <a:xfrm flipH="1">
              <a:off x="7718875" y="2587000"/>
              <a:ext cx="346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8780EF3-8E9F-45B2-89E7-662916FC89EE}"/>
                </a:ext>
              </a:extLst>
            </p:cNvPr>
            <p:cNvSpPr txBox="1"/>
            <p:nvPr/>
          </p:nvSpPr>
          <p:spPr>
            <a:xfrm flipH="1">
              <a:off x="7155657" y="2587000"/>
              <a:ext cx="346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AED388-1B01-4A71-8D31-4C53721E3B18}"/>
                </a:ext>
              </a:extLst>
            </p:cNvPr>
            <p:cNvSpPr txBox="1"/>
            <p:nvPr/>
          </p:nvSpPr>
          <p:spPr>
            <a:xfrm flipH="1">
              <a:off x="9542723" y="4352040"/>
              <a:ext cx="289119" cy="369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58451C0-9F23-4DF6-A793-06DF26A2BE71}"/>
                </a:ext>
              </a:extLst>
            </p:cNvPr>
            <p:cNvSpPr txBox="1"/>
            <p:nvPr/>
          </p:nvSpPr>
          <p:spPr>
            <a:xfrm flipH="1">
              <a:off x="8872812" y="4352008"/>
              <a:ext cx="33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3952ED6-6BEC-4DD5-9C52-26A6D2F5700B}"/>
                </a:ext>
              </a:extLst>
            </p:cNvPr>
            <p:cNvSpPr txBox="1"/>
            <p:nvPr/>
          </p:nvSpPr>
          <p:spPr>
            <a:xfrm flipH="1">
              <a:off x="8220650" y="4352008"/>
              <a:ext cx="33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A6A037-2CE0-28D6-451D-704C205415DE}"/>
              </a:ext>
            </a:extLst>
          </p:cNvPr>
          <p:cNvSpPr txBox="1"/>
          <p:nvPr/>
        </p:nvSpPr>
        <p:spPr>
          <a:xfrm>
            <a:off x="2305848" y="5743248"/>
            <a:ext cx="8412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Issue: </a:t>
            </a:r>
            <a:r>
              <a:rPr lang="en-US" sz="2000" dirty="0"/>
              <a:t>Decoding is hard</a:t>
            </a:r>
          </a:p>
          <a:p>
            <a:r>
              <a:rPr lang="en-US" sz="2000" b="1" dirty="0"/>
              <a:t>Solution</a:t>
            </a:r>
            <a:r>
              <a:rPr lang="en-US" sz="2000" dirty="0"/>
              <a:t>: Use sparse graphs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3CA49-7BA4-9563-8878-149A7FD694AA}"/>
              </a:ext>
            </a:extLst>
          </p:cNvPr>
          <p:cNvSpPr txBox="1"/>
          <p:nvPr/>
        </p:nvSpPr>
        <p:spPr>
          <a:xfrm>
            <a:off x="7811475" y="5078301"/>
            <a:ext cx="2474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bits? </a:t>
            </a:r>
          </a:p>
          <a:p>
            <a:r>
              <a:rPr lang="en-US" dirty="0"/>
              <a:t>	7</a:t>
            </a:r>
          </a:p>
          <a:p>
            <a:r>
              <a:rPr lang="en-US" dirty="0"/>
              <a:t>Number of logical bits?</a:t>
            </a:r>
          </a:p>
          <a:p>
            <a:r>
              <a:rPr lang="en-US" dirty="0"/>
              <a:t>	4</a:t>
            </a:r>
          </a:p>
          <a:p>
            <a:r>
              <a:rPr lang="en-US" dirty="0"/>
              <a:t>Notation: [7, 4]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AE093E-3F80-209A-1BD6-C1FF7725E67E}"/>
              </a:ext>
            </a:extLst>
          </p:cNvPr>
          <p:cNvGrpSpPr/>
          <p:nvPr/>
        </p:nvGrpSpPr>
        <p:grpSpPr>
          <a:xfrm>
            <a:off x="1493492" y="4160597"/>
            <a:ext cx="2469522" cy="724458"/>
            <a:chOff x="1482974" y="4060149"/>
            <a:chExt cx="2469522" cy="7244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6D33CE6-C120-1CF8-6815-495064679F3E}"/>
                    </a:ext>
                  </a:extLst>
                </p:cNvPr>
                <p:cNvSpPr txBox="1"/>
                <p:nvPr/>
              </p:nvSpPr>
              <p:spPr>
                <a:xfrm>
                  <a:off x="1482974" y="4384497"/>
                  <a:ext cx="246952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6D33CE6-C120-1CF8-6815-495064679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974" y="4384497"/>
                  <a:ext cx="2469522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509533A-1083-41BC-577B-030A8A732B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800" y="4060149"/>
              <a:ext cx="3978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0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A6D6-3AF4-5451-A5E9-6DD81993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Density Parity-Check (LDPC)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ECA513-BCE9-C663-3FC4-5012B8E5463E}"/>
                  </a:ext>
                </a:extLst>
              </p:cNvPr>
              <p:cNvSpPr txBox="1"/>
              <p:nvPr/>
            </p:nvSpPr>
            <p:spPr>
              <a:xfrm>
                <a:off x="1900953" y="2967335"/>
                <a:ext cx="76596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dirty="0">
                        <a:latin typeface="Cambria Math" panose="02040503050406030204" pitchFamily="18" charset="0"/>
                      </a:rPr>
                      <m:t>=   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ECA513-BCE9-C663-3FC4-5012B8E5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53" y="2967335"/>
                <a:ext cx="76596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E922F-77D8-8B0F-5203-A00B54509BCE}"/>
                  </a:ext>
                </a:extLst>
              </p:cNvPr>
              <p:cNvSpPr txBox="1"/>
              <p:nvPr/>
            </p:nvSpPr>
            <p:spPr>
              <a:xfrm>
                <a:off x="3818438" y="4740621"/>
                <a:ext cx="24695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E922F-77D8-8B0F-5203-A00B54509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438" y="4740621"/>
                <a:ext cx="2469522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F323B64-1FBF-40A9-6E3C-F17E2F62BEB7}"/>
              </a:ext>
            </a:extLst>
          </p:cNvPr>
          <p:cNvGrpSpPr/>
          <p:nvPr/>
        </p:nvGrpSpPr>
        <p:grpSpPr>
          <a:xfrm>
            <a:off x="4006688" y="3182779"/>
            <a:ext cx="4016418" cy="1558237"/>
            <a:chOff x="3873290" y="3101112"/>
            <a:chExt cx="4016418" cy="155823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B76D66-C067-9B53-8A53-EDB56143903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873290" y="3333919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EDA646-C496-03E5-A07E-C5A39AE8D7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23559" y="3331945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90FA5C-33CE-BF5B-698D-9A1E87B5B0B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73827" y="3341958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C95226-A789-6FE9-684F-1D2C193BE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0577" y="4393518"/>
              <a:ext cx="182880" cy="182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5AA9AB-A4D4-F70D-69D4-9D19F324B55B}"/>
                </a:ext>
              </a:extLst>
            </p:cNvPr>
            <p:cNvCxnSpPr>
              <a:cxnSpLocks/>
              <a:stCxn id="10" idx="0"/>
              <a:endCxn id="7" idx="0"/>
            </p:cNvCxnSpPr>
            <p:nvPr/>
          </p:nvCxnSpPr>
          <p:spPr>
            <a:xfrm flipH="1" flipV="1">
              <a:off x="3964730" y="3516799"/>
              <a:ext cx="867287" cy="8767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7576AB8-490F-755E-B55A-761D01E28C91}"/>
                </a:ext>
              </a:extLst>
            </p:cNvPr>
            <p:cNvCxnSpPr>
              <a:cxnSpLocks/>
              <a:stCxn id="10" idx="0"/>
              <a:endCxn id="14" idx="0"/>
            </p:cNvCxnSpPr>
            <p:nvPr/>
          </p:nvCxnSpPr>
          <p:spPr>
            <a:xfrm flipV="1">
              <a:off x="4832017" y="3519252"/>
              <a:ext cx="775036" cy="8742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ED95B-341A-FAFD-7BFC-C902516D4CCA}"/>
                </a:ext>
              </a:extLst>
            </p:cNvPr>
            <p:cNvCxnSpPr>
              <a:cxnSpLocks/>
              <a:stCxn id="10" idx="0"/>
              <a:endCxn id="8" idx="0"/>
            </p:cNvCxnSpPr>
            <p:nvPr/>
          </p:nvCxnSpPr>
          <p:spPr>
            <a:xfrm flipH="1" flipV="1">
              <a:off x="4514999" y="3514825"/>
              <a:ext cx="317018" cy="8786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BAC21C-4120-8DFF-887C-EB2D280848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15613" y="3336372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F6C73C-AF6D-192F-16C1-59ED2C40902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706828" y="3331945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FA4220-B9A2-6F24-65C6-3B94FF9D5677}"/>
                    </a:ext>
                  </a:extLst>
                </p:cNvPr>
                <p:cNvSpPr txBox="1"/>
                <p:nvPr/>
              </p:nvSpPr>
              <p:spPr>
                <a:xfrm>
                  <a:off x="6419239" y="3101112"/>
                  <a:ext cx="707496" cy="46166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FA4220-B9A2-6F24-65C6-3B94FF9D5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239" y="3101112"/>
                  <a:ext cx="70749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6D698C-7396-E871-5980-31FD93356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2987" y="4394762"/>
              <a:ext cx="182880" cy="182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6D060D-6756-B0EE-B1C5-9D3F5492CC97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 flipH="1" flipV="1">
              <a:off x="4514999" y="3514825"/>
              <a:ext cx="2349428" cy="8799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C61369-E7EC-89B7-1E4E-F6D5725DB3A5}"/>
                </a:ext>
              </a:extLst>
            </p:cNvPr>
            <p:cNvCxnSpPr>
              <a:cxnSpLocks/>
              <a:stCxn id="17" idx="0"/>
              <a:endCxn id="9" idx="0"/>
            </p:cNvCxnSpPr>
            <p:nvPr/>
          </p:nvCxnSpPr>
          <p:spPr>
            <a:xfrm flipH="1" flipV="1">
              <a:off x="5065267" y="3524838"/>
              <a:ext cx="1799160" cy="8699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97F10F-222B-8AE3-7F30-9B8624C334E1}"/>
                </a:ext>
              </a:extLst>
            </p:cNvPr>
            <p:cNvCxnSpPr>
              <a:cxnSpLocks/>
              <a:stCxn id="17" idx="0"/>
              <a:endCxn id="15" idx="0"/>
            </p:cNvCxnSpPr>
            <p:nvPr/>
          </p:nvCxnSpPr>
          <p:spPr>
            <a:xfrm flipV="1">
              <a:off x="6864427" y="3514825"/>
              <a:ext cx="933841" cy="8799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C3E4A5-18CE-DCE0-E12B-5008ADA51078}"/>
                    </a:ext>
                  </a:extLst>
                </p:cNvPr>
                <p:cNvSpPr txBox="1"/>
                <p:nvPr/>
              </p:nvSpPr>
              <p:spPr>
                <a:xfrm>
                  <a:off x="5492646" y="4197684"/>
                  <a:ext cx="707496" cy="46166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C3E4A5-18CE-DCE0-E12B-5008ADA51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646" y="4197684"/>
                  <a:ext cx="70749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B9A21F-5DD9-7422-EB06-34DDB5D1FD10}"/>
                  </a:ext>
                </a:extLst>
              </p:cNvPr>
              <p:cNvSpPr txBox="1"/>
              <p:nvPr/>
            </p:nvSpPr>
            <p:spPr>
              <a:xfrm>
                <a:off x="1725781" y="5307170"/>
                <a:ext cx="91243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With sparse graph, we get an efficient decoder.</a:t>
                </a:r>
              </a:p>
              <a:p>
                <a:endParaRPr lang="en-US" sz="2000" b="1" dirty="0"/>
              </a:p>
              <a:p>
                <a:r>
                  <a:rPr lang="en-US" sz="2000" b="1" dirty="0"/>
                  <a:t>Basic idea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there is only 3 possible bit-flips </a:t>
                </a:r>
              </a:p>
              <a:p>
                <a:r>
                  <a:rPr lang="en-US" sz="2000" dirty="0"/>
                  <a:t>=&gt; efficient decoding.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B9A21F-5DD9-7422-EB06-34DDB5D1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81" y="5307170"/>
                <a:ext cx="9124357" cy="1323439"/>
              </a:xfrm>
              <a:prstGeom prst="rect">
                <a:avLst/>
              </a:prstGeom>
              <a:blipFill>
                <a:blip r:embed="rId6"/>
                <a:stretch>
                  <a:fillRect l="-556" t="-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CD14A30-71FC-A1BE-F16B-03A8F6E18BF8}"/>
              </a:ext>
            </a:extLst>
          </p:cNvPr>
          <p:cNvSpPr txBox="1"/>
          <p:nvPr/>
        </p:nvSpPr>
        <p:spPr>
          <a:xfrm>
            <a:off x="7616965" y="6550433"/>
            <a:ext cx="457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Gallager</a:t>
            </a:r>
            <a:r>
              <a:rPr lang="en-US" sz="1600" dirty="0"/>
              <a:t> – Low-Density Parity-Check codes (1963)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5CCCD-30BA-5196-DD91-02B21C279C1B}"/>
              </a:ext>
            </a:extLst>
          </p:cNvPr>
          <p:cNvSpPr txBox="1"/>
          <p:nvPr/>
        </p:nvSpPr>
        <p:spPr>
          <a:xfrm>
            <a:off x="1787722" y="2114871"/>
            <a:ext cx="7905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LDPC codes = codes defined by low degree checks</a:t>
            </a:r>
          </a:p>
        </p:txBody>
      </p:sp>
    </p:spTree>
    <p:extLst>
      <p:ext uri="{BB962C8B-B14F-4D97-AF65-F5344CB8AC3E}">
        <p14:creationId xmlns:p14="http://schemas.microsoft.com/office/powerpoint/2010/main" val="35040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Title 1">
            <a:extLst>
              <a:ext uri="{FF2B5EF4-FFF2-40B4-BE49-F238E27FC236}">
                <a16:creationId xmlns:a16="http://schemas.microsoft.com/office/drawing/2014/main" id="{5F19E913-5DD5-40A4-AE19-51451FC4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95641" cy="1325563"/>
          </a:xfrm>
        </p:spPr>
        <p:txBody>
          <a:bodyPr/>
          <a:lstStyle/>
          <a:p>
            <a:r>
              <a:rPr lang="en-US" dirty="0"/>
              <a:t>Quantum Hamming codes (</a:t>
            </a:r>
            <a:r>
              <a:rPr lang="en-US" dirty="0" err="1"/>
              <a:t>Steane</a:t>
            </a:r>
            <a:r>
              <a:rPr lang="en-US" dirty="0"/>
              <a:t> code)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9EA0F1-AC69-4780-A120-1A0A3A213A34}"/>
              </a:ext>
            </a:extLst>
          </p:cNvPr>
          <p:cNvGrpSpPr/>
          <p:nvPr/>
        </p:nvGrpSpPr>
        <p:grpSpPr>
          <a:xfrm>
            <a:off x="771508" y="2940202"/>
            <a:ext cx="3484482" cy="1359049"/>
            <a:chOff x="838200" y="3346224"/>
            <a:chExt cx="3484482" cy="13590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59A4AD3-951B-4B60-8C6A-BAF7BDE118E6}"/>
                </a:ext>
              </a:extLst>
            </p:cNvPr>
            <p:cNvGrpSpPr/>
            <p:nvPr/>
          </p:nvGrpSpPr>
          <p:grpSpPr>
            <a:xfrm>
              <a:off x="838200" y="3346224"/>
              <a:ext cx="3484482" cy="1351010"/>
              <a:chOff x="746760" y="2260870"/>
              <a:chExt cx="3484482" cy="135101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8537D4C-FE14-4CDA-BCB4-6184DDF17F2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760" y="227285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027CBC5-572C-4386-A464-B49C2B96813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297029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CD131E0-87B0-421D-BC9E-A2E7D2E14E3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847297" y="2280897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03879A8-6918-42FE-A82F-15C0515E8DB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397564" y="228089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3BA6F0D-FADC-4C21-BC35-C1242F5EF18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947830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4F75F6-BC51-43E0-A4D2-00F8FBEE6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244" y="3429000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D58600-D7EF-4768-B4F4-8DF355B01D2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498096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DB5905-5C08-4E40-82ED-A975BCD72D7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48362" y="226087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EC14E36-B0B4-493F-A173-F515BBF69C9D}"/>
                  </a:ext>
                </a:extLst>
              </p:cNvPr>
              <p:cNvCxnSpPr>
                <a:cxnSpLocks/>
                <a:stCxn id="9" idx="0"/>
                <a:endCxn id="11" idx="0"/>
              </p:cNvCxnSpPr>
              <p:nvPr/>
            </p:nvCxnSpPr>
            <p:spPr>
              <a:xfrm flipV="1">
                <a:off x="3141684" y="2443750"/>
                <a:ext cx="998118" cy="9852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6C98A8-5A5B-4003-B420-7985AD6D5D3E}"/>
                  </a:ext>
                </a:extLst>
              </p:cNvPr>
              <p:cNvCxnSpPr>
                <a:cxnSpLocks/>
                <a:stCxn id="9" idx="0"/>
                <a:endCxn id="8" idx="0"/>
              </p:cNvCxnSpPr>
              <p:nvPr/>
            </p:nvCxnSpPr>
            <p:spPr>
              <a:xfrm flipH="1" flipV="1">
                <a:off x="3039270" y="2453764"/>
                <a:ext cx="102414" cy="9752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BD56E15-C5DA-49B4-98B8-B529B119286E}"/>
                  </a:ext>
                </a:extLst>
              </p:cNvPr>
              <p:cNvCxnSpPr>
                <a:cxnSpLocks/>
                <a:stCxn id="9" idx="0"/>
                <a:endCxn id="6" idx="1"/>
              </p:cNvCxnSpPr>
              <p:nvPr/>
            </p:nvCxnSpPr>
            <p:spPr>
              <a:xfrm flipH="1" flipV="1">
                <a:off x="2003395" y="2436995"/>
                <a:ext cx="1138289" cy="99200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4980435-C783-4027-9B7C-4D32F91974FD}"/>
                  </a:ext>
                </a:extLst>
              </p:cNvPr>
              <p:cNvCxnSpPr>
                <a:cxnSpLocks/>
                <a:stCxn id="9" idx="0"/>
                <a:endCxn id="4" idx="7"/>
              </p:cNvCxnSpPr>
              <p:nvPr/>
            </p:nvCxnSpPr>
            <p:spPr>
              <a:xfrm flipH="1" flipV="1">
                <a:off x="773542" y="2428956"/>
                <a:ext cx="2368142" cy="10000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D04789-EE61-4DCA-AE21-6304A040D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2869" y="4522393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32D599-F145-444C-A488-98C29893B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5028" y="4514354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32A5A4-4886-49BE-A9EB-01662A17D593}"/>
                </a:ext>
              </a:extLst>
            </p:cNvPr>
            <p:cNvCxnSpPr>
              <a:cxnSpLocks/>
              <a:stCxn id="17" idx="0"/>
              <a:endCxn id="4" idx="0"/>
            </p:cNvCxnSpPr>
            <p:nvPr/>
          </p:nvCxnSpPr>
          <p:spPr>
            <a:xfrm flipH="1" flipV="1">
              <a:off x="929640" y="3541092"/>
              <a:ext cx="976828" cy="9732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2D2C06-CE71-48CB-8EAC-8E1A9AF5BACA}"/>
                </a:ext>
              </a:extLst>
            </p:cNvPr>
            <p:cNvCxnSpPr>
              <a:cxnSpLocks/>
              <a:stCxn id="17" idx="0"/>
              <a:endCxn id="5" idx="0"/>
            </p:cNvCxnSpPr>
            <p:nvPr/>
          </p:nvCxnSpPr>
          <p:spPr>
            <a:xfrm flipH="1" flipV="1">
              <a:off x="1479909" y="3539118"/>
              <a:ext cx="426559" cy="9752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F61EEB-4D3E-489F-8AFB-6F5D64239681}"/>
                </a:ext>
              </a:extLst>
            </p:cNvPr>
            <p:cNvCxnSpPr>
              <a:cxnSpLocks/>
              <a:stCxn id="17" idx="0"/>
              <a:endCxn id="6" idx="0"/>
            </p:cNvCxnSpPr>
            <p:nvPr/>
          </p:nvCxnSpPr>
          <p:spPr>
            <a:xfrm flipV="1">
              <a:off x="1906468" y="3549131"/>
              <a:ext cx="123709" cy="965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47A7B2-F8B9-432D-85F4-A26DE1206275}"/>
                </a:ext>
              </a:extLst>
            </p:cNvPr>
            <p:cNvCxnSpPr>
              <a:cxnSpLocks/>
              <a:stCxn id="17" idx="0"/>
              <a:endCxn id="7" idx="0"/>
            </p:cNvCxnSpPr>
            <p:nvPr/>
          </p:nvCxnSpPr>
          <p:spPr>
            <a:xfrm flipV="1">
              <a:off x="1906468" y="3549132"/>
              <a:ext cx="673976" cy="9652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6AD713-5F62-4A65-8F29-D98D5D7D82BC}"/>
                </a:ext>
              </a:extLst>
            </p:cNvPr>
            <p:cNvCxnSpPr>
              <a:cxnSpLocks/>
              <a:stCxn id="2" idx="0"/>
              <a:endCxn id="4" idx="0"/>
            </p:cNvCxnSpPr>
            <p:nvPr/>
          </p:nvCxnSpPr>
          <p:spPr>
            <a:xfrm flipH="1" flipV="1">
              <a:off x="929640" y="3541092"/>
              <a:ext cx="1634669" cy="9813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CB6E93-E7AC-4AED-A983-4E8749D2F196}"/>
                </a:ext>
              </a:extLst>
            </p:cNvPr>
            <p:cNvCxnSpPr>
              <a:cxnSpLocks/>
              <a:stCxn id="2" idx="0"/>
              <a:endCxn id="5" idx="0"/>
            </p:cNvCxnSpPr>
            <p:nvPr/>
          </p:nvCxnSpPr>
          <p:spPr>
            <a:xfrm flipH="1" flipV="1">
              <a:off x="1479909" y="3539118"/>
              <a:ext cx="1084400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41C60E-0F61-4B4E-8AD2-5E436136EC2A}"/>
                </a:ext>
              </a:extLst>
            </p:cNvPr>
            <p:cNvCxnSpPr>
              <a:cxnSpLocks/>
              <a:stCxn id="2" idx="0"/>
              <a:endCxn id="8" idx="0"/>
            </p:cNvCxnSpPr>
            <p:nvPr/>
          </p:nvCxnSpPr>
          <p:spPr>
            <a:xfrm flipV="1">
              <a:off x="2564309" y="3539118"/>
              <a:ext cx="566401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58FFDFE-6B0A-497B-9652-293D5FE38F62}"/>
                </a:ext>
              </a:extLst>
            </p:cNvPr>
            <p:cNvCxnSpPr>
              <a:cxnSpLocks/>
              <a:stCxn id="2" idx="0"/>
              <a:endCxn id="10" idx="0"/>
            </p:cNvCxnSpPr>
            <p:nvPr/>
          </p:nvCxnSpPr>
          <p:spPr>
            <a:xfrm flipV="1">
              <a:off x="2564309" y="3539118"/>
              <a:ext cx="1116667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6D0F2D-EAD2-41F7-8DD4-ADF08B6DA1ED}"/>
              </a:ext>
            </a:extLst>
          </p:cNvPr>
          <p:cNvSpPr txBox="1"/>
          <p:nvPr/>
        </p:nvSpPr>
        <p:spPr>
          <a:xfrm>
            <a:off x="862948" y="1765438"/>
            <a:ext cx="293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code detect bit flips: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45A8E26-FCBC-4481-8EE0-6A1255C9E5C0}"/>
              </a:ext>
            </a:extLst>
          </p:cNvPr>
          <p:cNvGrpSpPr/>
          <p:nvPr/>
        </p:nvGrpSpPr>
        <p:grpSpPr>
          <a:xfrm flipV="1">
            <a:off x="6491740" y="2672957"/>
            <a:ext cx="3393042" cy="1349035"/>
            <a:chOff x="838200" y="3356238"/>
            <a:chExt cx="3393042" cy="134903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41C4D26-2CFE-4DAD-9954-B97B836F6FD5}"/>
                </a:ext>
              </a:extLst>
            </p:cNvPr>
            <p:cNvGrpSpPr/>
            <p:nvPr/>
          </p:nvGrpSpPr>
          <p:grpSpPr>
            <a:xfrm>
              <a:off x="838200" y="3356238"/>
              <a:ext cx="3393042" cy="1340996"/>
              <a:chOff x="746760" y="2270884"/>
              <a:chExt cx="3393042" cy="1340996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A00E93A-3574-435E-93DC-54428BC6DC9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760" y="227285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1A1F2B5-1D0A-4527-AEF3-193E6F8F10E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297029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C3853C0-E3F3-4230-9458-B4055609B57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847297" y="2280897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B6DCC36-3E4F-4A7F-B59F-D7DBA917507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397564" y="228089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09A65B9-CF46-45FD-834A-4787609424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947830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0EB1514-E1B7-4204-9195-B869DE73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244" y="3429000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0939C86-77C7-4183-AB1A-787D0BC00AE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498096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1772782-8951-4F12-AB69-CE16FB1DB909}"/>
                  </a:ext>
                </a:extLst>
              </p:cNvPr>
              <p:cNvCxnSpPr>
                <a:cxnSpLocks/>
                <a:stCxn id="97" idx="0"/>
              </p:cNvCxnSpPr>
              <p:nvPr/>
            </p:nvCxnSpPr>
            <p:spPr>
              <a:xfrm flipV="1">
                <a:off x="3141684" y="2443750"/>
                <a:ext cx="998118" cy="9852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642B1F2-D2CD-4599-9C88-6EA8A3DFA3C3}"/>
                  </a:ext>
                </a:extLst>
              </p:cNvPr>
              <p:cNvCxnSpPr>
                <a:cxnSpLocks/>
                <a:stCxn id="97" idx="0"/>
                <a:endCxn id="96" idx="0"/>
              </p:cNvCxnSpPr>
              <p:nvPr/>
            </p:nvCxnSpPr>
            <p:spPr>
              <a:xfrm flipH="1" flipV="1">
                <a:off x="3039270" y="2453764"/>
                <a:ext cx="102414" cy="9752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514F553-4066-4C89-B04C-F46C7042C50B}"/>
                  </a:ext>
                </a:extLst>
              </p:cNvPr>
              <p:cNvCxnSpPr>
                <a:cxnSpLocks/>
                <a:stCxn id="97" idx="0"/>
                <a:endCxn id="94" idx="1"/>
              </p:cNvCxnSpPr>
              <p:nvPr/>
            </p:nvCxnSpPr>
            <p:spPr>
              <a:xfrm flipH="1" flipV="1">
                <a:off x="2003395" y="2436995"/>
                <a:ext cx="1138289" cy="99200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BB4848-4F17-4507-A169-2C1BD46248F5}"/>
                  </a:ext>
                </a:extLst>
              </p:cNvPr>
              <p:cNvCxnSpPr>
                <a:cxnSpLocks/>
                <a:stCxn id="97" idx="0"/>
                <a:endCxn id="92" idx="7"/>
              </p:cNvCxnSpPr>
              <p:nvPr/>
            </p:nvCxnSpPr>
            <p:spPr>
              <a:xfrm flipH="1" flipV="1">
                <a:off x="773542" y="2428956"/>
                <a:ext cx="2368142" cy="10000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ADD518-A9B8-4EB2-B8B1-71B925D94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2869" y="452239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4D26C0-5480-4CFA-934A-3F39D20FA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5028" y="4514354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5D7258-23AF-4CC3-9397-01EF3943A8CA}"/>
                </a:ext>
              </a:extLst>
            </p:cNvPr>
            <p:cNvCxnSpPr>
              <a:cxnSpLocks/>
              <a:stCxn id="83" idx="0"/>
              <a:endCxn id="92" idx="0"/>
            </p:cNvCxnSpPr>
            <p:nvPr/>
          </p:nvCxnSpPr>
          <p:spPr>
            <a:xfrm flipH="1" flipV="1">
              <a:off x="929640" y="3541092"/>
              <a:ext cx="976828" cy="9732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6E6AFD-5BED-4DB0-A8E9-AA7DE6327AA9}"/>
                </a:ext>
              </a:extLst>
            </p:cNvPr>
            <p:cNvCxnSpPr>
              <a:cxnSpLocks/>
              <a:stCxn id="83" idx="0"/>
              <a:endCxn id="93" idx="0"/>
            </p:cNvCxnSpPr>
            <p:nvPr/>
          </p:nvCxnSpPr>
          <p:spPr>
            <a:xfrm flipH="1" flipV="1">
              <a:off x="1479909" y="3539118"/>
              <a:ext cx="426559" cy="9752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A3C4FAE-B838-4A7E-AB4A-51F816CDB8F8}"/>
                </a:ext>
              </a:extLst>
            </p:cNvPr>
            <p:cNvCxnSpPr>
              <a:cxnSpLocks/>
              <a:stCxn id="83" idx="0"/>
              <a:endCxn id="94" idx="0"/>
            </p:cNvCxnSpPr>
            <p:nvPr/>
          </p:nvCxnSpPr>
          <p:spPr>
            <a:xfrm flipV="1">
              <a:off x="1906468" y="3549131"/>
              <a:ext cx="123709" cy="965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2BA155E-42D2-48FC-8BF2-A2DE9AA7169E}"/>
                </a:ext>
              </a:extLst>
            </p:cNvPr>
            <p:cNvCxnSpPr>
              <a:cxnSpLocks/>
              <a:stCxn id="83" idx="0"/>
              <a:endCxn id="95" idx="0"/>
            </p:cNvCxnSpPr>
            <p:nvPr/>
          </p:nvCxnSpPr>
          <p:spPr>
            <a:xfrm flipV="1">
              <a:off x="1906468" y="3549132"/>
              <a:ext cx="673976" cy="9652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DF7FE7-DE21-4DA3-908F-49DCABCD8A37}"/>
                </a:ext>
              </a:extLst>
            </p:cNvPr>
            <p:cNvCxnSpPr>
              <a:cxnSpLocks/>
              <a:stCxn id="82" idx="0"/>
              <a:endCxn id="92" idx="0"/>
            </p:cNvCxnSpPr>
            <p:nvPr/>
          </p:nvCxnSpPr>
          <p:spPr>
            <a:xfrm flipH="1" flipV="1">
              <a:off x="929640" y="3541092"/>
              <a:ext cx="1634669" cy="9813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A4D6729-9049-4746-9505-EA2252705888}"/>
                </a:ext>
              </a:extLst>
            </p:cNvPr>
            <p:cNvCxnSpPr>
              <a:cxnSpLocks/>
              <a:stCxn id="82" idx="0"/>
              <a:endCxn id="93" idx="0"/>
            </p:cNvCxnSpPr>
            <p:nvPr/>
          </p:nvCxnSpPr>
          <p:spPr>
            <a:xfrm flipH="1" flipV="1">
              <a:off x="1479909" y="3539118"/>
              <a:ext cx="1084400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6C71200-17E5-4EC8-8174-AC8B3462A217}"/>
                </a:ext>
              </a:extLst>
            </p:cNvPr>
            <p:cNvCxnSpPr>
              <a:cxnSpLocks/>
              <a:stCxn id="82" idx="0"/>
              <a:endCxn id="96" idx="0"/>
            </p:cNvCxnSpPr>
            <p:nvPr/>
          </p:nvCxnSpPr>
          <p:spPr>
            <a:xfrm flipV="1">
              <a:off x="2564309" y="3539118"/>
              <a:ext cx="566401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C6B13EF-1612-411D-A8E2-6B8391D41933}"/>
                </a:ext>
              </a:extLst>
            </p:cNvPr>
            <p:cNvCxnSpPr>
              <a:cxnSpLocks/>
              <a:stCxn id="82" idx="0"/>
              <a:endCxn id="98" idx="0"/>
            </p:cNvCxnSpPr>
            <p:nvPr/>
          </p:nvCxnSpPr>
          <p:spPr>
            <a:xfrm flipV="1">
              <a:off x="2564309" y="3539118"/>
              <a:ext cx="1116667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AAE1D-0260-4C27-855C-3324F0D3A4C1}"/>
              </a:ext>
            </a:extLst>
          </p:cNvPr>
          <p:cNvGrpSpPr/>
          <p:nvPr/>
        </p:nvGrpSpPr>
        <p:grpSpPr>
          <a:xfrm>
            <a:off x="6518522" y="3815815"/>
            <a:ext cx="3457700" cy="1359049"/>
            <a:chOff x="864982" y="3346224"/>
            <a:chExt cx="3457700" cy="135904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7AB506D-AC8B-4FF0-9CB7-136521D4DCA2}"/>
                </a:ext>
              </a:extLst>
            </p:cNvPr>
            <p:cNvGrpSpPr/>
            <p:nvPr/>
          </p:nvGrpSpPr>
          <p:grpSpPr>
            <a:xfrm>
              <a:off x="864982" y="3346224"/>
              <a:ext cx="3457700" cy="1351010"/>
              <a:chOff x="773542" y="2260870"/>
              <a:chExt cx="3457700" cy="135101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E6B33B2-D373-4913-B634-9C7281682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244" y="3429000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C7A106C-56C7-4958-8B8C-8E7CE3CDD0E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48362" y="226087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E7FEF9-308B-4CB8-9478-E4D677F3C262}"/>
                  </a:ext>
                </a:extLst>
              </p:cNvPr>
              <p:cNvCxnSpPr>
                <a:cxnSpLocks/>
                <a:stCxn id="73" idx="0"/>
                <a:endCxn id="75" idx="0"/>
              </p:cNvCxnSpPr>
              <p:nvPr/>
            </p:nvCxnSpPr>
            <p:spPr>
              <a:xfrm flipV="1">
                <a:off x="3141684" y="2443750"/>
                <a:ext cx="998118" cy="9852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5699B7F-B35E-4643-A757-F3D45D662AD5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H="1" flipV="1">
                <a:off x="3039270" y="2453764"/>
                <a:ext cx="102414" cy="9752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D8861C2-C53D-43AE-8402-8592A9DC4784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H="1" flipV="1">
                <a:off x="2003395" y="2436995"/>
                <a:ext cx="1138289" cy="99200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881C02F-7C90-4C64-9DF9-034261D84CC3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H="1" flipV="1">
                <a:off x="773542" y="2428956"/>
                <a:ext cx="2368142" cy="10000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9BC664-45AD-4FCA-BAAE-56736EEA9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2869" y="452239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572D014-3056-471A-846C-368051FBA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5028" y="4514354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AC2F20-B314-4386-92FA-99556BB61E55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 flipV="1">
              <a:off x="929640" y="3541092"/>
              <a:ext cx="976828" cy="9732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757E2B-4F0A-43B2-9F07-C57BB6EF3EEC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 flipV="1">
              <a:off x="1479909" y="3539118"/>
              <a:ext cx="426559" cy="9752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60CE276-9CF8-4DBE-9584-FB0BB9DDFF47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1906468" y="3549131"/>
              <a:ext cx="123709" cy="965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2F9F1AA-425F-49F2-BB07-2C09C3C78D04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1906468" y="3549132"/>
              <a:ext cx="673976" cy="9652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018B32-3F7F-498E-A575-22AB29542261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929640" y="3541092"/>
              <a:ext cx="1634669" cy="9813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E9C4D85-57D0-4A41-9F5D-0522C670054D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1479909" y="3539118"/>
              <a:ext cx="1084400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E7CE4-3A1D-476F-8205-8A062CCBBB63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V="1">
              <a:off x="2564309" y="3539118"/>
              <a:ext cx="566401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0D823DE-CA64-45EE-A871-A7E2E5A49623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V="1">
              <a:off x="2564309" y="3539118"/>
              <a:ext cx="1116667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11" name="TextBox 2310">
            <a:extLst>
              <a:ext uri="{FF2B5EF4-FFF2-40B4-BE49-F238E27FC236}">
                <a16:creationId xmlns:a16="http://schemas.microsoft.com/office/drawing/2014/main" id="{954EC4BA-D9B7-4B48-AACA-7800448E26E1}"/>
              </a:ext>
            </a:extLst>
          </p:cNvPr>
          <p:cNvSpPr txBox="1"/>
          <p:nvPr/>
        </p:nvSpPr>
        <p:spPr>
          <a:xfrm>
            <a:off x="2210607" y="2574888"/>
            <a:ext cx="66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13596-691C-48F0-B269-29851A98DCD0}"/>
              </a:ext>
            </a:extLst>
          </p:cNvPr>
          <p:cNvSpPr txBox="1"/>
          <p:nvPr/>
        </p:nvSpPr>
        <p:spPr>
          <a:xfrm>
            <a:off x="1674364" y="4264430"/>
            <a:ext cx="289119" cy="36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76361-80DA-4164-90DE-94DDB12584D0}"/>
              </a:ext>
            </a:extLst>
          </p:cNvPr>
          <p:cNvSpPr txBox="1"/>
          <p:nvPr/>
        </p:nvSpPr>
        <p:spPr>
          <a:xfrm>
            <a:off x="2357174" y="4264430"/>
            <a:ext cx="3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07BE1-1410-46C4-9A63-31A1FA4A369C}"/>
              </a:ext>
            </a:extLst>
          </p:cNvPr>
          <p:cNvSpPr txBox="1"/>
          <p:nvPr/>
        </p:nvSpPr>
        <p:spPr>
          <a:xfrm>
            <a:off x="3009336" y="4264430"/>
            <a:ext cx="3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10409B-A802-404A-BE9A-5F056E86B5B6}"/>
              </a:ext>
            </a:extLst>
          </p:cNvPr>
          <p:cNvSpPr txBox="1"/>
          <p:nvPr/>
        </p:nvSpPr>
        <p:spPr>
          <a:xfrm>
            <a:off x="7383059" y="35877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0C3D6-D530-4B62-A27C-1E1AB8AFE003}"/>
              </a:ext>
            </a:extLst>
          </p:cNvPr>
          <p:cNvSpPr txBox="1"/>
          <p:nvPr/>
        </p:nvSpPr>
        <p:spPr>
          <a:xfrm>
            <a:off x="8803358" y="36078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CF2FCD-BABC-4F3F-A476-4F26D7705BCB}"/>
              </a:ext>
            </a:extLst>
          </p:cNvPr>
          <p:cNvSpPr txBox="1"/>
          <p:nvPr/>
        </p:nvSpPr>
        <p:spPr>
          <a:xfrm>
            <a:off x="7385764" y="5182903"/>
            <a:ext cx="289119" cy="36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2B36E4-0C2A-49C0-B05D-F75AE1701DF8}"/>
              </a:ext>
            </a:extLst>
          </p:cNvPr>
          <p:cNvSpPr txBox="1"/>
          <p:nvPr/>
        </p:nvSpPr>
        <p:spPr>
          <a:xfrm>
            <a:off x="8068574" y="5182903"/>
            <a:ext cx="3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01E954-F05B-4097-BDE7-5FA494C59888}"/>
              </a:ext>
            </a:extLst>
          </p:cNvPr>
          <p:cNvSpPr txBox="1"/>
          <p:nvPr/>
        </p:nvSpPr>
        <p:spPr>
          <a:xfrm>
            <a:off x="8720736" y="5182903"/>
            <a:ext cx="3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F56DE-8A64-4592-9E41-984F3421E708}"/>
              </a:ext>
            </a:extLst>
          </p:cNvPr>
          <p:cNvSpPr txBox="1"/>
          <p:nvPr/>
        </p:nvSpPr>
        <p:spPr>
          <a:xfrm>
            <a:off x="7369111" y="2264318"/>
            <a:ext cx="289119" cy="36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827A3E-A450-4F2A-AFCB-07A3DE4DA380}"/>
              </a:ext>
            </a:extLst>
          </p:cNvPr>
          <p:cNvSpPr txBox="1"/>
          <p:nvPr/>
        </p:nvSpPr>
        <p:spPr>
          <a:xfrm>
            <a:off x="8051921" y="2264318"/>
            <a:ext cx="3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D3A76B-9E57-49C1-B887-7C3CB8FECA68}"/>
              </a:ext>
            </a:extLst>
          </p:cNvPr>
          <p:cNvSpPr txBox="1"/>
          <p:nvPr/>
        </p:nvSpPr>
        <p:spPr>
          <a:xfrm>
            <a:off x="8682215" y="2264285"/>
            <a:ext cx="3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3CD25-2709-47AF-A0CC-2923B0A60314}"/>
              </a:ext>
            </a:extLst>
          </p:cNvPr>
          <p:cNvSpPr txBox="1"/>
          <p:nvPr/>
        </p:nvSpPr>
        <p:spPr>
          <a:xfrm>
            <a:off x="6040361" y="1580772"/>
            <a:ext cx="435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codes detect X errors and Z errors:</a:t>
            </a:r>
          </a:p>
        </p:txBody>
      </p:sp>
      <p:grpSp>
        <p:nvGrpSpPr>
          <p:cNvPr id="2306" name="Group 2305">
            <a:extLst>
              <a:ext uri="{FF2B5EF4-FFF2-40B4-BE49-F238E27FC236}">
                <a16:creationId xmlns:a16="http://schemas.microsoft.com/office/drawing/2014/main" id="{B56DD299-9A37-8C1E-A4FE-59E0B8CFE2DD}"/>
              </a:ext>
            </a:extLst>
          </p:cNvPr>
          <p:cNvGrpSpPr/>
          <p:nvPr/>
        </p:nvGrpSpPr>
        <p:grpSpPr>
          <a:xfrm>
            <a:off x="727053" y="4633697"/>
            <a:ext cx="2183740" cy="807403"/>
            <a:chOff x="836930" y="4633697"/>
            <a:chExt cx="2183740" cy="807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D8A9ED-3D00-2F88-6CA5-99D1F607197D}"/>
                    </a:ext>
                  </a:extLst>
                </p:cNvPr>
                <p:cNvSpPr txBox="1"/>
                <p:nvPr/>
              </p:nvSpPr>
              <p:spPr>
                <a:xfrm flipH="1">
                  <a:off x="836930" y="5071768"/>
                  <a:ext cx="218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D8A9ED-3D00-2F88-6CA5-99D1F6071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6930" y="5071768"/>
                  <a:ext cx="218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D8F5B04-D944-73AE-25D3-B1D398A24FA8}"/>
                </a:ext>
              </a:extLst>
            </p:cNvPr>
            <p:cNvCxnSpPr>
              <a:stCxn id="23" idx="0"/>
              <a:endCxn id="16" idx="2"/>
            </p:cNvCxnSpPr>
            <p:nvPr/>
          </p:nvCxnSpPr>
          <p:spPr>
            <a:xfrm flipV="1">
              <a:off x="1928800" y="4633697"/>
              <a:ext cx="1" cy="4380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C2EAF0C-3F3C-889F-1F6C-E32909288418}"/>
                  </a:ext>
                </a:extLst>
              </p:cNvPr>
              <p:cNvSpPr txBox="1"/>
              <p:nvPr/>
            </p:nvSpPr>
            <p:spPr>
              <a:xfrm flipH="1">
                <a:off x="4845217" y="4892494"/>
                <a:ext cx="2183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latin typeface="Cambria Math" panose="02040503050406030204" pitchFamily="18" charset="0"/>
                  </a:rPr>
                  <a:t>Measure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C2EAF0C-3F3C-889F-1F6C-E3290928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5217" y="4892494"/>
                <a:ext cx="2183740" cy="646331"/>
              </a:xfrm>
              <a:prstGeom prst="rect">
                <a:avLst/>
              </a:prstGeom>
              <a:blipFill>
                <a:blip r:embed="rId3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839B04-7612-879C-A500-DFD434706CAB}"/>
              </a:ext>
            </a:extLst>
          </p:cNvPr>
          <p:cNvCxnSpPr>
            <a:cxnSpLocks/>
          </p:cNvCxnSpPr>
          <p:nvPr/>
        </p:nvCxnSpPr>
        <p:spPr>
          <a:xfrm flipV="1">
            <a:off x="6640496" y="5151910"/>
            <a:ext cx="693710" cy="5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6AE1C5-7C32-5B63-FCA4-6A1D2AE91CDA}"/>
                  </a:ext>
                </a:extLst>
              </p:cNvPr>
              <p:cNvSpPr txBox="1"/>
              <p:nvPr/>
            </p:nvSpPr>
            <p:spPr>
              <a:xfrm flipH="1">
                <a:off x="9976222" y="2281318"/>
                <a:ext cx="14949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latin typeface="Cambria Math" panose="02040503050406030204" pitchFamily="18" charset="0"/>
                  </a:rPr>
                  <a:t>Measure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6AE1C5-7C32-5B63-FCA4-6A1D2AE91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76222" y="2281318"/>
                <a:ext cx="1494919" cy="646331"/>
              </a:xfrm>
              <a:prstGeom prst="rect">
                <a:avLst/>
              </a:prstGeom>
              <a:blipFill>
                <a:blip r:embed="rId4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2A9D59-BFBE-A617-D7CD-9DDC13A7E0B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9098632" y="2604484"/>
            <a:ext cx="877590" cy="143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E0FFA8C-9AD5-D08E-B447-788A655909A4}"/>
              </a:ext>
            </a:extLst>
          </p:cNvPr>
          <p:cNvSpPr txBox="1"/>
          <p:nvPr/>
        </p:nvSpPr>
        <p:spPr>
          <a:xfrm>
            <a:off x="4097" y="6235949"/>
            <a:ext cx="7617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Calderbank, Shor – Good Quantum Error-Correcting codes exist </a:t>
            </a:r>
            <a:r>
              <a:rPr lang="en-US" sz="1600" dirty="0">
                <a:hlinkClick r:id="rId5"/>
              </a:rPr>
              <a:t>arxiv:9512032</a:t>
            </a:r>
            <a:endParaRPr lang="en-US" sz="1600" dirty="0"/>
          </a:p>
          <a:p>
            <a:r>
              <a:rPr lang="en-US" sz="1600" dirty="0" err="1"/>
              <a:t>Steane</a:t>
            </a:r>
            <a:r>
              <a:rPr lang="en-US" sz="1600" dirty="0"/>
              <a:t> – Multiple Particle Inference and Quantum Error Correction. </a:t>
            </a:r>
            <a:r>
              <a:rPr lang="fr-FR" sz="1600" dirty="0">
                <a:hlinkClick r:id="rId6"/>
              </a:rPr>
              <a:t>arxiv:9601029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5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11" grpId="0"/>
      <p:bldP spid="16" grpId="0"/>
      <p:bldP spid="18" grpId="0"/>
      <p:bldP spid="19" grpId="0"/>
      <p:bldP spid="20" grpId="0"/>
      <p:bldP spid="22" grpId="0"/>
      <p:bldP spid="26" grpId="0"/>
      <p:bldP spid="27" grpId="0"/>
      <p:bldP spid="28" grpId="0"/>
      <p:bldP spid="30" grpId="0"/>
      <p:bldP spid="31" grpId="0"/>
      <p:bldP spid="32" grpId="0"/>
      <p:bldP spid="34" grpId="0"/>
      <p:bldP spid="38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AF5B-9B61-C03E-9ACD-AD76ACCF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quantum checks?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1901AE-2150-FB0A-1339-C3179C315274}"/>
              </a:ext>
            </a:extLst>
          </p:cNvPr>
          <p:cNvSpPr txBox="1"/>
          <p:nvPr/>
        </p:nvSpPr>
        <p:spPr>
          <a:xfrm>
            <a:off x="4863524" y="5619402"/>
            <a:ext cx="266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this a good choice?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EC2764C-D34D-3C47-E870-ECF21819B1B3}"/>
                  </a:ext>
                </a:extLst>
              </p:cNvPr>
              <p:cNvSpPr txBox="1"/>
              <p:nvPr/>
            </p:nvSpPr>
            <p:spPr>
              <a:xfrm>
                <a:off x="5235488" y="4993359"/>
                <a:ext cx="289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EC2764C-D34D-3C47-E870-ECF21819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88" y="4993359"/>
                <a:ext cx="289120" cy="276999"/>
              </a:xfrm>
              <a:prstGeom prst="rect">
                <a:avLst/>
              </a:prstGeom>
              <a:blipFill>
                <a:blip r:embed="rId3"/>
                <a:stretch>
                  <a:fillRect l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0FF7069-AD7E-D1A6-2ACD-2E96B1EBCF9B}"/>
                  </a:ext>
                </a:extLst>
              </p:cNvPr>
              <p:cNvSpPr txBox="1"/>
              <p:nvPr/>
            </p:nvSpPr>
            <p:spPr>
              <a:xfrm>
                <a:off x="5803179" y="4993359"/>
                <a:ext cx="2862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0FF7069-AD7E-D1A6-2ACD-2E96B1EBC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79" y="4993359"/>
                <a:ext cx="286267" cy="276999"/>
              </a:xfrm>
              <a:prstGeom prst="rect">
                <a:avLst/>
              </a:prstGeom>
              <a:blipFill>
                <a:blip r:embed="rId4"/>
                <a:stretch>
                  <a:fillRect l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3E2A0C0-F2C1-D03F-1C43-ECFA59C327FB}"/>
                  </a:ext>
                </a:extLst>
              </p:cNvPr>
              <p:cNvSpPr txBox="1"/>
              <p:nvPr/>
            </p:nvSpPr>
            <p:spPr>
              <a:xfrm>
                <a:off x="5498062" y="2028639"/>
                <a:ext cx="289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3E2A0C0-F2C1-D03F-1C43-ECFA59C3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62" y="2028639"/>
                <a:ext cx="28912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785F3216-1045-B5A8-B811-4A3E0B9361F8}"/>
              </a:ext>
            </a:extLst>
          </p:cNvPr>
          <p:cNvSpPr txBox="1"/>
          <p:nvPr/>
        </p:nvSpPr>
        <p:spPr>
          <a:xfrm>
            <a:off x="8155224" y="3352141"/>
            <a:ext cx="3539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</a:t>
            </a:r>
          </a:p>
          <a:p>
            <a:r>
              <a:rPr lang="en-US" dirty="0"/>
              <a:t>The checks must commute</a:t>
            </a:r>
          </a:p>
          <a:p>
            <a:endParaRPr lang="en-US" dirty="0"/>
          </a:p>
          <a:p>
            <a:r>
              <a:rPr lang="en-US" dirty="0"/>
              <a:t>Commutation </a:t>
            </a:r>
            <a:r>
              <a:rPr lang="en-US" dirty="0">
                <a:sym typeface="Wingdings" pitchFamily="2" charset="2"/>
              </a:rPr>
              <a:t> even X/Z overlap</a:t>
            </a:r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CF22C00-462C-5A35-BF5C-E2895ECC12D9}"/>
              </a:ext>
            </a:extLst>
          </p:cNvPr>
          <p:cNvGrpSpPr/>
          <p:nvPr/>
        </p:nvGrpSpPr>
        <p:grpSpPr>
          <a:xfrm>
            <a:off x="5288608" y="2398173"/>
            <a:ext cx="1283416" cy="2502918"/>
            <a:chOff x="5288608" y="2398173"/>
            <a:chExt cx="1283416" cy="250291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12782FC-CA8D-88D2-71E2-1DDBDE24A98D}"/>
                </a:ext>
              </a:extLst>
            </p:cNvPr>
            <p:cNvGrpSpPr/>
            <p:nvPr/>
          </p:nvGrpSpPr>
          <p:grpSpPr>
            <a:xfrm>
              <a:off x="5288608" y="2398173"/>
              <a:ext cx="1283416" cy="2502918"/>
              <a:chOff x="5288608" y="2398173"/>
              <a:chExt cx="1283416" cy="250291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AF6E189-342F-2DE5-7145-69BF0ECEA6BB}"/>
                  </a:ext>
                </a:extLst>
              </p:cNvPr>
              <p:cNvGrpSpPr/>
              <p:nvPr/>
            </p:nvGrpSpPr>
            <p:grpSpPr>
              <a:xfrm>
                <a:off x="5288608" y="2398173"/>
                <a:ext cx="733148" cy="2502918"/>
                <a:chOff x="4574177" y="2391145"/>
                <a:chExt cx="733148" cy="2502918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234ED1E-A2E8-9D5A-C2E5-D24C305D9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 flipV="1">
                  <a:off x="4574177" y="3549261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EB8B7FE2-A675-EBB3-9003-5CF4A6BB08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 flipV="1">
                  <a:off x="5124445" y="353924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2DEA1766-5A48-475E-F1FC-37DD2FEA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838178" y="2391145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33D45EE-0A47-C632-620E-BC8673CF7D0A}"/>
                    </a:ext>
                  </a:extLst>
                </p:cNvPr>
                <p:cNvCxnSpPr>
                  <a:cxnSpLocks/>
                  <a:stCxn id="82" idx="0"/>
                  <a:endCxn id="80" idx="0"/>
                </p:cNvCxnSpPr>
                <p:nvPr/>
              </p:nvCxnSpPr>
              <p:spPr>
                <a:xfrm flipH="1">
                  <a:off x="4665617" y="2574025"/>
                  <a:ext cx="264001" cy="9752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E3C576C-C0B2-2B72-D9AE-209FD2E4F9B9}"/>
                    </a:ext>
                  </a:extLst>
                </p:cNvPr>
                <p:cNvCxnSpPr>
                  <a:cxnSpLocks/>
                  <a:stCxn id="82" idx="0"/>
                  <a:endCxn id="81" idx="0"/>
                </p:cNvCxnSpPr>
                <p:nvPr/>
              </p:nvCxnSpPr>
              <p:spPr>
                <a:xfrm>
                  <a:off x="4929618" y="2574025"/>
                  <a:ext cx="286267" cy="965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74EC228-51F6-F9A1-D570-6E28E8673755}"/>
                    </a:ext>
                  </a:extLst>
                </p:cNvPr>
                <p:cNvCxnSpPr>
                  <a:cxnSpLocks/>
                  <a:stCxn id="87" idx="0"/>
                  <a:endCxn id="80" idx="4"/>
                </p:cNvCxnSpPr>
                <p:nvPr/>
              </p:nvCxnSpPr>
              <p:spPr>
                <a:xfrm flipV="1">
                  <a:off x="4665617" y="3732141"/>
                  <a:ext cx="0" cy="97904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72A230E-E9EA-3C08-8CEE-72B12D8A7B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4177" y="4711183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69D7B75-3E42-B2A7-4DB3-04D0259BC76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V="1">
                <a:off x="6389144" y="355356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BE0A86C-541C-4923-76A7-DE526E13023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6102875" y="2412832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560BD28-23BC-6ED7-15E6-C3909E5C7113}"/>
                  </a:ext>
                </a:extLst>
              </p:cNvPr>
              <p:cNvCxnSpPr>
                <a:cxnSpLocks/>
                <a:stCxn id="104" idx="0"/>
              </p:cNvCxnSpPr>
              <p:nvPr/>
            </p:nvCxnSpPr>
            <p:spPr>
              <a:xfrm flipH="1">
                <a:off x="5930314" y="2595712"/>
                <a:ext cx="264001" cy="9752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0FFAADB-3691-3CAA-665E-765E732A619C}"/>
                  </a:ext>
                </a:extLst>
              </p:cNvPr>
              <p:cNvCxnSpPr>
                <a:cxnSpLocks/>
                <a:stCxn id="104" idx="0"/>
              </p:cNvCxnSpPr>
              <p:nvPr/>
            </p:nvCxnSpPr>
            <p:spPr>
              <a:xfrm>
                <a:off x="6194315" y="2595712"/>
                <a:ext cx="286267" cy="965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A5673D7-336C-1E44-FC53-64531C87BD4E}"/>
                  </a:ext>
                </a:extLst>
              </p:cNvPr>
              <p:cNvCxnSpPr>
                <a:cxnSpLocks/>
                <a:stCxn id="111" idx="0"/>
              </p:cNvCxnSpPr>
              <p:nvPr/>
            </p:nvCxnSpPr>
            <p:spPr>
              <a:xfrm flipV="1">
                <a:off x="6480582" y="3726434"/>
                <a:ext cx="0" cy="97904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38D4186-C53E-FE06-3748-394EA79C48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9142" y="4705476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AACF486-C577-2AF9-7A03-83C1A3721474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5932952" y="3731130"/>
              <a:ext cx="0" cy="9790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B3326C1-B3D7-BD91-DA2B-0E93D393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12" y="4710172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A6057C7-A414-7561-8059-3DB7405930F5}"/>
                  </a:ext>
                </a:extLst>
              </p:cNvPr>
              <p:cNvSpPr txBox="1"/>
              <p:nvPr/>
            </p:nvSpPr>
            <p:spPr>
              <a:xfrm>
                <a:off x="6334626" y="4998393"/>
                <a:ext cx="2862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A6057C7-A414-7561-8059-3DB74059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626" y="4998393"/>
                <a:ext cx="286267" cy="276999"/>
              </a:xfrm>
              <a:prstGeom prst="rect">
                <a:avLst/>
              </a:prstGeom>
              <a:blipFill>
                <a:blip r:embed="rId6"/>
                <a:stretch>
                  <a:fillRect r="-21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5073A6B-A87D-084B-00AB-EF1A05A51C68}"/>
                  </a:ext>
                </a:extLst>
              </p:cNvPr>
              <p:cNvSpPr txBox="1"/>
              <p:nvPr/>
            </p:nvSpPr>
            <p:spPr>
              <a:xfrm>
                <a:off x="6062314" y="2039732"/>
                <a:ext cx="289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5073A6B-A87D-084B-00AB-EF1A05A51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314" y="2039732"/>
                <a:ext cx="289120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E7C913-0128-0D5E-DADB-602BE9D1F63A}"/>
              </a:ext>
            </a:extLst>
          </p:cNvPr>
          <p:cNvGrpSpPr/>
          <p:nvPr/>
        </p:nvGrpSpPr>
        <p:grpSpPr>
          <a:xfrm flipH="1">
            <a:off x="320262" y="2489613"/>
            <a:ext cx="3508084" cy="3751445"/>
            <a:chOff x="175992" y="2475480"/>
            <a:chExt cx="3508084" cy="375144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5B536FC-8E1C-58AD-ECA0-E19542C3804F}"/>
                </a:ext>
              </a:extLst>
            </p:cNvPr>
            <p:cNvGrpSpPr/>
            <p:nvPr/>
          </p:nvGrpSpPr>
          <p:grpSpPr>
            <a:xfrm>
              <a:off x="1500336" y="5124658"/>
              <a:ext cx="2183740" cy="1102267"/>
              <a:chOff x="1500336" y="5124658"/>
              <a:chExt cx="2183740" cy="11022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4E41E5D-03BD-1635-B789-FE64875D934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500336" y="5580594"/>
                    <a:ext cx="218374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dirty="0">
                        <a:latin typeface="Cambria Math" panose="02040503050406030204" pitchFamily="18" charset="0"/>
                      </a:rPr>
                      <a:t>Measure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4E41E5D-03BD-1635-B789-FE64875D9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500336" y="5580594"/>
                    <a:ext cx="2183740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6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231C478-355E-97F3-EB3C-EF120883204F}"/>
                  </a:ext>
                </a:extLst>
              </p:cNvPr>
              <p:cNvCxnSpPr>
                <a:stCxn id="53" idx="0"/>
              </p:cNvCxnSpPr>
              <p:nvPr/>
            </p:nvCxnSpPr>
            <p:spPr>
              <a:xfrm flipV="1">
                <a:off x="2592206" y="5124658"/>
                <a:ext cx="1" cy="4559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05FE50-7D70-921C-CDCC-AA485A7EB085}"/>
                </a:ext>
              </a:extLst>
            </p:cNvPr>
            <p:cNvGrpSpPr/>
            <p:nvPr/>
          </p:nvGrpSpPr>
          <p:grpSpPr>
            <a:xfrm flipH="1">
              <a:off x="175992" y="2475480"/>
              <a:ext cx="3484482" cy="2501907"/>
              <a:chOff x="398070" y="2391145"/>
              <a:chExt cx="3484482" cy="250190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EE86BBC-C388-B2AB-B4D6-B9F827313BB6}"/>
                  </a:ext>
                </a:extLst>
              </p:cNvPr>
              <p:cNvGrpSpPr/>
              <p:nvPr/>
            </p:nvGrpSpPr>
            <p:grpSpPr>
              <a:xfrm flipV="1">
                <a:off x="398070" y="2391145"/>
                <a:ext cx="3393042" cy="1349035"/>
                <a:chOff x="838200" y="3356238"/>
                <a:chExt cx="3393042" cy="1349035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9BBA6721-F07E-E9D7-D61D-91F91665A210}"/>
                    </a:ext>
                  </a:extLst>
                </p:cNvPr>
                <p:cNvGrpSpPr/>
                <p:nvPr/>
              </p:nvGrpSpPr>
              <p:grpSpPr>
                <a:xfrm>
                  <a:off x="838200" y="3356238"/>
                  <a:ext cx="3393042" cy="1340996"/>
                  <a:chOff x="746760" y="2270884"/>
                  <a:chExt cx="3393042" cy="1340996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E21ECD04-EAE4-E00C-D20D-E821BE666E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746760" y="2272858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1043F7AA-2FD1-4940-3284-87EB21546F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1297029" y="2270884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703D7AD4-84BE-229C-444C-B3E87C1B5A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1847297" y="228089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4E819DDF-AEB4-5493-BC4E-1B98952E84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2397564" y="2280898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2A0451B0-E106-9E77-F4BC-EA04417ED8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2947830" y="2270884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18B43FC9-A652-2984-B2F8-831EAFBEAE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50244" y="3429000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D7792597-136C-74CA-3092-41E22E498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3498096" y="2270884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AE41C8F0-63C5-0841-F1DF-AD2FA01FB422}"/>
                      </a:ext>
                    </a:extLst>
                  </p:cNvPr>
                  <p:cNvCxnSpPr>
                    <a:cxnSpLocks/>
                    <a:stCxn id="101" idx="0"/>
                  </p:cNvCxnSpPr>
                  <p:nvPr/>
                </p:nvCxnSpPr>
                <p:spPr>
                  <a:xfrm flipV="1">
                    <a:off x="3141684" y="2443750"/>
                    <a:ext cx="998118" cy="9852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6EA7594E-12AD-BBCF-30B3-52B974E7B20B}"/>
                      </a:ext>
                    </a:extLst>
                  </p:cNvPr>
                  <p:cNvCxnSpPr>
                    <a:cxnSpLocks/>
                    <a:stCxn id="101" idx="0"/>
                    <a:endCxn id="100" idx="0"/>
                  </p:cNvCxnSpPr>
                  <p:nvPr/>
                </p:nvCxnSpPr>
                <p:spPr>
                  <a:xfrm flipH="1" flipV="1">
                    <a:off x="3039270" y="2453764"/>
                    <a:ext cx="102414" cy="97523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BB2DC865-CB34-275A-A3FC-77E647641F0D}"/>
                      </a:ext>
                    </a:extLst>
                  </p:cNvPr>
                  <p:cNvCxnSpPr>
                    <a:cxnSpLocks/>
                    <a:stCxn id="101" idx="0"/>
                    <a:endCxn id="98" idx="1"/>
                  </p:cNvCxnSpPr>
                  <p:nvPr/>
                </p:nvCxnSpPr>
                <p:spPr>
                  <a:xfrm flipH="1" flipV="1">
                    <a:off x="2003395" y="2436995"/>
                    <a:ext cx="1138289" cy="99200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F678682C-ACC8-1F9C-05FD-5E9F35E337D9}"/>
                      </a:ext>
                    </a:extLst>
                  </p:cNvPr>
                  <p:cNvCxnSpPr>
                    <a:cxnSpLocks/>
                    <a:stCxn id="101" idx="0"/>
                    <a:endCxn id="96" idx="7"/>
                  </p:cNvCxnSpPr>
                  <p:nvPr/>
                </p:nvCxnSpPr>
                <p:spPr>
                  <a:xfrm flipH="1" flipV="1">
                    <a:off x="773542" y="2428956"/>
                    <a:ext cx="2368142" cy="100004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D7F10EBA-EB26-1E32-4D7C-16A1F592D5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72869" y="4522393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66C5A10-4AC1-685F-CD8A-8795E18684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15028" y="4514354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11689F6-E86A-4795-CB4D-3366F83BA548}"/>
                    </a:ext>
                  </a:extLst>
                </p:cNvPr>
                <p:cNvCxnSpPr>
                  <a:cxnSpLocks/>
                  <a:stCxn id="78" idx="0"/>
                  <a:endCxn id="96" idx="0"/>
                </p:cNvCxnSpPr>
                <p:nvPr/>
              </p:nvCxnSpPr>
              <p:spPr>
                <a:xfrm flipH="1" flipV="1">
                  <a:off x="929640" y="3541092"/>
                  <a:ext cx="976828" cy="97326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4991B4ED-DE38-1BE2-40C2-6C9921FCA831}"/>
                    </a:ext>
                  </a:extLst>
                </p:cNvPr>
                <p:cNvCxnSpPr>
                  <a:cxnSpLocks/>
                  <a:stCxn id="78" idx="0"/>
                  <a:endCxn id="97" idx="0"/>
                </p:cNvCxnSpPr>
                <p:nvPr/>
              </p:nvCxnSpPr>
              <p:spPr>
                <a:xfrm flipH="1" flipV="1">
                  <a:off x="1479909" y="3539118"/>
                  <a:ext cx="426559" cy="9752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3FC3A4A-4511-320E-0015-2BDD115CDAC7}"/>
                    </a:ext>
                  </a:extLst>
                </p:cNvPr>
                <p:cNvCxnSpPr>
                  <a:cxnSpLocks/>
                  <a:stCxn id="78" idx="0"/>
                  <a:endCxn id="98" idx="0"/>
                </p:cNvCxnSpPr>
                <p:nvPr/>
              </p:nvCxnSpPr>
              <p:spPr>
                <a:xfrm flipV="1">
                  <a:off x="1906468" y="3549131"/>
                  <a:ext cx="123709" cy="965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FB68374-F12C-6BFB-F2F8-0F9022929B73}"/>
                    </a:ext>
                  </a:extLst>
                </p:cNvPr>
                <p:cNvCxnSpPr>
                  <a:cxnSpLocks/>
                  <a:stCxn id="78" idx="0"/>
                  <a:endCxn id="99" idx="0"/>
                </p:cNvCxnSpPr>
                <p:nvPr/>
              </p:nvCxnSpPr>
              <p:spPr>
                <a:xfrm flipV="1">
                  <a:off x="1906468" y="3549132"/>
                  <a:ext cx="673976" cy="96522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C31B496A-6C45-2D5F-B327-091326F6A34F}"/>
                    </a:ext>
                  </a:extLst>
                </p:cNvPr>
                <p:cNvCxnSpPr>
                  <a:cxnSpLocks/>
                  <a:stCxn id="77" idx="0"/>
                  <a:endCxn id="96" idx="0"/>
                </p:cNvCxnSpPr>
                <p:nvPr/>
              </p:nvCxnSpPr>
              <p:spPr>
                <a:xfrm flipH="1" flipV="1">
                  <a:off x="929640" y="3541092"/>
                  <a:ext cx="1634669" cy="981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38FCB9E-9772-6D34-8645-24A6D5CB701D}"/>
                    </a:ext>
                  </a:extLst>
                </p:cNvPr>
                <p:cNvCxnSpPr>
                  <a:cxnSpLocks/>
                  <a:stCxn id="77" idx="0"/>
                  <a:endCxn id="97" idx="0"/>
                </p:cNvCxnSpPr>
                <p:nvPr/>
              </p:nvCxnSpPr>
              <p:spPr>
                <a:xfrm flipH="1" flipV="1">
                  <a:off x="1479909" y="3539118"/>
                  <a:ext cx="1084400" cy="9832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FA57D28-5A18-0E73-8C54-3F08F8A02AC4}"/>
                    </a:ext>
                  </a:extLst>
                </p:cNvPr>
                <p:cNvCxnSpPr>
                  <a:cxnSpLocks/>
                  <a:stCxn id="77" idx="0"/>
                  <a:endCxn id="100" idx="0"/>
                </p:cNvCxnSpPr>
                <p:nvPr/>
              </p:nvCxnSpPr>
              <p:spPr>
                <a:xfrm flipV="1">
                  <a:off x="2564309" y="3539118"/>
                  <a:ext cx="566401" cy="9832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F536F97B-E9F0-FF17-1D40-AF898F2A0BB4}"/>
                    </a:ext>
                  </a:extLst>
                </p:cNvPr>
                <p:cNvCxnSpPr>
                  <a:cxnSpLocks/>
                  <a:stCxn id="77" idx="0"/>
                  <a:endCxn id="102" idx="0"/>
                </p:cNvCxnSpPr>
                <p:nvPr/>
              </p:nvCxnSpPr>
              <p:spPr>
                <a:xfrm flipV="1">
                  <a:off x="2564309" y="3539118"/>
                  <a:ext cx="1116667" cy="9832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6DAC9AD-AA04-32B0-309E-D8C087B489BD}"/>
                  </a:ext>
                </a:extLst>
              </p:cNvPr>
              <p:cNvGrpSpPr/>
              <p:nvPr/>
            </p:nvGrpSpPr>
            <p:grpSpPr>
              <a:xfrm>
                <a:off x="424852" y="3534003"/>
                <a:ext cx="3457700" cy="1359049"/>
                <a:chOff x="864982" y="3346224"/>
                <a:chExt cx="3457700" cy="1359049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CC88585-89A8-B2EB-3B1A-DB3627B07AA1}"/>
                    </a:ext>
                  </a:extLst>
                </p:cNvPr>
                <p:cNvGrpSpPr/>
                <p:nvPr/>
              </p:nvGrpSpPr>
              <p:grpSpPr>
                <a:xfrm>
                  <a:off x="864982" y="3346224"/>
                  <a:ext cx="3457700" cy="1351010"/>
                  <a:chOff x="773542" y="2260870"/>
                  <a:chExt cx="3457700" cy="135101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4B4CB71-5C60-32B6-FC1B-9D4AED0650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50244" y="3429000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707C0F95-64D8-3BC5-A52C-0F319B9BB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4048362" y="2260870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75356218-5DD5-FCBC-BEA6-0AE97FBD91BF}"/>
                      </a:ext>
                    </a:extLst>
                  </p:cNvPr>
                  <p:cNvCxnSpPr>
                    <a:cxnSpLocks/>
                    <a:stCxn id="70" idx="0"/>
                    <a:endCxn id="71" idx="0"/>
                  </p:cNvCxnSpPr>
                  <p:nvPr/>
                </p:nvCxnSpPr>
                <p:spPr>
                  <a:xfrm flipV="1">
                    <a:off x="3141684" y="2443750"/>
                    <a:ext cx="998118" cy="9852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16D6E0F-3937-58D0-A186-55B90320394B}"/>
                      </a:ext>
                    </a:extLst>
                  </p:cNvPr>
                  <p:cNvCxnSpPr>
                    <a:cxnSpLocks/>
                    <a:stCxn id="70" idx="0"/>
                  </p:cNvCxnSpPr>
                  <p:nvPr/>
                </p:nvCxnSpPr>
                <p:spPr>
                  <a:xfrm flipH="1" flipV="1">
                    <a:off x="3039270" y="2453764"/>
                    <a:ext cx="102414" cy="97523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757AD2D6-A701-217A-8D15-F9AFB53FEF2D}"/>
                      </a:ext>
                    </a:extLst>
                  </p:cNvPr>
                  <p:cNvCxnSpPr>
                    <a:cxnSpLocks/>
                    <a:stCxn id="70" idx="0"/>
                  </p:cNvCxnSpPr>
                  <p:nvPr/>
                </p:nvCxnSpPr>
                <p:spPr>
                  <a:xfrm flipH="1" flipV="1">
                    <a:off x="2003395" y="2436995"/>
                    <a:ext cx="1138289" cy="99200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62954BB8-D6A8-9F5A-3B73-2E24379BF9E1}"/>
                      </a:ext>
                    </a:extLst>
                  </p:cNvPr>
                  <p:cNvCxnSpPr>
                    <a:cxnSpLocks/>
                    <a:stCxn id="70" idx="0"/>
                  </p:cNvCxnSpPr>
                  <p:nvPr/>
                </p:nvCxnSpPr>
                <p:spPr>
                  <a:xfrm flipH="1" flipV="1">
                    <a:off x="773542" y="2428956"/>
                    <a:ext cx="2368142" cy="100004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988EBD4-E607-3863-385D-E530B078ED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72869" y="4522393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6FE2F21-D9BC-4972-3D48-097F6D7D4C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15028" y="4514354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B0C48BE-99D0-C6CD-4FC6-E7562D8C6460}"/>
                    </a:ext>
                  </a:extLst>
                </p:cNvPr>
                <p:cNvCxnSpPr>
                  <a:cxnSpLocks/>
                  <a:stCxn id="61" idx="0"/>
                </p:cNvCxnSpPr>
                <p:nvPr/>
              </p:nvCxnSpPr>
              <p:spPr>
                <a:xfrm flipH="1" flipV="1">
                  <a:off x="929640" y="3541092"/>
                  <a:ext cx="976828" cy="97326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DADE22C-578B-4323-489C-75CA74671FC3}"/>
                    </a:ext>
                  </a:extLst>
                </p:cNvPr>
                <p:cNvCxnSpPr>
                  <a:cxnSpLocks/>
                  <a:stCxn id="61" idx="0"/>
                </p:cNvCxnSpPr>
                <p:nvPr/>
              </p:nvCxnSpPr>
              <p:spPr>
                <a:xfrm flipH="1" flipV="1">
                  <a:off x="1479909" y="3539118"/>
                  <a:ext cx="426559" cy="9752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E2AE764-1ADD-B02C-9ACE-9AB311C0FF7C}"/>
                    </a:ext>
                  </a:extLst>
                </p:cNvPr>
                <p:cNvCxnSpPr>
                  <a:cxnSpLocks/>
                  <a:stCxn id="61" idx="0"/>
                </p:cNvCxnSpPr>
                <p:nvPr/>
              </p:nvCxnSpPr>
              <p:spPr>
                <a:xfrm flipV="1">
                  <a:off x="1906468" y="3549131"/>
                  <a:ext cx="123709" cy="965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39CCBC3-3FE3-DA19-5258-3D5CCF1D3B83}"/>
                    </a:ext>
                  </a:extLst>
                </p:cNvPr>
                <p:cNvCxnSpPr>
                  <a:cxnSpLocks/>
                  <a:stCxn id="61" idx="0"/>
                </p:cNvCxnSpPr>
                <p:nvPr/>
              </p:nvCxnSpPr>
              <p:spPr>
                <a:xfrm flipV="1">
                  <a:off x="1906468" y="3549132"/>
                  <a:ext cx="673976" cy="96522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A6E13DF-447A-C0D2-CF11-BB8123698421}"/>
                    </a:ext>
                  </a:extLst>
                </p:cNvPr>
                <p:cNvCxnSpPr>
                  <a:cxnSpLocks/>
                  <a:stCxn id="60" idx="0"/>
                </p:cNvCxnSpPr>
                <p:nvPr/>
              </p:nvCxnSpPr>
              <p:spPr>
                <a:xfrm flipH="1" flipV="1">
                  <a:off x="929640" y="3541092"/>
                  <a:ext cx="1634669" cy="981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3F80E95-F417-C285-4157-7D4DB09C68AC}"/>
                    </a:ext>
                  </a:extLst>
                </p:cNvPr>
                <p:cNvCxnSpPr>
                  <a:cxnSpLocks/>
                  <a:stCxn id="60" idx="0"/>
                </p:cNvCxnSpPr>
                <p:nvPr/>
              </p:nvCxnSpPr>
              <p:spPr>
                <a:xfrm flipH="1" flipV="1">
                  <a:off x="1479909" y="3539118"/>
                  <a:ext cx="1084400" cy="9832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6AC013E1-E3EE-D249-95F4-457FC2B984D7}"/>
                    </a:ext>
                  </a:extLst>
                </p:cNvPr>
                <p:cNvCxnSpPr>
                  <a:cxnSpLocks/>
                  <a:stCxn id="60" idx="0"/>
                </p:cNvCxnSpPr>
                <p:nvPr/>
              </p:nvCxnSpPr>
              <p:spPr>
                <a:xfrm flipV="1">
                  <a:off x="2564309" y="3539118"/>
                  <a:ext cx="566401" cy="9832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670865BA-BB83-F610-5063-D0E928DEB54A}"/>
                    </a:ext>
                  </a:extLst>
                </p:cNvPr>
                <p:cNvCxnSpPr>
                  <a:cxnSpLocks/>
                  <a:stCxn id="60" idx="0"/>
                </p:cNvCxnSpPr>
                <p:nvPr/>
              </p:nvCxnSpPr>
              <p:spPr>
                <a:xfrm flipV="1">
                  <a:off x="2564309" y="3539118"/>
                  <a:ext cx="1116667" cy="9832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8227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3" grpId="0"/>
      <p:bldP spid="114" grpId="0"/>
      <p:bldP spid="115" grpId="0"/>
      <p:bldP spid="117" grpId="0"/>
      <p:bldP spid="123" grpId="0"/>
      <p:bldP spid="1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20B2-8B3F-EF5E-3366-2FC391AC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Stabilizer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68673-1826-0CE6-07A3-AA47A07DD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1840" y="2530548"/>
                <a:ext cx="5434215" cy="29517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68673-1826-0CE6-07A3-AA47A07DD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1840" y="2530548"/>
                <a:ext cx="5434215" cy="29517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2EC5F84-A5B2-BD33-831F-42F6C30D3F47}"/>
              </a:ext>
            </a:extLst>
          </p:cNvPr>
          <p:cNvGrpSpPr/>
          <p:nvPr/>
        </p:nvGrpSpPr>
        <p:grpSpPr>
          <a:xfrm flipH="1">
            <a:off x="1312470" y="2603024"/>
            <a:ext cx="3484482" cy="2501907"/>
            <a:chOff x="398070" y="2391145"/>
            <a:chExt cx="3484482" cy="25019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C04501-5D2D-CE3E-54E5-078A60166EED}"/>
                </a:ext>
              </a:extLst>
            </p:cNvPr>
            <p:cNvGrpSpPr/>
            <p:nvPr/>
          </p:nvGrpSpPr>
          <p:grpSpPr>
            <a:xfrm flipV="1">
              <a:off x="398070" y="2391145"/>
              <a:ext cx="3393042" cy="1349035"/>
              <a:chOff x="838200" y="3356238"/>
              <a:chExt cx="3393042" cy="134903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5AC7BA7-9E16-7326-BE33-22C37D4FFE62}"/>
                  </a:ext>
                </a:extLst>
              </p:cNvPr>
              <p:cNvGrpSpPr/>
              <p:nvPr/>
            </p:nvGrpSpPr>
            <p:grpSpPr>
              <a:xfrm>
                <a:off x="838200" y="3356238"/>
                <a:ext cx="3393042" cy="1340996"/>
                <a:chOff x="746760" y="2270884"/>
                <a:chExt cx="3393042" cy="134099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F86D42F-FDE1-0588-64A9-83B85C388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746760" y="227285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2BBCD03-46FF-21BE-A107-8FF6EE2468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297029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3B0B983-D309-0869-6893-F402582BF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847297" y="228089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608BCFB-FBFF-8B91-E618-420F596E0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397564" y="228089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B02B725-63D6-25F7-1F33-3EE0BEA1B2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947830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802681A-084F-A5BD-22EE-0B4E1F4925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50244" y="3429000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78038A1-E88F-A074-EB67-1AC588E5A3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3498096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840B5EE-2CC9-711B-36A2-A12D9025A181}"/>
                    </a:ext>
                  </a:extLst>
                </p:cNvPr>
                <p:cNvCxnSpPr>
                  <a:cxnSpLocks/>
                  <a:stCxn id="48" idx="0"/>
                </p:cNvCxnSpPr>
                <p:nvPr/>
              </p:nvCxnSpPr>
              <p:spPr>
                <a:xfrm flipV="1">
                  <a:off x="3141684" y="2443750"/>
                  <a:ext cx="998118" cy="98525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46E8D3B-E9E1-0143-2A04-5AB2E3199FA8}"/>
                    </a:ext>
                  </a:extLst>
                </p:cNvPr>
                <p:cNvCxnSpPr>
                  <a:cxnSpLocks/>
                  <a:stCxn id="48" idx="0"/>
                  <a:endCxn id="47" idx="0"/>
                </p:cNvCxnSpPr>
                <p:nvPr/>
              </p:nvCxnSpPr>
              <p:spPr>
                <a:xfrm flipH="1" flipV="1">
                  <a:off x="3039270" y="2453764"/>
                  <a:ext cx="102414" cy="9752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0E618EF-8D35-4BB4-27B4-3F0D2133C61D}"/>
                    </a:ext>
                  </a:extLst>
                </p:cNvPr>
                <p:cNvCxnSpPr>
                  <a:cxnSpLocks/>
                  <a:stCxn id="48" idx="0"/>
                  <a:endCxn id="45" idx="1"/>
                </p:cNvCxnSpPr>
                <p:nvPr/>
              </p:nvCxnSpPr>
              <p:spPr>
                <a:xfrm flipH="1" flipV="1">
                  <a:off x="2003395" y="2436995"/>
                  <a:ext cx="1138289" cy="99200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0098D27-39F4-942A-6BAC-8B07B10D194F}"/>
                    </a:ext>
                  </a:extLst>
                </p:cNvPr>
                <p:cNvCxnSpPr>
                  <a:cxnSpLocks/>
                  <a:stCxn id="48" idx="0"/>
                  <a:endCxn id="43" idx="7"/>
                </p:cNvCxnSpPr>
                <p:nvPr/>
              </p:nvCxnSpPr>
              <p:spPr>
                <a:xfrm flipH="1" flipV="1">
                  <a:off x="773542" y="2428956"/>
                  <a:ext cx="2368142" cy="100004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F38636-4460-1216-4E72-155AF2D40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2869" y="4522393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60E6237-DCCC-1E7B-5F10-AD701B17F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5028" y="4514354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AD48F5F-B684-5E1E-270C-7E40FAF373CC}"/>
                  </a:ext>
                </a:extLst>
              </p:cNvPr>
              <p:cNvCxnSpPr>
                <a:cxnSpLocks/>
                <a:stCxn id="34" idx="0"/>
                <a:endCxn id="43" idx="0"/>
              </p:cNvCxnSpPr>
              <p:nvPr/>
            </p:nvCxnSpPr>
            <p:spPr>
              <a:xfrm flipH="1" flipV="1">
                <a:off x="929640" y="3541092"/>
                <a:ext cx="976828" cy="9732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8D41F6-FE18-BCC2-F6DA-73E83AF0D716}"/>
                  </a:ext>
                </a:extLst>
              </p:cNvPr>
              <p:cNvCxnSpPr>
                <a:cxnSpLocks/>
                <a:stCxn id="34" idx="0"/>
                <a:endCxn id="44" idx="0"/>
              </p:cNvCxnSpPr>
              <p:nvPr/>
            </p:nvCxnSpPr>
            <p:spPr>
              <a:xfrm flipH="1" flipV="1">
                <a:off x="1479909" y="3539118"/>
                <a:ext cx="426559" cy="9752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BB84DF9-8925-098F-F1D9-5A580C8B7556}"/>
                  </a:ext>
                </a:extLst>
              </p:cNvPr>
              <p:cNvCxnSpPr>
                <a:cxnSpLocks/>
                <a:stCxn id="34" idx="0"/>
                <a:endCxn id="45" idx="0"/>
              </p:cNvCxnSpPr>
              <p:nvPr/>
            </p:nvCxnSpPr>
            <p:spPr>
              <a:xfrm flipV="1">
                <a:off x="1906468" y="3549131"/>
                <a:ext cx="123709" cy="965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63E0D6F-EAAC-770D-B629-6D35E9F6BD35}"/>
                  </a:ext>
                </a:extLst>
              </p:cNvPr>
              <p:cNvCxnSpPr>
                <a:cxnSpLocks/>
                <a:stCxn id="34" idx="0"/>
                <a:endCxn id="46" idx="0"/>
              </p:cNvCxnSpPr>
              <p:nvPr/>
            </p:nvCxnSpPr>
            <p:spPr>
              <a:xfrm flipV="1">
                <a:off x="1906468" y="3549132"/>
                <a:ext cx="673976" cy="96522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5DFD331-1AE0-61DF-A2E5-162724BC33B6}"/>
                  </a:ext>
                </a:extLst>
              </p:cNvPr>
              <p:cNvCxnSpPr>
                <a:cxnSpLocks/>
                <a:stCxn id="33" idx="0"/>
                <a:endCxn id="43" idx="0"/>
              </p:cNvCxnSpPr>
              <p:nvPr/>
            </p:nvCxnSpPr>
            <p:spPr>
              <a:xfrm flipH="1" flipV="1">
                <a:off x="929640" y="3541092"/>
                <a:ext cx="1634669" cy="981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5E9E8B4-3BA6-9EB1-AC67-ADDEDB74C35C}"/>
                  </a:ext>
                </a:extLst>
              </p:cNvPr>
              <p:cNvCxnSpPr>
                <a:cxnSpLocks/>
                <a:stCxn id="33" idx="0"/>
                <a:endCxn id="44" idx="0"/>
              </p:cNvCxnSpPr>
              <p:nvPr/>
            </p:nvCxnSpPr>
            <p:spPr>
              <a:xfrm flipH="1" flipV="1">
                <a:off x="1479909" y="3539118"/>
                <a:ext cx="1084400" cy="9832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6C46D63-D287-A9C0-7D36-26B6A6B6AC9D}"/>
                  </a:ext>
                </a:extLst>
              </p:cNvPr>
              <p:cNvCxnSpPr>
                <a:cxnSpLocks/>
                <a:stCxn id="33" idx="0"/>
                <a:endCxn id="47" idx="0"/>
              </p:cNvCxnSpPr>
              <p:nvPr/>
            </p:nvCxnSpPr>
            <p:spPr>
              <a:xfrm flipV="1">
                <a:off x="2564309" y="3539118"/>
                <a:ext cx="566401" cy="9832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3760C85-1980-811E-60FD-93D43249FD3B}"/>
                  </a:ext>
                </a:extLst>
              </p:cNvPr>
              <p:cNvCxnSpPr>
                <a:cxnSpLocks/>
                <a:stCxn id="33" idx="0"/>
                <a:endCxn id="49" idx="0"/>
              </p:cNvCxnSpPr>
              <p:nvPr/>
            </p:nvCxnSpPr>
            <p:spPr>
              <a:xfrm flipV="1">
                <a:off x="2564309" y="3539118"/>
                <a:ext cx="1116667" cy="9832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CF7FA9-53F2-B7FF-89D7-E0F3A52F8376}"/>
                </a:ext>
              </a:extLst>
            </p:cNvPr>
            <p:cNvGrpSpPr/>
            <p:nvPr/>
          </p:nvGrpSpPr>
          <p:grpSpPr>
            <a:xfrm>
              <a:off x="424852" y="3534003"/>
              <a:ext cx="3457700" cy="1359049"/>
              <a:chOff x="864982" y="3346224"/>
              <a:chExt cx="3457700" cy="135904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A8625E1-9B92-2365-F807-783D2C365942}"/>
                  </a:ext>
                </a:extLst>
              </p:cNvPr>
              <p:cNvGrpSpPr/>
              <p:nvPr/>
            </p:nvGrpSpPr>
            <p:grpSpPr>
              <a:xfrm>
                <a:off x="864982" y="3346224"/>
                <a:ext cx="3457700" cy="1351010"/>
                <a:chOff x="773542" y="2260870"/>
                <a:chExt cx="3457700" cy="1351010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A7C8E0-D2E0-8AF6-B4D7-94D29AC752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50244" y="3429000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BF2F71D-3EC2-FC2A-B858-9A8FBA3783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048362" y="226087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2C89E12-7130-1718-6E0B-E0E6687B00B2}"/>
                    </a:ext>
                  </a:extLst>
                </p:cNvPr>
                <p:cNvCxnSpPr>
                  <a:cxnSpLocks/>
                  <a:stCxn id="26" idx="0"/>
                  <a:endCxn id="27" idx="0"/>
                </p:cNvCxnSpPr>
                <p:nvPr/>
              </p:nvCxnSpPr>
              <p:spPr>
                <a:xfrm flipV="1">
                  <a:off x="3141684" y="2443750"/>
                  <a:ext cx="998118" cy="98525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BE61F5E-E8AC-39B1-5A7D-2688370231F0}"/>
                    </a:ext>
                  </a:extLst>
                </p:cNvPr>
                <p:cNvCxnSpPr>
                  <a:cxnSpLocks/>
                  <a:stCxn id="26" idx="0"/>
                </p:cNvCxnSpPr>
                <p:nvPr/>
              </p:nvCxnSpPr>
              <p:spPr>
                <a:xfrm flipH="1" flipV="1">
                  <a:off x="3039270" y="2453764"/>
                  <a:ext cx="102414" cy="9752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DE0E71C-190C-6F91-7B71-BF15411D129E}"/>
                    </a:ext>
                  </a:extLst>
                </p:cNvPr>
                <p:cNvCxnSpPr>
                  <a:cxnSpLocks/>
                  <a:stCxn id="26" idx="0"/>
                </p:cNvCxnSpPr>
                <p:nvPr/>
              </p:nvCxnSpPr>
              <p:spPr>
                <a:xfrm flipH="1" flipV="1">
                  <a:off x="2003395" y="2436995"/>
                  <a:ext cx="1138289" cy="99200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B11FC63-4004-E2A3-E06A-306C6E5578D6}"/>
                    </a:ext>
                  </a:extLst>
                </p:cNvPr>
                <p:cNvCxnSpPr>
                  <a:cxnSpLocks/>
                  <a:stCxn id="26" idx="0"/>
                </p:cNvCxnSpPr>
                <p:nvPr/>
              </p:nvCxnSpPr>
              <p:spPr>
                <a:xfrm flipH="1" flipV="1">
                  <a:off x="773542" y="2428956"/>
                  <a:ext cx="2368142" cy="100004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450C38F-C02A-9D23-FA1F-398DA7CCFD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2869" y="4522393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34B32BC-99CE-9CD0-19F3-0227BB4816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5028" y="4514354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4203BC6-573F-CA40-0ED5-47D4BF67552E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H="1" flipV="1">
                <a:off x="929640" y="3541092"/>
                <a:ext cx="976828" cy="9732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7AD4745-57EB-3C5F-ADB8-F50B8A6B11D1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H="1" flipV="1">
                <a:off x="1479909" y="3539118"/>
                <a:ext cx="426559" cy="9752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CA1023F-378A-4B7C-85F1-81DAFFB018E7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1906468" y="3549131"/>
                <a:ext cx="123709" cy="965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1F2BFBB-FC88-6AEF-B537-818E1FCE923F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1906468" y="3549132"/>
                <a:ext cx="673976" cy="96522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980CF1E-7B8D-CEE9-3931-E6221B539FF7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929640" y="3541092"/>
                <a:ext cx="1634669" cy="9813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D7CBC33-DCDF-FBF5-3BE6-00E6F611161A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1479909" y="3539118"/>
                <a:ext cx="1084400" cy="9832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4AD9060-20C9-C6C7-A53D-E79FF90B9E6A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2564309" y="3539118"/>
                <a:ext cx="566401" cy="9832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CEBCFCD-6F15-1A72-7925-16C7011693C2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2564309" y="3539118"/>
                <a:ext cx="1116667" cy="9832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331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1C58-1F5B-3B61-FD0D-4CA164B2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Counting logical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249CA-0237-1825-C4F4-3AAA08701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=&gt;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[[7, 1]]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249CA-0237-1825-C4F4-3AAA08701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1C58-1F5B-3B61-FD0D-4CA164B2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Counting logical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249CA-0237-1825-C4F4-3AAA08701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=&gt;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[[5, 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249CA-0237-1825-C4F4-3AAA08701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1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1C58-1F5B-3B61-FD0D-4CA164B2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Counting logical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49CA-0237-1825-C4F4-3AAA0870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endParaRPr lang="en-US" sz="2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A3FA15-1D4A-C66F-ECBF-1E8CA1431D59}"/>
                  </a:ext>
                </a:extLst>
              </p:cNvPr>
              <p:cNvSpPr txBox="1"/>
              <p:nvPr/>
            </p:nvSpPr>
            <p:spPr>
              <a:xfrm>
                <a:off x="4828968" y="5309985"/>
                <a:ext cx="1796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=&gt;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A3FA15-1D4A-C66F-ECBF-1E8CA1431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968" y="5309985"/>
                <a:ext cx="1796271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CF36F6E2-7F42-A09E-E833-8159CD3A6A56}"/>
              </a:ext>
            </a:extLst>
          </p:cNvPr>
          <p:cNvGrpSpPr/>
          <p:nvPr/>
        </p:nvGrpSpPr>
        <p:grpSpPr>
          <a:xfrm>
            <a:off x="4844486" y="2215251"/>
            <a:ext cx="1841165" cy="2427497"/>
            <a:chOff x="4856587" y="2215251"/>
            <a:chExt cx="1841165" cy="242749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3B2A0A6-5D3E-4F09-CA80-9837B239017F}"/>
                </a:ext>
              </a:extLst>
            </p:cNvPr>
            <p:cNvGrpSpPr/>
            <p:nvPr/>
          </p:nvGrpSpPr>
          <p:grpSpPr>
            <a:xfrm>
              <a:off x="4856587" y="2215251"/>
              <a:ext cx="1841165" cy="2427497"/>
              <a:chOff x="4948367" y="2042645"/>
              <a:chExt cx="1841165" cy="242749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6AC3C4-FE54-AFEB-144F-94421D625287}"/>
                  </a:ext>
                </a:extLst>
              </p:cNvPr>
              <p:cNvGrpSpPr/>
              <p:nvPr/>
            </p:nvGrpSpPr>
            <p:grpSpPr>
              <a:xfrm>
                <a:off x="4948367" y="2225525"/>
                <a:ext cx="898346" cy="1102518"/>
                <a:chOff x="4574177" y="2629623"/>
                <a:chExt cx="898346" cy="1102518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7E9DF0F-7B88-ED64-F2F8-AB581F13C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 flipV="1">
                  <a:off x="4574177" y="3549261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66984B3-FC2B-B9FB-CD8C-2B5F98B04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 flipV="1">
                  <a:off x="5124445" y="353924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E54E0D3-E4F4-CC61-35FD-A7753C8C35E3}"/>
                    </a:ext>
                  </a:extLst>
                </p:cNvPr>
                <p:cNvCxnSpPr>
                  <a:cxnSpLocks/>
                  <a:stCxn id="30" idx="0"/>
                  <a:endCxn id="15" idx="0"/>
                </p:cNvCxnSpPr>
                <p:nvPr/>
              </p:nvCxnSpPr>
              <p:spPr>
                <a:xfrm flipH="1">
                  <a:off x="4665617" y="2629623"/>
                  <a:ext cx="806906" cy="91963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760BADC-3D1B-0114-044A-8920F6C2928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V="1">
                <a:off x="6048903" y="314244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6B65F72-E76D-9C28-4B77-F8CF5A1E8502}"/>
                  </a:ext>
                </a:extLst>
              </p:cNvPr>
              <p:cNvCxnSpPr>
                <a:cxnSpLocks/>
                <a:stCxn id="14" idx="0"/>
                <a:endCxn id="9" idx="4"/>
              </p:cNvCxnSpPr>
              <p:nvPr/>
            </p:nvCxnSpPr>
            <p:spPr>
              <a:xfrm flipV="1">
                <a:off x="5920472" y="3325320"/>
                <a:ext cx="219871" cy="96194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EE0D80-C504-A44E-09C1-C05156D585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9032" y="4287262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E57C222-0211-76DC-39CB-F2B7969855A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V="1">
                <a:off x="6606652" y="313242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92B3574-8227-B430-687F-6ADE27E40334}"/>
                  </a:ext>
                </a:extLst>
              </p:cNvPr>
              <p:cNvCxnSpPr>
                <a:cxnSpLocks/>
                <a:stCxn id="14" idx="0"/>
                <a:endCxn id="23" idx="4"/>
              </p:cNvCxnSpPr>
              <p:nvPr/>
            </p:nvCxnSpPr>
            <p:spPr>
              <a:xfrm flipV="1">
                <a:off x="5920472" y="3315308"/>
                <a:ext cx="777620" cy="97195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30B734-78C6-F5EF-666F-934CC5C4DC0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5755273" y="204264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4413301-B3C0-1E5B-DA1C-A278969DBA11}"/>
                  </a:ext>
                </a:extLst>
              </p:cNvPr>
              <p:cNvCxnSpPr>
                <a:cxnSpLocks/>
                <a:stCxn id="30" idx="0"/>
                <a:endCxn id="16" idx="0"/>
              </p:cNvCxnSpPr>
              <p:nvPr/>
            </p:nvCxnSpPr>
            <p:spPr>
              <a:xfrm flipH="1">
                <a:off x="5590075" y="2225525"/>
                <a:ext cx="256638" cy="90962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CF8A5C0-C9FA-89B0-736E-F478C4C5BF0E}"/>
                  </a:ext>
                </a:extLst>
              </p:cNvPr>
              <p:cNvCxnSpPr>
                <a:cxnSpLocks/>
                <a:stCxn id="30" idx="0"/>
                <a:endCxn id="9" idx="0"/>
              </p:cNvCxnSpPr>
              <p:nvPr/>
            </p:nvCxnSpPr>
            <p:spPr>
              <a:xfrm>
                <a:off x="5846713" y="2225525"/>
                <a:ext cx="293630" cy="91691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772CF3E-9989-2FB7-45FF-C517F78774BC}"/>
                  </a:ext>
                </a:extLst>
              </p:cNvPr>
              <p:cNvCxnSpPr>
                <a:cxnSpLocks/>
                <a:stCxn id="30" idx="0"/>
                <a:endCxn id="23" idx="0"/>
              </p:cNvCxnSpPr>
              <p:nvPr/>
            </p:nvCxnSpPr>
            <p:spPr>
              <a:xfrm>
                <a:off x="5846713" y="2225525"/>
                <a:ext cx="851379" cy="906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9A36436-DC53-5C94-67A8-EF8291D83469}"/>
                </a:ext>
              </a:extLst>
            </p:cNvPr>
            <p:cNvCxnSpPr>
              <a:cxnSpLocks/>
              <a:stCxn id="14" idx="0"/>
              <a:endCxn id="16" idx="4"/>
            </p:cNvCxnSpPr>
            <p:nvPr/>
          </p:nvCxnSpPr>
          <p:spPr>
            <a:xfrm flipH="1" flipV="1">
              <a:off x="5498295" y="3490636"/>
              <a:ext cx="330397" cy="96923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A9A381-FCFC-8F67-55D5-69D8913DF475}"/>
                </a:ext>
              </a:extLst>
            </p:cNvPr>
            <p:cNvCxnSpPr>
              <a:cxnSpLocks/>
              <a:stCxn id="14" idx="0"/>
              <a:endCxn id="15" idx="4"/>
            </p:cNvCxnSpPr>
            <p:nvPr/>
          </p:nvCxnSpPr>
          <p:spPr>
            <a:xfrm flipH="1" flipV="1">
              <a:off x="4948027" y="3500649"/>
              <a:ext cx="880665" cy="9592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599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1C58-1F5B-3B61-FD0D-4CA164B2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Counting logical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49CA-0237-1825-C4F4-3AAA0870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endParaRPr lang="en-US" sz="2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610A38-F643-932B-41D4-F3FD3B602357}"/>
              </a:ext>
            </a:extLst>
          </p:cNvPr>
          <p:cNvGrpSpPr/>
          <p:nvPr/>
        </p:nvGrpSpPr>
        <p:grpSpPr>
          <a:xfrm>
            <a:off x="1829903" y="2447166"/>
            <a:ext cx="1841165" cy="2499331"/>
            <a:chOff x="1829903" y="2447166"/>
            <a:chExt cx="1841165" cy="2499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6AC3C4-FE54-AFEB-144F-94421D625287}"/>
                </a:ext>
              </a:extLst>
            </p:cNvPr>
            <p:cNvGrpSpPr/>
            <p:nvPr/>
          </p:nvGrpSpPr>
          <p:grpSpPr>
            <a:xfrm>
              <a:off x="1829903" y="3584773"/>
              <a:ext cx="733148" cy="192893"/>
              <a:chOff x="4574177" y="3539248"/>
              <a:chExt cx="733148" cy="19289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7E9DF0F-7B88-ED64-F2F8-AB581F13C50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V="1">
                <a:off x="4574177" y="354926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66984B3-FC2B-B9FB-CD8C-2B5F98B0415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V="1">
                <a:off x="5124445" y="353924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60BADC-3D1B-0114-044A-8920F6C2928F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2930439" y="35920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57C222-0211-76DC-39CB-F2B7969855A1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3488188" y="3582051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30B734-78C6-F5EF-666F-934CC5C4DC0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649216" y="2447166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413301-B3C0-1E5B-DA1C-A278969DBA11}"/>
                </a:ext>
              </a:extLst>
            </p:cNvPr>
            <p:cNvCxnSpPr>
              <a:cxnSpLocks/>
              <a:stCxn id="30" idx="0"/>
              <a:endCxn id="16" idx="0"/>
            </p:cNvCxnSpPr>
            <p:nvPr/>
          </p:nvCxnSpPr>
          <p:spPr>
            <a:xfrm flipH="1">
              <a:off x="2471611" y="2630046"/>
              <a:ext cx="269045" cy="954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F8A5C0-C9FA-89B0-736E-F478C4C5BF0E}"/>
                </a:ext>
              </a:extLst>
            </p:cNvPr>
            <p:cNvCxnSpPr>
              <a:cxnSpLocks/>
              <a:stCxn id="30" idx="0"/>
              <a:endCxn id="9" idx="0"/>
            </p:cNvCxnSpPr>
            <p:nvPr/>
          </p:nvCxnSpPr>
          <p:spPr>
            <a:xfrm>
              <a:off x="2740656" y="2630046"/>
              <a:ext cx="281223" cy="962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4ABA1AF-1DE4-1FAB-241C-529E877765A5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3030778" y="3794587"/>
              <a:ext cx="311887" cy="969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5203F6-6C8A-0CE2-81DC-3B43165CF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1225" y="4763617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9B55F0-CE26-DDC4-0CEE-16440DEEA79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3342665" y="3784575"/>
              <a:ext cx="245862" cy="9790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A4413AA-1689-B4EF-15FC-9130CA0EE689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H="1" flipV="1">
              <a:off x="1905762" y="3787678"/>
              <a:ext cx="311887" cy="969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8D5EAD-6373-5D1D-BBCE-BC01795CE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6209" y="4756708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0998EF-B02E-94BC-EFE5-3F86F48E0FA5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2217649" y="3777666"/>
              <a:ext cx="245862" cy="9790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D8C5AA-E535-8194-C8AE-D350387A9E2B}"/>
              </a:ext>
            </a:extLst>
          </p:cNvPr>
          <p:cNvGrpSpPr/>
          <p:nvPr/>
        </p:nvGrpSpPr>
        <p:grpSpPr>
          <a:xfrm>
            <a:off x="6003478" y="2447166"/>
            <a:ext cx="740629" cy="2499332"/>
            <a:chOff x="6003478" y="2447166"/>
            <a:chExt cx="740629" cy="24993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61678E3-B4EE-1B9A-3FF7-F570A35589E1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6003478" y="3592064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86352E0-E951-FA4F-07EF-8B6D871B3F3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6561227" y="3582052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18A0482-F97B-31E8-20F7-772D833AD2E6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H="1" flipV="1">
              <a:off x="6103817" y="3794588"/>
              <a:ext cx="311887" cy="969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ACC3A3-3B96-5F4F-4B30-0723A9A60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4264" y="4763618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440350A-91D7-FAB3-C0DA-B45E1921ABD7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6415704" y="3784576"/>
              <a:ext cx="245862" cy="9790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4887FB-165E-C28F-D9F1-C77F405ACBC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275778" y="2447166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FBA138-E4A9-CCCF-7215-27F06773945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>
              <a:off x="6098173" y="2630046"/>
              <a:ext cx="269045" cy="954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16BCF-016F-5B0E-AC76-7DDA7C0E1B8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6367218" y="2630046"/>
              <a:ext cx="281223" cy="962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2559B8-4EEB-2D95-980E-91893E74EE3D}"/>
                  </a:ext>
                </a:extLst>
              </p:cNvPr>
              <p:cNvSpPr txBox="1"/>
              <p:nvPr/>
            </p:nvSpPr>
            <p:spPr>
              <a:xfrm>
                <a:off x="5540999" y="5521359"/>
                <a:ext cx="1566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=&gt;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2559B8-4EEB-2D95-980E-91893E74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999" y="5521359"/>
                <a:ext cx="156653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4BE7581-EF30-BD9C-C5CA-65751E8B9B8C}"/>
                  </a:ext>
                </a:extLst>
              </p:cNvPr>
              <p:cNvSpPr txBox="1"/>
              <p:nvPr/>
            </p:nvSpPr>
            <p:spPr>
              <a:xfrm>
                <a:off x="6916533" y="3389922"/>
                <a:ext cx="1383135" cy="67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4BE7581-EF30-BD9C-C5CA-65751E8B9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33" y="3389922"/>
                <a:ext cx="1383135" cy="675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C53E8C07-97C6-4113-17C7-CB4FF4577E69}"/>
              </a:ext>
            </a:extLst>
          </p:cNvPr>
          <p:cNvGrpSpPr/>
          <p:nvPr/>
        </p:nvGrpSpPr>
        <p:grpSpPr>
          <a:xfrm>
            <a:off x="9749067" y="2454456"/>
            <a:ext cx="196464" cy="1310476"/>
            <a:chOff x="9749067" y="2454456"/>
            <a:chExt cx="196464" cy="131047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B4B4B2-64FE-47C6-C12F-CF00F774FDD6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9762651" y="3582052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2400C7-D29D-3966-4A5B-7D0610696D2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749067" y="2454456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7B29CF-D4B5-3805-1EAD-68B2DBA1789B}"/>
                </a:ext>
              </a:extLst>
            </p:cNvPr>
            <p:cNvCxnSpPr>
              <a:cxnSpLocks/>
              <a:stCxn id="57" idx="0"/>
              <a:endCxn id="56" idx="0"/>
            </p:cNvCxnSpPr>
            <p:nvPr/>
          </p:nvCxnSpPr>
          <p:spPr>
            <a:xfrm>
              <a:off x="9840507" y="2637336"/>
              <a:ext cx="13584" cy="9447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E8110B-5979-22C5-393D-E258A99510EB}"/>
                  </a:ext>
                </a:extLst>
              </p:cNvPr>
              <p:cNvSpPr txBox="1"/>
              <p:nvPr/>
            </p:nvSpPr>
            <p:spPr>
              <a:xfrm>
                <a:off x="10142470" y="3488825"/>
                <a:ext cx="515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E8110B-5979-22C5-393D-E258A9951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470" y="3488825"/>
                <a:ext cx="5153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7FB5F-9C1B-7130-55F6-26946597C900}"/>
                  </a:ext>
                </a:extLst>
              </p:cNvPr>
              <p:cNvSpPr txBox="1"/>
              <p:nvPr/>
            </p:nvSpPr>
            <p:spPr>
              <a:xfrm>
                <a:off x="2021997" y="5531370"/>
                <a:ext cx="1566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=&gt;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7FB5F-9C1B-7130-55F6-26946597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997" y="5531370"/>
                <a:ext cx="156653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1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82F8-6B18-AA5D-427D-5462BBAC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Hypergraph product (HPG)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E73C-F609-4467-FE6E-33D67EBD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678" y="1825625"/>
            <a:ext cx="569712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Take the cartesian product of two Tanner graphs:</a:t>
            </a:r>
          </a:p>
          <a:p>
            <a:r>
              <a:rPr lang="en-US" sz="2000" dirty="0"/>
              <a:t>Place a qubit on each circle-circle.</a:t>
            </a:r>
          </a:p>
          <a:p>
            <a:r>
              <a:rPr lang="en-US" sz="2000" dirty="0"/>
              <a:t>Place a qubit on each square-square.</a:t>
            </a:r>
          </a:p>
          <a:p>
            <a:r>
              <a:rPr lang="en-US" sz="2000" dirty="0"/>
              <a:t>Define a X checks for each square-circle.</a:t>
            </a:r>
          </a:p>
          <a:p>
            <a:r>
              <a:rPr lang="en-US" sz="2000" dirty="0"/>
              <a:t>Define a Z checks for each circle-square.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n? </a:t>
            </a:r>
          </a:p>
          <a:p>
            <a:r>
              <a:rPr lang="en-US" sz="2000" dirty="0"/>
              <a:t>n=11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the first X check?</a:t>
            </a:r>
          </a:p>
          <a:p>
            <a:r>
              <a:rPr lang="en-US" sz="2000" dirty="0"/>
              <a:t>III XII </a:t>
            </a:r>
            <a:r>
              <a:rPr lang="en-US" sz="2000" dirty="0" err="1"/>
              <a:t>XII</a:t>
            </a:r>
            <a:r>
              <a:rPr lang="en-US" sz="2000" dirty="0"/>
              <a:t> XI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91271A-E603-65B9-4F54-4202904F41E1}"/>
              </a:ext>
            </a:extLst>
          </p:cNvPr>
          <p:cNvGrpSpPr/>
          <p:nvPr/>
        </p:nvGrpSpPr>
        <p:grpSpPr>
          <a:xfrm>
            <a:off x="1878316" y="1690688"/>
            <a:ext cx="2367479" cy="589575"/>
            <a:chOff x="2876670" y="2874274"/>
            <a:chExt cx="3551219" cy="8843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7EDDEC-68A5-34EB-5A34-1406F540E5A5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2873563" y="3490015"/>
              <a:ext cx="270605" cy="264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E72D94-1CBE-516F-48BC-703D79884ADB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3940927" y="3491138"/>
              <a:ext cx="270605" cy="264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76CE05-CDDA-9050-0969-B9C30E171F2D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5008291" y="3481633"/>
              <a:ext cx="270605" cy="264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B098E6-2C58-7212-A8CD-F6E478444BB7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6160390" y="3481633"/>
              <a:ext cx="270605" cy="264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D7BBED5-B4DF-0191-E6DD-B2DE7EDBFC63}"/>
                </a:ext>
              </a:extLst>
            </p:cNvPr>
            <p:cNvGrpSpPr/>
            <p:nvPr/>
          </p:nvGrpSpPr>
          <p:grpSpPr>
            <a:xfrm rot="5400000">
              <a:off x="4384781" y="1537768"/>
              <a:ext cx="604254" cy="3277265"/>
              <a:chOff x="7968339" y="1594485"/>
              <a:chExt cx="402836" cy="2184843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F1C3519-F7C0-3C4C-C45A-C7BD103EDEF8}"/>
                  </a:ext>
                </a:extLst>
              </p:cNvPr>
              <p:cNvSpPr/>
              <p:nvPr/>
            </p:nvSpPr>
            <p:spPr>
              <a:xfrm rot="16200000" flipH="1">
                <a:off x="7926618" y="1936895"/>
                <a:ext cx="759844" cy="129268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FCFF30E-3457-F444-F5DF-7C71175B5230}"/>
                  </a:ext>
                </a:extLst>
              </p:cNvPr>
              <p:cNvSpPr/>
              <p:nvPr/>
            </p:nvSpPr>
            <p:spPr>
              <a:xfrm rot="16200000" flipH="1">
                <a:off x="7077335" y="2485489"/>
                <a:ext cx="2184843" cy="402836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F4D53A5-015B-DBBA-5629-BF1BF6DFB6C6}"/>
                </a:ext>
              </a:extLst>
            </p:cNvPr>
            <p:cNvSpPr/>
            <p:nvPr/>
          </p:nvSpPr>
          <p:spPr>
            <a:xfrm flipH="1">
              <a:off x="4069886" y="3060901"/>
              <a:ext cx="2226237" cy="400178"/>
            </a:xfrm>
            <a:custGeom>
              <a:avLst/>
              <a:gdLst>
                <a:gd name="connsiteX0" fmla="*/ 1343465 w 1343465"/>
                <a:gd name="connsiteY0" fmla="*/ 270810 h 270810"/>
                <a:gd name="connsiteX1" fmla="*/ 633046 w 1343465"/>
                <a:gd name="connsiteY1" fmla="*/ 7 h 270810"/>
                <a:gd name="connsiteX2" fmla="*/ 0 w 1343465"/>
                <a:gd name="connsiteY2" fmla="*/ 263776 h 27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465" h="270810">
                  <a:moveTo>
                    <a:pt x="1343465" y="270810"/>
                  </a:moveTo>
                  <a:cubicBezTo>
                    <a:pt x="1100211" y="135994"/>
                    <a:pt x="856957" y="1179"/>
                    <a:pt x="633046" y="7"/>
                  </a:cubicBezTo>
                  <a:cubicBezTo>
                    <a:pt x="409135" y="-1165"/>
                    <a:pt x="204567" y="131305"/>
                    <a:pt x="0" y="2637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50BCD7-D467-DEA8-2814-BBC99747E696}"/>
              </a:ext>
            </a:extLst>
          </p:cNvPr>
          <p:cNvGrpSpPr/>
          <p:nvPr/>
        </p:nvGrpSpPr>
        <p:grpSpPr>
          <a:xfrm>
            <a:off x="542042" y="2966607"/>
            <a:ext cx="592315" cy="2468125"/>
            <a:chOff x="527204" y="4862618"/>
            <a:chExt cx="888473" cy="37021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54D0F3-7EAC-AB4C-A42F-7768D236F79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3962" y="6536774"/>
              <a:ext cx="270605" cy="264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4FEE77-053C-E4DF-5041-B999935ED3A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3962" y="5695034"/>
              <a:ext cx="270605" cy="264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17A77C-CA3B-C745-E89A-2EF63E0D568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3960" y="4862618"/>
              <a:ext cx="270605" cy="264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4FD8AD-934F-DA1F-35A9-72047911876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45051" y="7459340"/>
              <a:ext cx="270605" cy="264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CC3A92-1F89-F129-FE95-FAD5E915345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45072" y="8300413"/>
              <a:ext cx="270605" cy="264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336BA4-4F5E-BC40-B517-E953BE15FBC6}"/>
                </a:ext>
              </a:extLst>
            </p:cNvPr>
            <p:cNvGrpSpPr/>
            <p:nvPr/>
          </p:nvGrpSpPr>
          <p:grpSpPr>
            <a:xfrm>
              <a:off x="527204" y="4980321"/>
              <a:ext cx="617852" cy="3488676"/>
              <a:chOff x="351469" y="3320214"/>
              <a:chExt cx="411901" cy="232578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74F9F0-780F-EA80-C76E-730A023A16C0}"/>
                  </a:ext>
                </a:extLst>
              </p:cNvPr>
              <p:cNvSpPr/>
              <p:nvPr/>
            </p:nvSpPr>
            <p:spPr>
              <a:xfrm rot="16200000" flipH="1">
                <a:off x="415837" y="4753456"/>
                <a:ext cx="649348" cy="45719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D259CCF-C20E-FD95-167C-508D8A388E5B}"/>
                  </a:ext>
                </a:extLst>
              </p:cNvPr>
              <p:cNvSpPr/>
              <p:nvPr/>
            </p:nvSpPr>
            <p:spPr>
              <a:xfrm rot="16200000" flipH="1">
                <a:off x="17008" y="4344693"/>
                <a:ext cx="1234261" cy="258461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0FC3988-420F-B220-A0D4-E643D0D5E91D}"/>
                  </a:ext>
                </a:extLst>
              </p:cNvPr>
              <p:cNvSpPr/>
              <p:nvPr/>
            </p:nvSpPr>
            <p:spPr>
              <a:xfrm rot="16200000" flipH="1">
                <a:off x="68064" y="4958618"/>
                <a:ext cx="1194356" cy="180403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157E2E-A225-9AB5-E75E-CAC5CE54448C}"/>
                  </a:ext>
                </a:extLst>
              </p:cNvPr>
              <p:cNvSpPr/>
              <p:nvPr/>
            </p:nvSpPr>
            <p:spPr>
              <a:xfrm rot="16200000" flipH="1">
                <a:off x="-603596" y="4275279"/>
                <a:ext cx="2322027" cy="411898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DE7F48B-26E2-9D03-6C1E-8A09C695787B}"/>
              </a:ext>
            </a:extLst>
          </p:cNvPr>
          <p:cNvGrpSpPr/>
          <p:nvPr/>
        </p:nvGrpSpPr>
        <p:grpSpPr>
          <a:xfrm>
            <a:off x="1843002" y="2924140"/>
            <a:ext cx="1670039" cy="1318437"/>
            <a:chOff x="1843002" y="2924140"/>
            <a:chExt cx="1670039" cy="131843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B8BFF1-D2F8-4EAB-9019-BEB589D165E6}"/>
                </a:ext>
              </a:extLst>
            </p:cNvPr>
            <p:cNvGrpSpPr/>
            <p:nvPr/>
          </p:nvGrpSpPr>
          <p:grpSpPr>
            <a:xfrm>
              <a:off x="1843002" y="2928392"/>
              <a:ext cx="246888" cy="252690"/>
              <a:chOff x="1843002" y="2928392"/>
              <a:chExt cx="246888" cy="25269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3291BBF-D88D-B9BB-8B44-026BED45F04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76245" y="2968678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FD6B96C-AF54-B844-EDBF-27AD4177CDA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40101" y="2931293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5A61796-DA6C-465F-87E0-175CA2BE553D}"/>
                </a:ext>
              </a:extLst>
            </p:cNvPr>
            <p:cNvGrpSpPr/>
            <p:nvPr/>
          </p:nvGrpSpPr>
          <p:grpSpPr>
            <a:xfrm>
              <a:off x="2557258" y="2924140"/>
              <a:ext cx="246888" cy="252690"/>
              <a:chOff x="1843002" y="2928392"/>
              <a:chExt cx="246888" cy="25269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E898EE8-9CD1-53C5-5361-0210729E098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76245" y="2968678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9870FAF-4B2C-C10C-E499-8B57578E0A0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40101" y="2931293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C330961-7177-95BF-8A97-43BDAC7CF31C}"/>
                </a:ext>
              </a:extLst>
            </p:cNvPr>
            <p:cNvGrpSpPr/>
            <p:nvPr/>
          </p:nvGrpSpPr>
          <p:grpSpPr>
            <a:xfrm>
              <a:off x="3266153" y="2926211"/>
              <a:ext cx="246888" cy="252690"/>
              <a:chOff x="1843002" y="2928392"/>
              <a:chExt cx="246888" cy="25269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2B0997B-7D95-085E-7A12-D88E6EBBE2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76245" y="2968678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AB46FE1-6A03-B442-EF28-D38BF61A4FB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40101" y="2931293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ABF6D1-0E74-5970-C807-A7CBF1F9E84C}"/>
                </a:ext>
              </a:extLst>
            </p:cNvPr>
            <p:cNvGrpSpPr/>
            <p:nvPr/>
          </p:nvGrpSpPr>
          <p:grpSpPr>
            <a:xfrm>
              <a:off x="1843002" y="3457696"/>
              <a:ext cx="246888" cy="252690"/>
              <a:chOff x="1843002" y="2928392"/>
              <a:chExt cx="246888" cy="25269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96FBD9A-856F-15E0-1386-9891887909E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76245" y="2968678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6FA24AF-DEF5-A965-C3ED-97B38751825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40101" y="2931293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9DD5B7D-747D-C8CF-E83F-59A20C1AD928}"/>
                </a:ext>
              </a:extLst>
            </p:cNvPr>
            <p:cNvGrpSpPr/>
            <p:nvPr/>
          </p:nvGrpSpPr>
          <p:grpSpPr>
            <a:xfrm>
              <a:off x="2557258" y="3453444"/>
              <a:ext cx="246888" cy="252690"/>
              <a:chOff x="1843002" y="2928392"/>
              <a:chExt cx="246888" cy="25269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9A64737-1A77-E3CF-BFAD-37939C3FAC2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76245" y="2968678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4625E47-BF57-3A64-C095-34597FEE746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40101" y="2931293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411CCF8-EDD1-318B-7CF9-FA7B53493A95}"/>
                </a:ext>
              </a:extLst>
            </p:cNvPr>
            <p:cNvGrpSpPr/>
            <p:nvPr/>
          </p:nvGrpSpPr>
          <p:grpSpPr>
            <a:xfrm>
              <a:off x="3266153" y="3455515"/>
              <a:ext cx="246888" cy="252690"/>
              <a:chOff x="1843002" y="2928392"/>
              <a:chExt cx="246888" cy="25269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0EC9916-5007-E38D-C6C1-9A74C73BBE5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76245" y="2968678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34D68C6-7D6E-C58D-7FBF-EC770DBB27D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40101" y="2931293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6842FF4-CD36-3FA8-A349-BCF65F31E0F2}"/>
                </a:ext>
              </a:extLst>
            </p:cNvPr>
            <p:cNvGrpSpPr/>
            <p:nvPr/>
          </p:nvGrpSpPr>
          <p:grpSpPr>
            <a:xfrm>
              <a:off x="1843002" y="3989887"/>
              <a:ext cx="246888" cy="252690"/>
              <a:chOff x="1843002" y="2928392"/>
              <a:chExt cx="246888" cy="25269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97F6C6B-EE3F-7E06-2F6B-B0005B55736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76245" y="2968678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8F2F307-2C53-0775-A730-6050247F9CB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40101" y="2931293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8DA0AA4-E3FE-5FF0-59EF-4931F4B96E93}"/>
                </a:ext>
              </a:extLst>
            </p:cNvPr>
            <p:cNvGrpSpPr/>
            <p:nvPr/>
          </p:nvGrpSpPr>
          <p:grpSpPr>
            <a:xfrm>
              <a:off x="2557258" y="3985635"/>
              <a:ext cx="246888" cy="252690"/>
              <a:chOff x="1843002" y="2928392"/>
              <a:chExt cx="246888" cy="25269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038B39D-B327-89DA-2664-2C0ECB9BC3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76245" y="2968678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9C49FB6-FCA3-2F03-DA8E-32D07F655B9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40101" y="2931293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3FE1AC-21DC-DB4E-64F0-CE3059E28900}"/>
                </a:ext>
              </a:extLst>
            </p:cNvPr>
            <p:cNvGrpSpPr/>
            <p:nvPr/>
          </p:nvGrpSpPr>
          <p:grpSpPr>
            <a:xfrm>
              <a:off x="3266153" y="3987706"/>
              <a:ext cx="246888" cy="252690"/>
              <a:chOff x="1843002" y="2928392"/>
              <a:chExt cx="246888" cy="25269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B7739B-050F-9961-1E82-0678AD3760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76245" y="2968678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8A88A-9DA0-39F4-1B60-E1091747F76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1840101" y="2931293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495056B-8867-9B86-10A4-04FEFEE95E4B}"/>
              </a:ext>
            </a:extLst>
          </p:cNvPr>
          <p:cNvGrpSpPr/>
          <p:nvPr/>
        </p:nvGrpSpPr>
        <p:grpSpPr>
          <a:xfrm>
            <a:off x="4036899" y="2926211"/>
            <a:ext cx="246888" cy="1314185"/>
            <a:chOff x="4036899" y="2926211"/>
            <a:chExt cx="246888" cy="131418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B7F49C1-012F-FA29-7C16-318F1E8FFA0D}"/>
                </a:ext>
              </a:extLst>
            </p:cNvPr>
            <p:cNvGrpSpPr/>
            <p:nvPr/>
          </p:nvGrpSpPr>
          <p:grpSpPr>
            <a:xfrm>
              <a:off x="4036899" y="2926211"/>
              <a:ext cx="246888" cy="252690"/>
              <a:chOff x="4036899" y="2926211"/>
              <a:chExt cx="246888" cy="2526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23651FF-2343-33B9-E7CF-C31E8625104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4033998" y="2929112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979B5C6-91E3-A339-E14A-4DAF8F7B34B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4067462" y="2964426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6ACC3F-2F89-E2A9-B8C2-2E92705E9CF3}"/>
                </a:ext>
              </a:extLst>
            </p:cNvPr>
            <p:cNvGrpSpPr/>
            <p:nvPr/>
          </p:nvGrpSpPr>
          <p:grpSpPr>
            <a:xfrm>
              <a:off x="4036899" y="3455515"/>
              <a:ext cx="246888" cy="252690"/>
              <a:chOff x="4036899" y="2926211"/>
              <a:chExt cx="246888" cy="25269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F0202EB-F8CF-D229-8164-7288DDC3B8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4033998" y="2929112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E8A25F6-8CD5-61B0-EB16-CE85EF3D27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4067462" y="2964426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CB89A6-6F5A-8AAF-01CE-1B17FF72F444}"/>
                </a:ext>
              </a:extLst>
            </p:cNvPr>
            <p:cNvGrpSpPr/>
            <p:nvPr/>
          </p:nvGrpSpPr>
          <p:grpSpPr>
            <a:xfrm>
              <a:off x="4036899" y="3987706"/>
              <a:ext cx="246888" cy="252690"/>
              <a:chOff x="4036899" y="2926211"/>
              <a:chExt cx="246888" cy="25269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944F645-3E59-B168-D4B1-A2FEAFDA19F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4033998" y="2929112"/>
                <a:ext cx="252690" cy="2468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6DF6A5-FC74-858A-25AE-DF5512F1645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4067462" y="2964426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31B8E40-08CA-0718-3F4F-D16FF9C005F3}"/>
              </a:ext>
            </a:extLst>
          </p:cNvPr>
          <p:cNvGrpSpPr/>
          <p:nvPr/>
        </p:nvGrpSpPr>
        <p:grpSpPr>
          <a:xfrm>
            <a:off x="4022201" y="4571096"/>
            <a:ext cx="248908" cy="877122"/>
            <a:chOff x="4022201" y="4571096"/>
            <a:chExt cx="248908" cy="87712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38992E0-4BAA-F101-2279-7AFF21D2890B}"/>
                </a:ext>
              </a:extLst>
            </p:cNvPr>
            <p:cNvGrpSpPr/>
            <p:nvPr/>
          </p:nvGrpSpPr>
          <p:grpSpPr>
            <a:xfrm>
              <a:off x="4022201" y="4571096"/>
              <a:ext cx="248907" cy="254756"/>
              <a:chOff x="4033209" y="4561161"/>
              <a:chExt cx="248907" cy="25475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5CAA1E0-3BAC-9FF3-B515-F79105EC7C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4068616" y="4595349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9E36361-D684-0C7D-CB37-0153231415A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4030285" y="4564085"/>
                <a:ext cx="254756" cy="248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DB32CEE-66CA-D02C-3EC4-0DF0D0EA4FD9}"/>
                </a:ext>
              </a:extLst>
            </p:cNvPr>
            <p:cNvGrpSpPr/>
            <p:nvPr/>
          </p:nvGrpSpPr>
          <p:grpSpPr>
            <a:xfrm>
              <a:off x="4022202" y="5193462"/>
              <a:ext cx="248907" cy="254756"/>
              <a:chOff x="4033209" y="4561161"/>
              <a:chExt cx="248907" cy="25475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8D610C-B4E2-4AAF-CA4F-9397565EE60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4068616" y="4595349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8FB6171-B204-D4B1-9DD9-0909E25DAE5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4030285" y="4564085"/>
                <a:ext cx="254756" cy="248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12E551C-CA73-DA99-7745-B95F2BE61747}"/>
              </a:ext>
            </a:extLst>
          </p:cNvPr>
          <p:cNvGrpSpPr/>
          <p:nvPr/>
        </p:nvGrpSpPr>
        <p:grpSpPr>
          <a:xfrm>
            <a:off x="1837266" y="4557610"/>
            <a:ext cx="1686914" cy="885548"/>
            <a:chOff x="1837266" y="4557610"/>
            <a:chExt cx="1686914" cy="88554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BDA89AB-3E07-BB25-5914-AFD4909AD0FC}"/>
                </a:ext>
              </a:extLst>
            </p:cNvPr>
            <p:cNvGrpSpPr/>
            <p:nvPr/>
          </p:nvGrpSpPr>
          <p:grpSpPr>
            <a:xfrm>
              <a:off x="3275272" y="4566036"/>
              <a:ext cx="248907" cy="254756"/>
              <a:chOff x="3275272" y="4566036"/>
              <a:chExt cx="248907" cy="25475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218B6BB-C1FB-5D46-A126-6C74115C90E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272348" y="4568960"/>
                <a:ext cx="254756" cy="248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E19F8D6-B255-00FA-A9F2-529125FBBF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309524" y="4605284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6F536C-64DE-C82E-6B3F-3956DBC14AE8}"/>
                </a:ext>
              </a:extLst>
            </p:cNvPr>
            <p:cNvGrpSpPr/>
            <p:nvPr/>
          </p:nvGrpSpPr>
          <p:grpSpPr>
            <a:xfrm>
              <a:off x="2557258" y="4561160"/>
              <a:ext cx="248907" cy="254756"/>
              <a:chOff x="3275272" y="4566036"/>
              <a:chExt cx="248907" cy="25475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ED75E20-141F-A012-304B-AC0C3BA7281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272348" y="4568960"/>
                <a:ext cx="254756" cy="248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498D348-048E-A1ED-0768-74E87A8A170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309524" y="4605284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C63BA47-06AB-1D61-7480-6A1E7166C7E1}"/>
                </a:ext>
              </a:extLst>
            </p:cNvPr>
            <p:cNvGrpSpPr/>
            <p:nvPr/>
          </p:nvGrpSpPr>
          <p:grpSpPr>
            <a:xfrm>
              <a:off x="1837266" y="4557610"/>
              <a:ext cx="248907" cy="254756"/>
              <a:chOff x="3275272" y="4566036"/>
              <a:chExt cx="248907" cy="2547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56B16DB-E69A-0796-809D-B506760342A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272348" y="4568960"/>
                <a:ext cx="254756" cy="248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322AE27-96C3-3137-0D3F-1EB6EF167D3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309524" y="4605284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2DA1B10-0D65-013B-5E01-5E5DDE771F01}"/>
                </a:ext>
              </a:extLst>
            </p:cNvPr>
            <p:cNvGrpSpPr/>
            <p:nvPr/>
          </p:nvGrpSpPr>
          <p:grpSpPr>
            <a:xfrm>
              <a:off x="3275273" y="5188402"/>
              <a:ext cx="248907" cy="254756"/>
              <a:chOff x="3275272" y="4566036"/>
              <a:chExt cx="248907" cy="25475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6AFC7FD-3FA9-F154-1364-C56BC49BE57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272348" y="4568960"/>
                <a:ext cx="254756" cy="248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5D1BAB1-5545-E50E-3C83-F11403D9CBE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309524" y="4605284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BC7B8D4-C81C-EB2C-BBF3-4BD5A731B32E}"/>
                </a:ext>
              </a:extLst>
            </p:cNvPr>
            <p:cNvGrpSpPr/>
            <p:nvPr/>
          </p:nvGrpSpPr>
          <p:grpSpPr>
            <a:xfrm>
              <a:off x="2557259" y="5183526"/>
              <a:ext cx="248907" cy="254756"/>
              <a:chOff x="3275272" y="4566036"/>
              <a:chExt cx="248907" cy="25475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E7790-1B4E-A984-852C-EE5470E82CB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272348" y="4568960"/>
                <a:ext cx="254756" cy="248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EB6108D-759D-F771-1FF3-FD0F4970725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309524" y="4605284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646559-4913-D9A0-42E3-4513D8F4D983}"/>
                </a:ext>
              </a:extLst>
            </p:cNvPr>
            <p:cNvGrpSpPr/>
            <p:nvPr/>
          </p:nvGrpSpPr>
          <p:grpSpPr>
            <a:xfrm>
              <a:off x="1837267" y="5179976"/>
              <a:ext cx="248907" cy="254756"/>
              <a:chOff x="3275272" y="4566036"/>
              <a:chExt cx="248907" cy="25475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9FA92F9-6E6A-529F-EA82-C04FC10AF61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272348" y="4568960"/>
                <a:ext cx="254756" cy="248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62443B5-5F2A-E823-775D-3C67A3E0EA5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V="1">
                <a:off x="3309524" y="4605284"/>
                <a:ext cx="180403" cy="176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1E5951A-DD9A-A5C3-E45C-6926B9431092}"/>
              </a:ext>
            </a:extLst>
          </p:cNvPr>
          <p:cNvGrpSpPr/>
          <p:nvPr/>
        </p:nvGrpSpPr>
        <p:grpSpPr>
          <a:xfrm>
            <a:off x="1563126" y="3232515"/>
            <a:ext cx="2990304" cy="1611218"/>
            <a:chOff x="1563126" y="3232515"/>
            <a:chExt cx="2990304" cy="161121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4DF168-2ED8-9A31-16AB-26DB8E61BA51}"/>
                </a:ext>
              </a:extLst>
            </p:cNvPr>
            <p:cNvSpPr/>
            <p:nvPr/>
          </p:nvSpPr>
          <p:spPr>
            <a:xfrm rot="16200000" flipH="1">
              <a:off x="1484200" y="4454462"/>
              <a:ext cx="649348" cy="45719"/>
            </a:xfrm>
            <a:custGeom>
              <a:avLst/>
              <a:gdLst>
                <a:gd name="connsiteX0" fmla="*/ 1343465 w 1343465"/>
                <a:gd name="connsiteY0" fmla="*/ 270810 h 270810"/>
                <a:gd name="connsiteX1" fmla="*/ 633046 w 1343465"/>
                <a:gd name="connsiteY1" fmla="*/ 7 h 270810"/>
                <a:gd name="connsiteX2" fmla="*/ 0 w 1343465"/>
                <a:gd name="connsiteY2" fmla="*/ 263776 h 27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465" h="270810">
                  <a:moveTo>
                    <a:pt x="1343465" y="270810"/>
                  </a:moveTo>
                  <a:cubicBezTo>
                    <a:pt x="1100211" y="135994"/>
                    <a:pt x="856957" y="1179"/>
                    <a:pt x="633046" y="7"/>
                  </a:cubicBezTo>
                  <a:cubicBezTo>
                    <a:pt x="409135" y="-1165"/>
                    <a:pt x="204567" y="131305"/>
                    <a:pt x="0" y="26377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960C539-00A5-E6DF-EB9E-B745A9E028E9}"/>
                </a:ext>
              </a:extLst>
            </p:cNvPr>
            <p:cNvGrpSpPr/>
            <p:nvPr/>
          </p:nvGrpSpPr>
          <p:grpSpPr>
            <a:xfrm>
              <a:off x="1563126" y="3232515"/>
              <a:ext cx="2990304" cy="1611218"/>
              <a:chOff x="1573271" y="3214418"/>
              <a:chExt cx="2990304" cy="1611218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1CF4BB0-0919-A394-D53F-37EFBDAE93EE}"/>
                  </a:ext>
                </a:extLst>
              </p:cNvPr>
              <p:cNvSpPr/>
              <p:nvPr/>
            </p:nvSpPr>
            <p:spPr>
              <a:xfrm rot="16200000" flipH="1">
                <a:off x="1085371" y="4045699"/>
                <a:ext cx="1234261" cy="258461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9443FBC-D4B3-8BA7-64DC-96DE02852DA4}"/>
                  </a:ext>
                </a:extLst>
              </p:cNvPr>
              <p:cNvSpPr/>
              <p:nvPr/>
            </p:nvSpPr>
            <p:spPr>
              <a:xfrm flipH="1">
                <a:off x="1945682" y="4258971"/>
                <a:ext cx="2184843" cy="312327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74EFF0-E116-4202-4E11-07A0325ACD25}"/>
                  </a:ext>
                </a:extLst>
              </p:cNvPr>
              <p:cNvSpPr txBox="1"/>
              <p:nvPr/>
            </p:nvSpPr>
            <p:spPr>
              <a:xfrm>
                <a:off x="4178208" y="4363971"/>
                <a:ext cx="3853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3E2C6E4-1860-F428-580C-93950288D345}"/>
                  </a:ext>
                </a:extLst>
              </p:cNvPr>
              <p:cNvSpPr txBox="1"/>
              <p:nvPr/>
            </p:nvSpPr>
            <p:spPr>
              <a:xfrm>
                <a:off x="1656706" y="3214418"/>
                <a:ext cx="3853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4E612FA-CD08-FA5C-7E31-9E98D19E6DB0}"/>
                  </a:ext>
                </a:extLst>
              </p:cNvPr>
              <p:cNvSpPr txBox="1"/>
              <p:nvPr/>
            </p:nvSpPr>
            <p:spPr>
              <a:xfrm>
                <a:off x="1639049" y="3764840"/>
                <a:ext cx="3853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D8E1AB9-7A48-256D-0EF3-65B1CF3C4326}"/>
              </a:ext>
            </a:extLst>
          </p:cNvPr>
          <p:cNvGrpSpPr/>
          <p:nvPr/>
        </p:nvGrpSpPr>
        <p:grpSpPr>
          <a:xfrm>
            <a:off x="2013086" y="3132256"/>
            <a:ext cx="2211393" cy="1966802"/>
            <a:chOff x="1962966" y="3135584"/>
            <a:chExt cx="2211393" cy="1966802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F8787DD-D3FB-800F-CB4C-1932BD800A3B}"/>
                </a:ext>
              </a:extLst>
            </p:cNvPr>
            <p:cNvGrpSpPr/>
            <p:nvPr/>
          </p:nvGrpSpPr>
          <p:grpSpPr>
            <a:xfrm>
              <a:off x="1962966" y="3135584"/>
              <a:ext cx="2184843" cy="312327"/>
              <a:chOff x="3048275" y="2874274"/>
              <a:chExt cx="3277265" cy="604254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A2A71C4C-654F-5792-FF5C-9BA857826347}"/>
                  </a:ext>
                </a:extLst>
              </p:cNvPr>
              <p:cNvGrpSpPr/>
              <p:nvPr/>
            </p:nvGrpSpPr>
            <p:grpSpPr>
              <a:xfrm rot="5400000">
                <a:off x="4384781" y="1537768"/>
                <a:ext cx="604254" cy="3277265"/>
                <a:chOff x="7968339" y="1594485"/>
                <a:chExt cx="402836" cy="2184843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6F3A9D39-4C07-0255-38B1-53B270A51257}"/>
                    </a:ext>
                  </a:extLst>
                </p:cNvPr>
                <p:cNvSpPr/>
                <p:nvPr/>
              </p:nvSpPr>
              <p:spPr>
                <a:xfrm rot="16200000" flipH="1">
                  <a:off x="7926618" y="1936895"/>
                  <a:ext cx="759844" cy="129268"/>
                </a:xfrm>
                <a:custGeom>
                  <a:avLst/>
                  <a:gdLst>
                    <a:gd name="connsiteX0" fmla="*/ 1343465 w 1343465"/>
                    <a:gd name="connsiteY0" fmla="*/ 270810 h 270810"/>
                    <a:gd name="connsiteX1" fmla="*/ 633046 w 1343465"/>
                    <a:gd name="connsiteY1" fmla="*/ 7 h 270810"/>
                    <a:gd name="connsiteX2" fmla="*/ 0 w 1343465"/>
                    <a:gd name="connsiteY2" fmla="*/ 263776 h 270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3465" h="270810">
                      <a:moveTo>
                        <a:pt x="1343465" y="270810"/>
                      </a:moveTo>
                      <a:cubicBezTo>
                        <a:pt x="1100211" y="135994"/>
                        <a:pt x="856957" y="1179"/>
                        <a:pt x="633046" y="7"/>
                      </a:cubicBezTo>
                      <a:cubicBezTo>
                        <a:pt x="409135" y="-1165"/>
                        <a:pt x="204567" y="131305"/>
                        <a:pt x="0" y="263776"/>
                      </a:cubicBezTo>
                    </a:path>
                  </a:pathLst>
                </a:custGeom>
                <a:noFill/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4EFCC398-57BF-DB57-4A67-C2B343E2AC9E}"/>
                    </a:ext>
                  </a:extLst>
                </p:cNvPr>
                <p:cNvSpPr/>
                <p:nvPr/>
              </p:nvSpPr>
              <p:spPr>
                <a:xfrm rot="16200000" flipH="1">
                  <a:off x="7077335" y="2485489"/>
                  <a:ext cx="2184843" cy="402836"/>
                </a:xfrm>
                <a:custGeom>
                  <a:avLst/>
                  <a:gdLst>
                    <a:gd name="connsiteX0" fmla="*/ 1343465 w 1343465"/>
                    <a:gd name="connsiteY0" fmla="*/ 270810 h 270810"/>
                    <a:gd name="connsiteX1" fmla="*/ 633046 w 1343465"/>
                    <a:gd name="connsiteY1" fmla="*/ 7 h 270810"/>
                    <a:gd name="connsiteX2" fmla="*/ 0 w 1343465"/>
                    <a:gd name="connsiteY2" fmla="*/ 263776 h 270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3465" h="270810">
                      <a:moveTo>
                        <a:pt x="1343465" y="270810"/>
                      </a:moveTo>
                      <a:cubicBezTo>
                        <a:pt x="1100211" y="135994"/>
                        <a:pt x="856957" y="1179"/>
                        <a:pt x="633046" y="7"/>
                      </a:cubicBezTo>
                      <a:cubicBezTo>
                        <a:pt x="409135" y="-1165"/>
                        <a:pt x="204567" y="131305"/>
                        <a:pt x="0" y="263776"/>
                      </a:cubicBezTo>
                    </a:path>
                  </a:pathLst>
                </a:custGeom>
                <a:noFill/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AF001B4-50F0-DBDE-D562-F3DC352752B6}"/>
                  </a:ext>
                </a:extLst>
              </p:cNvPr>
              <p:cNvSpPr/>
              <p:nvPr/>
            </p:nvSpPr>
            <p:spPr>
              <a:xfrm flipH="1">
                <a:off x="4069886" y="3060901"/>
                <a:ext cx="2226237" cy="400178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DBDBB7-EFC1-B3A6-60E2-2A7B4E6D283B}"/>
                </a:ext>
              </a:extLst>
            </p:cNvPr>
            <p:cNvSpPr txBox="1"/>
            <p:nvPr/>
          </p:nvSpPr>
          <p:spPr>
            <a:xfrm>
              <a:off x="2028668" y="3317858"/>
              <a:ext cx="3853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Z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29A20F-ED48-4F82-655D-65DF2157A11D}"/>
                </a:ext>
              </a:extLst>
            </p:cNvPr>
            <p:cNvSpPr txBox="1"/>
            <p:nvPr/>
          </p:nvSpPr>
          <p:spPr>
            <a:xfrm>
              <a:off x="3788992" y="4640721"/>
              <a:ext cx="3853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Z</a:t>
              </a: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51D8FF5-8691-7B70-F075-6CC559CAC9C9}"/>
                </a:ext>
              </a:extLst>
            </p:cNvPr>
            <p:cNvSpPr/>
            <p:nvPr/>
          </p:nvSpPr>
          <p:spPr>
            <a:xfrm rot="16200000" flipH="1">
              <a:off x="3277655" y="3946164"/>
              <a:ext cx="1234261" cy="248909"/>
            </a:xfrm>
            <a:custGeom>
              <a:avLst/>
              <a:gdLst>
                <a:gd name="connsiteX0" fmla="*/ 1343465 w 1343465"/>
                <a:gd name="connsiteY0" fmla="*/ 270810 h 270810"/>
                <a:gd name="connsiteX1" fmla="*/ 633046 w 1343465"/>
                <a:gd name="connsiteY1" fmla="*/ 7 h 270810"/>
                <a:gd name="connsiteX2" fmla="*/ 0 w 1343465"/>
                <a:gd name="connsiteY2" fmla="*/ 263776 h 27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465" h="270810">
                  <a:moveTo>
                    <a:pt x="1343465" y="270810"/>
                  </a:moveTo>
                  <a:cubicBezTo>
                    <a:pt x="1100211" y="135994"/>
                    <a:pt x="856957" y="1179"/>
                    <a:pt x="633046" y="7"/>
                  </a:cubicBezTo>
                  <a:cubicBezTo>
                    <a:pt x="409135" y="-1165"/>
                    <a:pt x="204567" y="131305"/>
                    <a:pt x="0" y="263776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77381D-E811-DF00-237D-D63D4E1BF40B}"/>
                </a:ext>
              </a:extLst>
            </p:cNvPr>
            <p:cNvSpPr txBox="1"/>
            <p:nvPr/>
          </p:nvSpPr>
          <p:spPr>
            <a:xfrm>
              <a:off x="2717969" y="3321030"/>
              <a:ext cx="3853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Z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27561B1-3653-48CA-483A-30DFD8027CC3}"/>
                </a:ext>
              </a:extLst>
            </p:cNvPr>
            <p:cNvSpPr txBox="1"/>
            <p:nvPr/>
          </p:nvSpPr>
          <p:spPr>
            <a:xfrm>
              <a:off x="3415872" y="3335470"/>
              <a:ext cx="3853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03A782-3227-7C44-EBE1-C48BDA063483}"/>
                  </a:ext>
                </a:extLst>
              </p:cNvPr>
              <p:cNvSpPr txBox="1"/>
              <p:nvPr/>
            </p:nvSpPr>
            <p:spPr>
              <a:xfrm>
                <a:off x="74691" y="6458577"/>
                <a:ext cx="10951535" cy="34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Tillich, </a:t>
                </a:r>
                <a:r>
                  <a:rPr lang="en-US" sz="1600" dirty="0" err="1"/>
                  <a:t>Zémor</a:t>
                </a:r>
                <a:r>
                  <a:rPr lang="en-US" sz="1600" dirty="0"/>
                  <a:t> – Quantum LDPC codes with positive rate and minimum distance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1600" dirty="0"/>
                  <a:t>. </a:t>
                </a:r>
                <a:r>
                  <a:rPr lang="en-US" sz="1600" dirty="0">
                    <a:hlinkClick r:id="rId2"/>
                  </a:rPr>
                  <a:t>arxiv:0903.0566</a:t>
                </a:r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03A782-3227-7C44-EBE1-C48BDA06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" y="6458577"/>
                <a:ext cx="10951535" cy="347788"/>
              </a:xfrm>
              <a:prstGeom prst="rect">
                <a:avLst/>
              </a:prstGeom>
              <a:blipFill>
                <a:blip r:embed="rId3"/>
                <a:stretch>
                  <a:fillRect l="-278" t="-172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09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3B15-CC5C-63A0-BE4C-2F04F5D0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quantum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2525-A98E-7C91-7E8B-0B046AC1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First attempt:</a:t>
            </a:r>
          </a:p>
          <a:p>
            <a:pPr marL="0" indent="0">
              <a:buNone/>
            </a:pPr>
            <a:r>
              <a:rPr lang="en-US" dirty="0"/>
              <a:t>A machine capable of performing quantum </a:t>
            </a:r>
            <a:r>
              <a:rPr lang="en-US" i="1" dirty="0">
                <a:solidFill>
                  <a:srgbClr val="FF0000"/>
                </a:solidFill>
              </a:rPr>
              <a:t>computations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More accurate definition:</a:t>
            </a:r>
          </a:p>
          <a:p>
            <a:pPr marL="0" indent="0">
              <a:buNone/>
            </a:pPr>
            <a:r>
              <a:rPr lang="en-US" dirty="0"/>
              <a:t>A machine capable of performing </a:t>
            </a:r>
            <a:r>
              <a:rPr lang="en-US" i="1" dirty="0">
                <a:solidFill>
                  <a:srgbClr val="FF0000"/>
                </a:solidFill>
              </a:rPr>
              <a:t>Quantum Error Correction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a little bit of computation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QEC</a:t>
            </a:r>
            <a:r>
              <a:rPr lang="en-US" dirty="0"/>
              <a:t> = Quantum 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19877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82F8-6B18-AA5D-427D-5462BBAC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X checks of a HGP code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D829709-BED4-DBA7-091D-3EECD86D65AA}"/>
              </a:ext>
            </a:extLst>
          </p:cNvPr>
          <p:cNvGrpSpPr/>
          <p:nvPr/>
        </p:nvGrpSpPr>
        <p:grpSpPr>
          <a:xfrm>
            <a:off x="542042" y="1690688"/>
            <a:ext cx="4011388" cy="3757530"/>
            <a:chOff x="542042" y="1690688"/>
            <a:chExt cx="4011388" cy="375753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8A0A535-74A9-C270-C00D-695EB5852E1A}"/>
                </a:ext>
              </a:extLst>
            </p:cNvPr>
            <p:cNvGrpSpPr/>
            <p:nvPr/>
          </p:nvGrpSpPr>
          <p:grpSpPr>
            <a:xfrm>
              <a:off x="542042" y="1690688"/>
              <a:ext cx="3703753" cy="3744044"/>
              <a:chOff x="542042" y="1690688"/>
              <a:chExt cx="3703753" cy="374404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391271A-E603-65B9-4F54-4202904F41E1}"/>
                  </a:ext>
                </a:extLst>
              </p:cNvPr>
              <p:cNvGrpSpPr/>
              <p:nvPr/>
            </p:nvGrpSpPr>
            <p:grpSpPr>
              <a:xfrm>
                <a:off x="1878316" y="1690688"/>
                <a:ext cx="2367479" cy="589575"/>
                <a:chOff x="2876670" y="2874274"/>
                <a:chExt cx="3551219" cy="884362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A7EDDEC-68A5-34EB-5A34-1406F540E5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 flipV="1">
                  <a:off x="2873563" y="3490015"/>
                  <a:ext cx="270605" cy="264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9E72D94-1CBE-516F-48BC-703D79884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 flipV="1">
                  <a:off x="3940927" y="3491138"/>
                  <a:ext cx="270605" cy="264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B76CE05-CDDA-9050-0969-B9C30E171F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 flipV="1">
                  <a:off x="5008291" y="3481633"/>
                  <a:ext cx="270605" cy="264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3B098E6-2C58-7212-A8CD-F6E478444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 flipV="1">
                  <a:off x="6160390" y="3481633"/>
                  <a:ext cx="270605" cy="2643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D7BBED5-B4DF-0191-E6DD-B2DE7EDBFC63}"/>
                    </a:ext>
                  </a:extLst>
                </p:cNvPr>
                <p:cNvGrpSpPr/>
                <p:nvPr/>
              </p:nvGrpSpPr>
              <p:grpSpPr>
                <a:xfrm rot="5400000">
                  <a:off x="4384781" y="1537768"/>
                  <a:ext cx="604254" cy="3277265"/>
                  <a:chOff x="7968339" y="1594485"/>
                  <a:chExt cx="402836" cy="2184843"/>
                </a:xfrm>
              </p:grpSpPr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FF1C3519-F7C0-3C4C-C45A-C7BD103EDEF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7926618" y="1936895"/>
                    <a:ext cx="759844" cy="129268"/>
                  </a:xfrm>
                  <a:custGeom>
                    <a:avLst/>
                    <a:gdLst>
                      <a:gd name="connsiteX0" fmla="*/ 1343465 w 1343465"/>
                      <a:gd name="connsiteY0" fmla="*/ 270810 h 270810"/>
                      <a:gd name="connsiteX1" fmla="*/ 633046 w 1343465"/>
                      <a:gd name="connsiteY1" fmla="*/ 7 h 270810"/>
                      <a:gd name="connsiteX2" fmla="*/ 0 w 1343465"/>
                      <a:gd name="connsiteY2" fmla="*/ 263776 h 270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43465" h="270810">
                        <a:moveTo>
                          <a:pt x="1343465" y="270810"/>
                        </a:moveTo>
                        <a:cubicBezTo>
                          <a:pt x="1100211" y="135994"/>
                          <a:pt x="856957" y="1179"/>
                          <a:pt x="633046" y="7"/>
                        </a:cubicBezTo>
                        <a:cubicBezTo>
                          <a:pt x="409135" y="-1165"/>
                          <a:pt x="204567" y="131305"/>
                          <a:pt x="0" y="26377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5FCFF30E-3457-F444-F5DF-7C71175B523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7077335" y="2485489"/>
                    <a:ext cx="2184843" cy="402836"/>
                  </a:xfrm>
                  <a:custGeom>
                    <a:avLst/>
                    <a:gdLst>
                      <a:gd name="connsiteX0" fmla="*/ 1343465 w 1343465"/>
                      <a:gd name="connsiteY0" fmla="*/ 270810 h 270810"/>
                      <a:gd name="connsiteX1" fmla="*/ 633046 w 1343465"/>
                      <a:gd name="connsiteY1" fmla="*/ 7 h 270810"/>
                      <a:gd name="connsiteX2" fmla="*/ 0 w 1343465"/>
                      <a:gd name="connsiteY2" fmla="*/ 263776 h 270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43465" h="270810">
                        <a:moveTo>
                          <a:pt x="1343465" y="270810"/>
                        </a:moveTo>
                        <a:cubicBezTo>
                          <a:pt x="1100211" y="135994"/>
                          <a:pt x="856957" y="1179"/>
                          <a:pt x="633046" y="7"/>
                        </a:cubicBezTo>
                        <a:cubicBezTo>
                          <a:pt x="409135" y="-1165"/>
                          <a:pt x="204567" y="131305"/>
                          <a:pt x="0" y="26377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F4D53A5-015B-DBBA-5629-BF1BF6DFB6C6}"/>
                    </a:ext>
                  </a:extLst>
                </p:cNvPr>
                <p:cNvSpPr/>
                <p:nvPr/>
              </p:nvSpPr>
              <p:spPr>
                <a:xfrm flipH="1">
                  <a:off x="4069886" y="3060901"/>
                  <a:ext cx="2226237" cy="400178"/>
                </a:xfrm>
                <a:custGeom>
                  <a:avLst/>
                  <a:gdLst>
                    <a:gd name="connsiteX0" fmla="*/ 1343465 w 1343465"/>
                    <a:gd name="connsiteY0" fmla="*/ 270810 h 270810"/>
                    <a:gd name="connsiteX1" fmla="*/ 633046 w 1343465"/>
                    <a:gd name="connsiteY1" fmla="*/ 7 h 270810"/>
                    <a:gd name="connsiteX2" fmla="*/ 0 w 1343465"/>
                    <a:gd name="connsiteY2" fmla="*/ 263776 h 270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3465" h="270810">
                      <a:moveTo>
                        <a:pt x="1343465" y="270810"/>
                      </a:moveTo>
                      <a:cubicBezTo>
                        <a:pt x="1100211" y="135994"/>
                        <a:pt x="856957" y="1179"/>
                        <a:pt x="633046" y="7"/>
                      </a:cubicBezTo>
                      <a:cubicBezTo>
                        <a:pt x="409135" y="-1165"/>
                        <a:pt x="204567" y="131305"/>
                        <a:pt x="0" y="26377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B50BCD7-D467-DEA8-2814-BBC99747E696}"/>
                  </a:ext>
                </a:extLst>
              </p:cNvPr>
              <p:cNvGrpSpPr/>
              <p:nvPr/>
            </p:nvGrpSpPr>
            <p:grpSpPr>
              <a:xfrm>
                <a:off x="542042" y="2966607"/>
                <a:ext cx="592315" cy="2468125"/>
                <a:chOff x="527204" y="4862618"/>
                <a:chExt cx="888473" cy="3702187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854D0F3-7EAC-AB4C-A42F-7768D236F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3962" y="6536774"/>
                  <a:ext cx="270605" cy="264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24FEE77-053C-E4DF-5041-B999935ED3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3962" y="5695034"/>
                  <a:ext cx="270605" cy="264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917A77C-CA3B-C745-E89A-2EF63E0D56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3960" y="4862618"/>
                  <a:ext cx="270605" cy="264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B4FD8AD-934F-DA1F-35A9-720479118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45051" y="7459340"/>
                  <a:ext cx="270605" cy="2643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DCC3A92-1F89-F129-FE95-FAD5E9153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45072" y="8300413"/>
                  <a:ext cx="270605" cy="2643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C2336BA4-4F5E-BC40-B517-E953BE15FBC6}"/>
                    </a:ext>
                  </a:extLst>
                </p:cNvPr>
                <p:cNvGrpSpPr/>
                <p:nvPr/>
              </p:nvGrpSpPr>
              <p:grpSpPr>
                <a:xfrm>
                  <a:off x="527204" y="4980321"/>
                  <a:ext cx="617852" cy="3488676"/>
                  <a:chOff x="351469" y="3320214"/>
                  <a:chExt cx="411901" cy="2325784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A774F9F0-780F-EA80-C76E-730A023A16C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15837" y="4753456"/>
                    <a:ext cx="649348" cy="45719"/>
                  </a:xfrm>
                  <a:custGeom>
                    <a:avLst/>
                    <a:gdLst>
                      <a:gd name="connsiteX0" fmla="*/ 1343465 w 1343465"/>
                      <a:gd name="connsiteY0" fmla="*/ 270810 h 270810"/>
                      <a:gd name="connsiteX1" fmla="*/ 633046 w 1343465"/>
                      <a:gd name="connsiteY1" fmla="*/ 7 h 270810"/>
                      <a:gd name="connsiteX2" fmla="*/ 0 w 1343465"/>
                      <a:gd name="connsiteY2" fmla="*/ 263776 h 270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43465" h="270810">
                        <a:moveTo>
                          <a:pt x="1343465" y="270810"/>
                        </a:moveTo>
                        <a:cubicBezTo>
                          <a:pt x="1100211" y="135994"/>
                          <a:pt x="856957" y="1179"/>
                          <a:pt x="633046" y="7"/>
                        </a:cubicBezTo>
                        <a:cubicBezTo>
                          <a:pt x="409135" y="-1165"/>
                          <a:pt x="204567" y="131305"/>
                          <a:pt x="0" y="26377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D259CCF-C20E-FD95-167C-508D8A388E5B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7008" y="4344693"/>
                    <a:ext cx="1234261" cy="258461"/>
                  </a:xfrm>
                  <a:custGeom>
                    <a:avLst/>
                    <a:gdLst>
                      <a:gd name="connsiteX0" fmla="*/ 1343465 w 1343465"/>
                      <a:gd name="connsiteY0" fmla="*/ 270810 h 270810"/>
                      <a:gd name="connsiteX1" fmla="*/ 633046 w 1343465"/>
                      <a:gd name="connsiteY1" fmla="*/ 7 h 270810"/>
                      <a:gd name="connsiteX2" fmla="*/ 0 w 1343465"/>
                      <a:gd name="connsiteY2" fmla="*/ 263776 h 270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43465" h="270810">
                        <a:moveTo>
                          <a:pt x="1343465" y="270810"/>
                        </a:moveTo>
                        <a:cubicBezTo>
                          <a:pt x="1100211" y="135994"/>
                          <a:pt x="856957" y="1179"/>
                          <a:pt x="633046" y="7"/>
                        </a:cubicBezTo>
                        <a:cubicBezTo>
                          <a:pt x="409135" y="-1165"/>
                          <a:pt x="204567" y="131305"/>
                          <a:pt x="0" y="26377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80FC3988-420F-B220-A0D4-E643D0D5E91D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68064" y="4958618"/>
                    <a:ext cx="1194356" cy="180403"/>
                  </a:xfrm>
                  <a:custGeom>
                    <a:avLst/>
                    <a:gdLst>
                      <a:gd name="connsiteX0" fmla="*/ 1343465 w 1343465"/>
                      <a:gd name="connsiteY0" fmla="*/ 270810 h 270810"/>
                      <a:gd name="connsiteX1" fmla="*/ 633046 w 1343465"/>
                      <a:gd name="connsiteY1" fmla="*/ 7 h 270810"/>
                      <a:gd name="connsiteX2" fmla="*/ 0 w 1343465"/>
                      <a:gd name="connsiteY2" fmla="*/ 263776 h 270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43465" h="270810">
                        <a:moveTo>
                          <a:pt x="1343465" y="270810"/>
                        </a:moveTo>
                        <a:cubicBezTo>
                          <a:pt x="1100211" y="135994"/>
                          <a:pt x="856957" y="1179"/>
                          <a:pt x="633046" y="7"/>
                        </a:cubicBezTo>
                        <a:cubicBezTo>
                          <a:pt x="409135" y="-1165"/>
                          <a:pt x="204567" y="131305"/>
                          <a:pt x="0" y="26377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D8157E2E-A225-9AB5-E75E-CAC5CE54448C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-603596" y="4275279"/>
                    <a:ext cx="2322027" cy="411898"/>
                  </a:xfrm>
                  <a:custGeom>
                    <a:avLst/>
                    <a:gdLst>
                      <a:gd name="connsiteX0" fmla="*/ 1343465 w 1343465"/>
                      <a:gd name="connsiteY0" fmla="*/ 270810 h 270810"/>
                      <a:gd name="connsiteX1" fmla="*/ 633046 w 1343465"/>
                      <a:gd name="connsiteY1" fmla="*/ 7 h 270810"/>
                      <a:gd name="connsiteX2" fmla="*/ 0 w 1343465"/>
                      <a:gd name="connsiteY2" fmla="*/ 263776 h 270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43465" h="270810">
                        <a:moveTo>
                          <a:pt x="1343465" y="270810"/>
                        </a:moveTo>
                        <a:cubicBezTo>
                          <a:pt x="1100211" y="135994"/>
                          <a:pt x="856957" y="1179"/>
                          <a:pt x="633046" y="7"/>
                        </a:cubicBezTo>
                        <a:cubicBezTo>
                          <a:pt x="409135" y="-1165"/>
                          <a:pt x="204567" y="131305"/>
                          <a:pt x="0" y="26377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BBE23AE-3021-6F00-676B-066138F46FA0}"/>
                </a:ext>
              </a:extLst>
            </p:cNvPr>
            <p:cNvGrpSpPr/>
            <p:nvPr/>
          </p:nvGrpSpPr>
          <p:grpSpPr>
            <a:xfrm>
              <a:off x="1837266" y="2924140"/>
              <a:ext cx="2446521" cy="2524078"/>
              <a:chOff x="1837266" y="2924140"/>
              <a:chExt cx="2446521" cy="252407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DE7F48B-26E2-9D03-6C1E-8A09C695787B}"/>
                  </a:ext>
                </a:extLst>
              </p:cNvPr>
              <p:cNvGrpSpPr/>
              <p:nvPr/>
            </p:nvGrpSpPr>
            <p:grpSpPr>
              <a:xfrm>
                <a:off x="1843002" y="2924140"/>
                <a:ext cx="1670039" cy="1318437"/>
                <a:chOff x="1843002" y="2924140"/>
                <a:chExt cx="1670039" cy="1318437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7B8BFF1-D2F8-4EAB-9019-BEB589D165E6}"/>
                    </a:ext>
                  </a:extLst>
                </p:cNvPr>
                <p:cNvGrpSpPr/>
                <p:nvPr/>
              </p:nvGrpSpPr>
              <p:grpSpPr>
                <a:xfrm>
                  <a:off x="1843002" y="2928392"/>
                  <a:ext cx="246888" cy="252690"/>
                  <a:chOff x="1843002" y="2928392"/>
                  <a:chExt cx="246888" cy="25269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D3291BBF-D88D-B9BB-8B44-026BED45F0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76245" y="2968678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CFD6B96C-AF54-B844-EDBF-27AD4177C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40101" y="2931293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5A61796-DA6C-465F-87E0-175CA2BE553D}"/>
                    </a:ext>
                  </a:extLst>
                </p:cNvPr>
                <p:cNvGrpSpPr/>
                <p:nvPr/>
              </p:nvGrpSpPr>
              <p:grpSpPr>
                <a:xfrm>
                  <a:off x="2557258" y="2924140"/>
                  <a:ext cx="246888" cy="252690"/>
                  <a:chOff x="1843002" y="2928392"/>
                  <a:chExt cx="246888" cy="252690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5E898EE8-9CD1-53C5-5361-0210729E09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76245" y="2968678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69870FAF-4B2C-C10C-E499-8B57578E0A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40101" y="2931293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C330961-7177-95BF-8A97-43BDAC7CF31C}"/>
                    </a:ext>
                  </a:extLst>
                </p:cNvPr>
                <p:cNvGrpSpPr/>
                <p:nvPr/>
              </p:nvGrpSpPr>
              <p:grpSpPr>
                <a:xfrm>
                  <a:off x="3266153" y="2926211"/>
                  <a:ext cx="246888" cy="252690"/>
                  <a:chOff x="1843002" y="2928392"/>
                  <a:chExt cx="246888" cy="25269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2B0997B-7D95-085E-7A12-D88E6EBBE2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76245" y="2968678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6AB46FE1-6A03-B442-EF28-D38BF61A4F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40101" y="2931293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CABF6D1-0E74-5970-C807-A7CBF1F9E84C}"/>
                    </a:ext>
                  </a:extLst>
                </p:cNvPr>
                <p:cNvGrpSpPr/>
                <p:nvPr/>
              </p:nvGrpSpPr>
              <p:grpSpPr>
                <a:xfrm>
                  <a:off x="1843002" y="3457696"/>
                  <a:ext cx="246888" cy="252690"/>
                  <a:chOff x="1843002" y="2928392"/>
                  <a:chExt cx="246888" cy="252690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96FBD9A-856F-15E0-1386-9891887909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76245" y="2968678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6FA24AF-DEF5-A965-C3ED-97B3875182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40101" y="2931293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79DD5B7D-747D-C8CF-E83F-59A20C1AD928}"/>
                    </a:ext>
                  </a:extLst>
                </p:cNvPr>
                <p:cNvGrpSpPr/>
                <p:nvPr/>
              </p:nvGrpSpPr>
              <p:grpSpPr>
                <a:xfrm>
                  <a:off x="2557258" y="3453444"/>
                  <a:ext cx="246888" cy="252690"/>
                  <a:chOff x="1843002" y="2928392"/>
                  <a:chExt cx="246888" cy="252690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89A64737-1A77-E3CF-BFAD-37939C3FAC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76245" y="2968678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84625E47-BF57-3A64-C095-34597FEE74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40101" y="2931293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411CCF8-EDD1-318B-7CF9-FA7B53493A95}"/>
                    </a:ext>
                  </a:extLst>
                </p:cNvPr>
                <p:cNvGrpSpPr/>
                <p:nvPr/>
              </p:nvGrpSpPr>
              <p:grpSpPr>
                <a:xfrm>
                  <a:off x="3266153" y="3455515"/>
                  <a:ext cx="246888" cy="252690"/>
                  <a:chOff x="1843002" y="2928392"/>
                  <a:chExt cx="246888" cy="252690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D0EC9916-5007-E38D-C6C1-9A74C73BBE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76245" y="2968678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34D68C6-7D6E-C58D-7FBF-EC770DBB27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40101" y="2931293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36842FF4-CD36-3FA8-A349-BCF65F31E0F2}"/>
                    </a:ext>
                  </a:extLst>
                </p:cNvPr>
                <p:cNvGrpSpPr/>
                <p:nvPr/>
              </p:nvGrpSpPr>
              <p:grpSpPr>
                <a:xfrm>
                  <a:off x="1843002" y="3989887"/>
                  <a:ext cx="246888" cy="252690"/>
                  <a:chOff x="1843002" y="2928392"/>
                  <a:chExt cx="246888" cy="252690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097F6C6B-EE3F-7E06-2F6B-B0005B5573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76245" y="2968678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68F2F307-2C53-0775-A730-6050247F9C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40101" y="2931293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78DA0AA4-E3FE-5FF0-59EF-4931F4B96E93}"/>
                    </a:ext>
                  </a:extLst>
                </p:cNvPr>
                <p:cNvGrpSpPr/>
                <p:nvPr/>
              </p:nvGrpSpPr>
              <p:grpSpPr>
                <a:xfrm>
                  <a:off x="2557258" y="3985635"/>
                  <a:ext cx="246888" cy="252690"/>
                  <a:chOff x="1843002" y="2928392"/>
                  <a:chExt cx="246888" cy="25269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038B39D-B327-89DA-2664-2C0ECB9BC3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76245" y="2968678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59C49FB6-FCA3-2F03-DA8E-32D07F655B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40101" y="2931293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63FE1AC-21DC-DB4E-64F0-CE3059E28900}"/>
                    </a:ext>
                  </a:extLst>
                </p:cNvPr>
                <p:cNvGrpSpPr/>
                <p:nvPr/>
              </p:nvGrpSpPr>
              <p:grpSpPr>
                <a:xfrm>
                  <a:off x="3266153" y="3987706"/>
                  <a:ext cx="246888" cy="252690"/>
                  <a:chOff x="1843002" y="2928392"/>
                  <a:chExt cx="246888" cy="252690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D0B7739B-050F-9961-1E82-0678AD3760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76245" y="2968678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E618A88A-9DA0-39F4-1B60-E1091747F7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1840101" y="2931293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5056B-8867-9B86-10A4-04FEFEE95E4B}"/>
                  </a:ext>
                </a:extLst>
              </p:cNvPr>
              <p:cNvGrpSpPr/>
              <p:nvPr/>
            </p:nvGrpSpPr>
            <p:grpSpPr>
              <a:xfrm>
                <a:off x="4036899" y="2926211"/>
                <a:ext cx="246888" cy="1314185"/>
                <a:chOff x="4036899" y="2926211"/>
                <a:chExt cx="246888" cy="1314185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BB7F49C1-012F-FA29-7C16-318F1E8FFA0D}"/>
                    </a:ext>
                  </a:extLst>
                </p:cNvPr>
                <p:cNvGrpSpPr/>
                <p:nvPr/>
              </p:nvGrpSpPr>
              <p:grpSpPr>
                <a:xfrm>
                  <a:off x="4036899" y="2926211"/>
                  <a:ext cx="246888" cy="252690"/>
                  <a:chOff x="4036899" y="2926211"/>
                  <a:chExt cx="246888" cy="25269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523651FF-2343-33B9-E7CF-C31E862510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4033998" y="2929112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979B5C6-91E3-A339-E14A-4DAF8F7B34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4067462" y="2964426"/>
                    <a:ext cx="180403" cy="17626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56ACC3F-2F89-E2A9-B8C2-2E92705E9CF3}"/>
                    </a:ext>
                  </a:extLst>
                </p:cNvPr>
                <p:cNvGrpSpPr/>
                <p:nvPr/>
              </p:nvGrpSpPr>
              <p:grpSpPr>
                <a:xfrm>
                  <a:off x="4036899" y="3455515"/>
                  <a:ext cx="246888" cy="252690"/>
                  <a:chOff x="4036899" y="2926211"/>
                  <a:chExt cx="246888" cy="252690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F0202EB-F8CF-D229-8164-7288DDC3B8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4033998" y="2929112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E8A25F6-8CD5-61B0-EB16-CE85EF3D27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4067462" y="2964426"/>
                    <a:ext cx="180403" cy="17626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CFCB89A6-6F5A-8AAF-01CE-1B17FF72F444}"/>
                    </a:ext>
                  </a:extLst>
                </p:cNvPr>
                <p:cNvGrpSpPr/>
                <p:nvPr/>
              </p:nvGrpSpPr>
              <p:grpSpPr>
                <a:xfrm>
                  <a:off x="4036899" y="3987706"/>
                  <a:ext cx="246888" cy="252690"/>
                  <a:chOff x="4036899" y="2926211"/>
                  <a:chExt cx="246888" cy="25269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944F645-3E59-B168-D4B1-A2FEAFDA19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4033998" y="2929112"/>
                    <a:ext cx="252690" cy="24688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B16DF6A5-FC74-858A-25AE-DF5512F164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4067462" y="2964426"/>
                    <a:ext cx="180403" cy="17626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31B8E40-08CA-0718-3F4F-D16FF9C005F3}"/>
                  </a:ext>
                </a:extLst>
              </p:cNvPr>
              <p:cNvGrpSpPr/>
              <p:nvPr/>
            </p:nvGrpSpPr>
            <p:grpSpPr>
              <a:xfrm>
                <a:off x="4022201" y="4571096"/>
                <a:ext cx="248908" cy="877122"/>
                <a:chOff x="4022201" y="4571096"/>
                <a:chExt cx="248908" cy="877122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638992E0-4BAA-F101-2279-7AFF21D2890B}"/>
                    </a:ext>
                  </a:extLst>
                </p:cNvPr>
                <p:cNvGrpSpPr/>
                <p:nvPr/>
              </p:nvGrpSpPr>
              <p:grpSpPr>
                <a:xfrm>
                  <a:off x="4022201" y="4571096"/>
                  <a:ext cx="248907" cy="254756"/>
                  <a:chOff x="4033209" y="4561161"/>
                  <a:chExt cx="248907" cy="254756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5CAA1E0-3BAC-9FF3-B515-F79105EC7C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4068616" y="4595349"/>
                    <a:ext cx="180403" cy="17626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E9E36361-D684-0C7D-CB37-0153231415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4030285" y="4564085"/>
                    <a:ext cx="254756" cy="2489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1DB32CEE-66CA-D02C-3EC4-0DF0D0EA4FD9}"/>
                    </a:ext>
                  </a:extLst>
                </p:cNvPr>
                <p:cNvGrpSpPr/>
                <p:nvPr/>
              </p:nvGrpSpPr>
              <p:grpSpPr>
                <a:xfrm>
                  <a:off x="4022202" y="5193462"/>
                  <a:ext cx="248907" cy="254756"/>
                  <a:chOff x="4033209" y="4561161"/>
                  <a:chExt cx="248907" cy="254756"/>
                </a:xfrm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98D610C-B4E2-4AAF-CA4F-9397565EE6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4068616" y="4595349"/>
                    <a:ext cx="180403" cy="17626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A8FB6171-B204-D4B1-9DD9-0909E25DAE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4030285" y="4564085"/>
                    <a:ext cx="254756" cy="2489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12E551C-CA73-DA99-7745-B95F2BE61747}"/>
                  </a:ext>
                </a:extLst>
              </p:cNvPr>
              <p:cNvGrpSpPr/>
              <p:nvPr/>
            </p:nvGrpSpPr>
            <p:grpSpPr>
              <a:xfrm>
                <a:off x="1837266" y="4557610"/>
                <a:ext cx="1686914" cy="885548"/>
                <a:chOff x="1837266" y="4557610"/>
                <a:chExt cx="1686914" cy="885548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BDA89AB-3E07-BB25-5914-AFD4909AD0FC}"/>
                    </a:ext>
                  </a:extLst>
                </p:cNvPr>
                <p:cNvGrpSpPr/>
                <p:nvPr/>
              </p:nvGrpSpPr>
              <p:grpSpPr>
                <a:xfrm>
                  <a:off x="3275272" y="4566036"/>
                  <a:ext cx="248907" cy="254756"/>
                  <a:chOff x="3275272" y="4566036"/>
                  <a:chExt cx="248907" cy="254756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5218B6BB-C1FB-5D46-A126-6C74115C90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272348" y="4568960"/>
                    <a:ext cx="254756" cy="2489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EE19F8D6-B255-00FA-A9F2-529125FBBF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309524" y="4605284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56F536C-64DE-C82E-6B3F-3956DBC14AE8}"/>
                    </a:ext>
                  </a:extLst>
                </p:cNvPr>
                <p:cNvGrpSpPr/>
                <p:nvPr/>
              </p:nvGrpSpPr>
              <p:grpSpPr>
                <a:xfrm>
                  <a:off x="2557258" y="4561160"/>
                  <a:ext cx="248907" cy="254756"/>
                  <a:chOff x="3275272" y="4566036"/>
                  <a:chExt cx="248907" cy="254756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7ED75E20-141F-A012-304B-AC0C3BA728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272348" y="4568960"/>
                    <a:ext cx="254756" cy="2489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498D348-048E-A1ED-0768-74E87A8A17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309524" y="4605284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C63BA47-06AB-1D61-7480-6A1E7166C7E1}"/>
                    </a:ext>
                  </a:extLst>
                </p:cNvPr>
                <p:cNvGrpSpPr/>
                <p:nvPr/>
              </p:nvGrpSpPr>
              <p:grpSpPr>
                <a:xfrm>
                  <a:off x="1837266" y="4557610"/>
                  <a:ext cx="248907" cy="254756"/>
                  <a:chOff x="3275272" y="4566036"/>
                  <a:chExt cx="248907" cy="25475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456B16DB-E69A-0796-809D-B506760342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272348" y="4568960"/>
                    <a:ext cx="254756" cy="2489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6322AE27-96C3-3137-0D3F-1EB6EF167D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309524" y="4605284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02DA1B10-0D65-013B-5E01-5E5DDE771F01}"/>
                    </a:ext>
                  </a:extLst>
                </p:cNvPr>
                <p:cNvGrpSpPr/>
                <p:nvPr/>
              </p:nvGrpSpPr>
              <p:grpSpPr>
                <a:xfrm>
                  <a:off x="3275273" y="5188402"/>
                  <a:ext cx="248907" cy="254756"/>
                  <a:chOff x="3275272" y="4566036"/>
                  <a:chExt cx="248907" cy="25475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6AFC7FD-3FA9-F154-1364-C56BC49BE5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272348" y="4568960"/>
                    <a:ext cx="254756" cy="2489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5D1BAB1-5545-E50E-3C83-F11403D9CB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309524" y="4605284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BC7B8D4-C81C-EB2C-BBF3-4BD5A731B32E}"/>
                    </a:ext>
                  </a:extLst>
                </p:cNvPr>
                <p:cNvGrpSpPr/>
                <p:nvPr/>
              </p:nvGrpSpPr>
              <p:grpSpPr>
                <a:xfrm>
                  <a:off x="2557259" y="5183526"/>
                  <a:ext cx="248907" cy="254756"/>
                  <a:chOff x="3275272" y="4566036"/>
                  <a:chExt cx="248907" cy="254756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62E7790-1B4E-A984-852C-EE5470E82C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272348" y="4568960"/>
                    <a:ext cx="254756" cy="2489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3EB6108D-759D-F771-1FF3-FD0F497072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309524" y="4605284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3646559-4913-D9A0-42E3-4513D8F4D983}"/>
                    </a:ext>
                  </a:extLst>
                </p:cNvPr>
                <p:cNvGrpSpPr/>
                <p:nvPr/>
              </p:nvGrpSpPr>
              <p:grpSpPr>
                <a:xfrm>
                  <a:off x="1837267" y="5179976"/>
                  <a:ext cx="248907" cy="254756"/>
                  <a:chOff x="3275272" y="4566036"/>
                  <a:chExt cx="248907" cy="254756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39FA92F9-6E6A-529F-EA82-C04FC10AF6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272348" y="4568960"/>
                    <a:ext cx="254756" cy="2489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62443B5-5F2A-E823-775D-3C67A3E0EA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 flipV="1">
                    <a:off x="3309524" y="4605284"/>
                    <a:ext cx="180403" cy="1762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1E5951A-DD9A-A5C3-E45C-6926B9431092}"/>
                </a:ext>
              </a:extLst>
            </p:cNvPr>
            <p:cNvGrpSpPr/>
            <p:nvPr/>
          </p:nvGrpSpPr>
          <p:grpSpPr>
            <a:xfrm>
              <a:off x="1563126" y="3232515"/>
              <a:ext cx="2990304" cy="1611218"/>
              <a:chOff x="1563126" y="3232515"/>
              <a:chExt cx="2990304" cy="1611218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D4DF168-2ED8-9A31-16AB-26DB8E61BA51}"/>
                  </a:ext>
                </a:extLst>
              </p:cNvPr>
              <p:cNvSpPr/>
              <p:nvPr/>
            </p:nvSpPr>
            <p:spPr>
              <a:xfrm rot="16200000" flipH="1">
                <a:off x="1484200" y="4454462"/>
                <a:ext cx="649348" cy="45719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960C539-00A5-E6DF-EB9E-B745A9E028E9}"/>
                  </a:ext>
                </a:extLst>
              </p:cNvPr>
              <p:cNvGrpSpPr/>
              <p:nvPr/>
            </p:nvGrpSpPr>
            <p:grpSpPr>
              <a:xfrm>
                <a:off x="1563126" y="3232515"/>
                <a:ext cx="2990304" cy="1611218"/>
                <a:chOff x="1573271" y="3214418"/>
                <a:chExt cx="2990304" cy="1611218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1CF4BB0-0919-A394-D53F-37EFBDAE93EE}"/>
                    </a:ext>
                  </a:extLst>
                </p:cNvPr>
                <p:cNvSpPr/>
                <p:nvPr/>
              </p:nvSpPr>
              <p:spPr>
                <a:xfrm rot="16200000" flipH="1">
                  <a:off x="1085371" y="4045699"/>
                  <a:ext cx="1234261" cy="258461"/>
                </a:xfrm>
                <a:custGeom>
                  <a:avLst/>
                  <a:gdLst>
                    <a:gd name="connsiteX0" fmla="*/ 1343465 w 1343465"/>
                    <a:gd name="connsiteY0" fmla="*/ 270810 h 270810"/>
                    <a:gd name="connsiteX1" fmla="*/ 633046 w 1343465"/>
                    <a:gd name="connsiteY1" fmla="*/ 7 h 270810"/>
                    <a:gd name="connsiteX2" fmla="*/ 0 w 1343465"/>
                    <a:gd name="connsiteY2" fmla="*/ 263776 h 270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3465" h="270810">
                      <a:moveTo>
                        <a:pt x="1343465" y="270810"/>
                      </a:moveTo>
                      <a:cubicBezTo>
                        <a:pt x="1100211" y="135994"/>
                        <a:pt x="856957" y="1179"/>
                        <a:pt x="633046" y="7"/>
                      </a:cubicBezTo>
                      <a:cubicBezTo>
                        <a:pt x="409135" y="-1165"/>
                        <a:pt x="204567" y="131305"/>
                        <a:pt x="0" y="263776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B9443FBC-D4B3-8BA7-64DC-96DE02852DA4}"/>
                    </a:ext>
                  </a:extLst>
                </p:cNvPr>
                <p:cNvSpPr/>
                <p:nvPr/>
              </p:nvSpPr>
              <p:spPr>
                <a:xfrm flipH="1">
                  <a:off x="1945682" y="4258971"/>
                  <a:ext cx="2184843" cy="312327"/>
                </a:xfrm>
                <a:custGeom>
                  <a:avLst/>
                  <a:gdLst>
                    <a:gd name="connsiteX0" fmla="*/ 1343465 w 1343465"/>
                    <a:gd name="connsiteY0" fmla="*/ 270810 h 270810"/>
                    <a:gd name="connsiteX1" fmla="*/ 633046 w 1343465"/>
                    <a:gd name="connsiteY1" fmla="*/ 7 h 270810"/>
                    <a:gd name="connsiteX2" fmla="*/ 0 w 1343465"/>
                    <a:gd name="connsiteY2" fmla="*/ 263776 h 270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3465" h="270810">
                      <a:moveTo>
                        <a:pt x="1343465" y="270810"/>
                      </a:moveTo>
                      <a:cubicBezTo>
                        <a:pt x="1100211" y="135994"/>
                        <a:pt x="856957" y="1179"/>
                        <a:pt x="633046" y="7"/>
                      </a:cubicBezTo>
                      <a:cubicBezTo>
                        <a:pt x="409135" y="-1165"/>
                        <a:pt x="204567" y="131305"/>
                        <a:pt x="0" y="263776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874EFF0-E116-4202-4E11-07A0325ACD25}"/>
                    </a:ext>
                  </a:extLst>
                </p:cNvPr>
                <p:cNvSpPr txBox="1"/>
                <p:nvPr/>
              </p:nvSpPr>
              <p:spPr>
                <a:xfrm>
                  <a:off x="4178208" y="4363971"/>
                  <a:ext cx="3853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3E2C6E4-1860-F428-580C-93950288D345}"/>
                    </a:ext>
                  </a:extLst>
                </p:cNvPr>
                <p:cNvSpPr txBox="1"/>
                <p:nvPr/>
              </p:nvSpPr>
              <p:spPr>
                <a:xfrm>
                  <a:off x="1656706" y="3214418"/>
                  <a:ext cx="3853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04E612FA-CD08-FA5C-7E31-9E98D19E6DB0}"/>
                    </a:ext>
                  </a:extLst>
                </p:cNvPr>
                <p:cNvSpPr txBox="1"/>
                <p:nvPr/>
              </p:nvSpPr>
              <p:spPr>
                <a:xfrm>
                  <a:off x="1639049" y="3764840"/>
                  <a:ext cx="3853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71A4E7DD-7DEF-BDC1-988E-A67D1FCA8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0868" y="2052672"/>
                <a:ext cx="6594406" cy="526463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71A4E7DD-7DEF-BDC1-988E-A67D1FCA8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0868" y="2052672"/>
                <a:ext cx="6594406" cy="52646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66D7C0D-A3D1-DDBC-A7D7-58B3EBC9E58A}"/>
              </a:ext>
            </a:extLst>
          </p:cNvPr>
          <p:cNvGrpSpPr/>
          <p:nvPr/>
        </p:nvGrpSpPr>
        <p:grpSpPr>
          <a:xfrm>
            <a:off x="7131358" y="1769328"/>
            <a:ext cx="3616037" cy="4399352"/>
            <a:chOff x="7107382" y="2093523"/>
            <a:chExt cx="3616037" cy="312176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C5C5DE8-599A-FE74-A2F9-EC9BA50166E2}"/>
                </a:ext>
              </a:extLst>
            </p:cNvPr>
            <p:cNvCxnSpPr/>
            <p:nvPr/>
          </p:nvCxnSpPr>
          <p:spPr>
            <a:xfrm>
              <a:off x="7107382" y="2093523"/>
              <a:ext cx="0" cy="308645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3757F3F-C664-3AFE-834F-BCACB751A0CC}"/>
                </a:ext>
              </a:extLst>
            </p:cNvPr>
            <p:cNvCxnSpPr/>
            <p:nvPr/>
          </p:nvCxnSpPr>
          <p:spPr>
            <a:xfrm>
              <a:off x="8631382" y="2101949"/>
              <a:ext cx="0" cy="308645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28B8944-BFF7-4CDB-E33E-62AF7A5B4AEA}"/>
                </a:ext>
              </a:extLst>
            </p:cNvPr>
            <p:cNvCxnSpPr/>
            <p:nvPr/>
          </p:nvCxnSpPr>
          <p:spPr>
            <a:xfrm>
              <a:off x="10141528" y="2128836"/>
              <a:ext cx="0" cy="308645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7A069EE-5611-E5AC-3B49-1E16C40731F0}"/>
                </a:ext>
              </a:extLst>
            </p:cNvPr>
            <p:cNvCxnSpPr/>
            <p:nvPr/>
          </p:nvCxnSpPr>
          <p:spPr>
            <a:xfrm>
              <a:off x="10723419" y="2128836"/>
              <a:ext cx="0" cy="308645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DC18C16-250C-8342-060D-00F5558958C4}"/>
              </a:ext>
            </a:extLst>
          </p:cNvPr>
          <p:cNvGrpSpPr/>
          <p:nvPr/>
        </p:nvGrpSpPr>
        <p:grpSpPr>
          <a:xfrm>
            <a:off x="1358446" y="3292539"/>
            <a:ext cx="3258238" cy="1703631"/>
            <a:chOff x="1484425" y="3296556"/>
            <a:chExt cx="3258238" cy="1703631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6A5252E-5F11-E2C5-4A2C-ED993BA04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8262" y="3296556"/>
              <a:ext cx="324440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55A62B-B734-2178-D52E-99BD7B3E97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8262" y="3834053"/>
              <a:ext cx="324440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BF67FA1-99F0-FDB3-38A2-800D84F73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8262" y="4382068"/>
              <a:ext cx="324440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4CEFC65-4E8D-4779-1CC9-5A185BB67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425" y="5000187"/>
              <a:ext cx="324440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8E277F7-1196-6DF1-BF59-2F61D31B8E94}"/>
                  </a:ext>
                </a:extLst>
              </p:cNvPr>
              <p:cNvSpPr txBox="1"/>
              <p:nvPr/>
            </p:nvSpPr>
            <p:spPr>
              <a:xfrm>
                <a:off x="7273546" y="6229467"/>
                <a:ext cx="1566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=&gt;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11,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8E277F7-1196-6DF1-BF59-2F61D31B8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546" y="6229467"/>
                <a:ext cx="15665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2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B64E-2CED-50E5-9396-15F280E6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family of LDPC codes with constant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115DB-73F6-EA69-65F9-ADC5A5FBE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1257" y="2184306"/>
                <a:ext cx="5660758" cy="386753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Select two random Tanner graphs with</a:t>
                </a:r>
              </a:p>
              <a:p>
                <a:r>
                  <a:rPr lang="en-US" sz="2400" dirty="0"/>
                  <a:t>4s bits with degree 3.</a:t>
                </a:r>
              </a:p>
              <a:p>
                <a:r>
                  <a:rPr lang="en-US" sz="2400" dirty="0"/>
                  <a:t>3s checks with degree 4.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get HGP codes with parameters: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[[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25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]]</a:t>
                </a:r>
              </a:p>
              <a:p>
                <a:r>
                  <a:rPr lang="en-US" sz="2400" dirty="0"/>
                  <a:t>check degree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115DB-73F6-EA69-65F9-ADC5A5FBE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1257" y="2184306"/>
                <a:ext cx="5660758" cy="3867534"/>
              </a:xfrm>
              <a:blipFill>
                <a:blip r:embed="rId2"/>
                <a:stretch>
                  <a:fillRect l="-179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E809D41-7C33-0E2E-3FBF-2F999EC4948A}"/>
              </a:ext>
            </a:extLst>
          </p:cNvPr>
          <p:cNvGrpSpPr/>
          <p:nvPr/>
        </p:nvGrpSpPr>
        <p:grpSpPr>
          <a:xfrm>
            <a:off x="1248056" y="2250593"/>
            <a:ext cx="3733106" cy="3464120"/>
            <a:chOff x="7746245" y="162857"/>
            <a:chExt cx="3733106" cy="34641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26F082-4982-1B22-8A63-571391B78E5A}"/>
                </a:ext>
              </a:extLst>
            </p:cNvPr>
            <p:cNvGrpSpPr/>
            <p:nvPr/>
          </p:nvGrpSpPr>
          <p:grpSpPr>
            <a:xfrm flipV="1">
              <a:off x="7831417" y="736400"/>
              <a:ext cx="154638" cy="2880010"/>
              <a:chOff x="819678" y="2168394"/>
              <a:chExt cx="182880" cy="3486225"/>
            </a:xfrm>
          </p:grpSpPr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D7116A08-5031-51DE-314E-FBB92F99A0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678" y="334353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40AEFBF-6D8E-9A87-A5C3-F86FDE967C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678" y="369823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E7712A2-3BF6-A7ED-C146-BC7C990398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678" y="4052935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133DE573-C1C1-6279-3890-75FB675BEF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678" y="440763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0810B262-D0F8-71F8-FFE1-16786624F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678" y="4762337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8E3CB1C3-A08D-469B-604C-F988A72EE8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678" y="511703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00D71EE0-06AA-33AC-F4EC-58AF3398D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678" y="547173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B1ACB32-519C-04BC-F0C1-8D05CDF34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678" y="2877796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B52C250A-2D37-C1B5-CD49-3E85148BE2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678" y="252309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7DA89A68-8E3B-A3ED-B2F7-B4FEA590DD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678" y="2168394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95B2C7C-CA1B-5752-1066-618F21BD7402}"/>
                </a:ext>
              </a:extLst>
            </p:cNvPr>
            <p:cNvGrpSpPr/>
            <p:nvPr/>
          </p:nvGrpSpPr>
          <p:grpSpPr>
            <a:xfrm>
              <a:off x="8391291" y="282043"/>
              <a:ext cx="3088060" cy="151079"/>
              <a:chOff x="1653178" y="6309996"/>
              <a:chExt cx="3652052" cy="182880"/>
            </a:xfrm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AFC48D69-149A-2A33-7236-19FAFF99788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781384" y="630999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22A4085C-AB73-E533-1F15-BB16B0CE99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426683" y="630999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8E30B5E1-3839-8F34-DE05-496E0E6992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071982" y="630999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2DC21737-DF31-613B-E471-B4E67F77155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717281" y="630999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AEB54D78-25C2-3C35-A2A6-86BBD94FBE5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362580" y="630999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05590A9-8D22-7C50-AB83-8C9F7AE07DC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007879" y="630999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1669CE16-5ABF-8780-DE1B-2C11360F4F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653178" y="630999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4715378A-822C-DAD2-0883-16BB1C1BA96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412948" y="6309996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6A0E3FF7-D7BE-3F31-FD6B-51AC8457979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767649" y="6309996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1D50F29F-7957-3AB5-CD72-A3ECA40A834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5122350" y="6309996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D1AD85-EFF3-1285-2FFD-F76D8988DA3E}"/>
                </a:ext>
              </a:extLst>
            </p:cNvPr>
            <p:cNvSpPr/>
            <p:nvPr/>
          </p:nvSpPr>
          <p:spPr>
            <a:xfrm>
              <a:off x="10249818" y="214273"/>
              <a:ext cx="832664" cy="67099"/>
            </a:xfrm>
            <a:custGeom>
              <a:avLst/>
              <a:gdLst>
                <a:gd name="connsiteX0" fmla="*/ 984739 w 984739"/>
                <a:gd name="connsiteY0" fmla="*/ 168863 h 168863"/>
                <a:gd name="connsiteX1" fmla="*/ 309490 w 984739"/>
                <a:gd name="connsiteY1" fmla="*/ 51 h 168863"/>
                <a:gd name="connsiteX2" fmla="*/ 0 w 984739"/>
                <a:gd name="connsiteY2" fmla="*/ 154795 h 168863"/>
                <a:gd name="connsiteX0" fmla="*/ 984739 w 984739"/>
                <a:gd name="connsiteY0" fmla="*/ 145486 h 145486"/>
                <a:gd name="connsiteX1" fmla="*/ 483661 w 984739"/>
                <a:gd name="connsiteY1" fmla="*/ 72 h 145486"/>
                <a:gd name="connsiteX2" fmla="*/ 0 w 984739"/>
                <a:gd name="connsiteY2" fmla="*/ 131418 h 14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739" h="145486">
                  <a:moveTo>
                    <a:pt x="984739" y="145486"/>
                  </a:moveTo>
                  <a:cubicBezTo>
                    <a:pt x="729176" y="62252"/>
                    <a:pt x="647784" y="2417"/>
                    <a:pt x="483661" y="72"/>
                  </a:cubicBezTo>
                  <a:cubicBezTo>
                    <a:pt x="319538" y="-2273"/>
                    <a:pt x="72683" y="52873"/>
                    <a:pt x="0" y="13141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1C0206-373F-EC79-5026-D6E42B3EA495}"/>
                </a:ext>
              </a:extLst>
            </p:cNvPr>
            <p:cNvSpPr/>
            <p:nvPr/>
          </p:nvSpPr>
          <p:spPr>
            <a:xfrm>
              <a:off x="9955492" y="162857"/>
              <a:ext cx="1135992" cy="123526"/>
            </a:xfrm>
            <a:custGeom>
              <a:avLst/>
              <a:gdLst>
                <a:gd name="connsiteX0" fmla="*/ 1343465 w 1343465"/>
                <a:gd name="connsiteY0" fmla="*/ 270810 h 270810"/>
                <a:gd name="connsiteX1" fmla="*/ 633046 w 1343465"/>
                <a:gd name="connsiteY1" fmla="*/ 7 h 270810"/>
                <a:gd name="connsiteX2" fmla="*/ 0 w 1343465"/>
                <a:gd name="connsiteY2" fmla="*/ 263776 h 27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465" h="270810">
                  <a:moveTo>
                    <a:pt x="1343465" y="270810"/>
                  </a:moveTo>
                  <a:cubicBezTo>
                    <a:pt x="1100211" y="135994"/>
                    <a:pt x="856957" y="1179"/>
                    <a:pt x="633046" y="7"/>
                  </a:cubicBezTo>
                  <a:cubicBezTo>
                    <a:pt x="409135" y="-1165"/>
                    <a:pt x="204567" y="131305"/>
                    <a:pt x="0" y="2637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B9FA37-78DB-621A-E729-16887FBB8564}"/>
                </a:ext>
              </a:extLst>
            </p:cNvPr>
            <p:cNvSpPr/>
            <p:nvPr/>
          </p:nvSpPr>
          <p:spPr>
            <a:xfrm rot="16200000" flipH="1">
              <a:off x="7425911" y="2583434"/>
              <a:ext cx="724443" cy="83775"/>
            </a:xfrm>
            <a:custGeom>
              <a:avLst/>
              <a:gdLst>
                <a:gd name="connsiteX0" fmla="*/ 1343465 w 1343465"/>
                <a:gd name="connsiteY0" fmla="*/ 270810 h 270810"/>
                <a:gd name="connsiteX1" fmla="*/ 633046 w 1343465"/>
                <a:gd name="connsiteY1" fmla="*/ 7 h 270810"/>
                <a:gd name="connsiteX2" fmla="*/ 0 w 1343465"/>
                <a:gd name="connsiteY2" fmla="*/ 263776 h 27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465" h="270810">
                  <a:moveTo>
                    <a:pt x="1343465" y="270810"/>
                  </a:moveTo>
                  <a:cubicBezTo>
                    <a:pt x="1100211" y="135994"/>
                    <a:pt x="856957" y="1179"/>
                    <a:pt x="633046" y="7"/>
                  </a:cubicBezTo>
                  <a:cubicBezTo>
                    <a:pt x="409135" y="-1165"/>
                    <a:pt x="204567" y="131305"/>
                    <a:pt x="0" y="2637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F02437-7F1C-DBD3-B4DF-E0864B3CFB73}"/>
                </a:ext>
              </a:extLst>
            </p:cNvPr>
            <p:cNvGrpSpPr/>
            <p:nvPr/>
          </p:nvGrpSpPr>
          <p:grpSpPr>
            <a:xfrm flipH="1">
              <a:off x="8371961" y="728867"/>
              <a:ext cx="3088085" cy="2898110"/>
              <a:chOff x="1653178" y="2190347"/>
              <a:chExt cx="3652081" cy="350813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6DB6896-42E4-631A-85B7-639D72BCEE5E}"/>
                  </a:ext>
                </a:extLst>
              </p:cNvPr>
              <p:cNvGrpSpPr/>
              <p:nvPr/>
            </p:nvGrpSpPr>
            <p:grpSpPr>
              <a:xfrm rot="10800000">
                <a:off x="1653178" y="2190347"/>
                <a:ext cx="3652081" cy="3508135"/>
                <a:chOff x="1653178" y="2190347"/>
                <a:chExt cx="3652081" cy="3508135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A06B4AB-B146-05A4-C7BF-CBA09167D0D8}"/>
                    </a:ext>
                  </a:extLst>
                </p:cNvPr>
                <p:cNvGrpSpPr/>
                <p:nvPr/>
              </p:nvGrpSpPr>
              <p:grpSpPr>
                <a:xfrm>
                  <a:off x="1653178" y="2190347"/>
                  <a:ext cx="182880" cy="3486225"/>
                  <a:chOff x="1653178" y="2380542"/>
                  <a:chExt cx="182880" cy="3486225"/>
                </a:xfrm>
              </p:grpSpPr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EE508C21-173F-9270-944B-9C76B81EB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3089944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3E9BBC6B-E147-1A86-9D20-AB5F810429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735243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71AF1D0-6DBF-5F41-0CB2-560B97E01E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380542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2E6CD267-17AB-84F0-E8B4-816F23CB2460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68388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307" name="Oval 306">
                      <a:extLst>
                        <a:ext uri="{FF2B5EF4-FFF2-40B4-BE49-F238E27FC236}">
                          <a16:creationId xmlns:a16="http://schemas.microsoft.com/office/drawing/2014/main" id="{D683F12B-43D8-A2B8-7273-3E679468D1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Oval 307">
                      <a:extLst>
                        <a:ext uri="{FF2B5EF4-FFF2-40B4-BE49-F238E27FC236}">
                          <a16:creationId xmlns:a16="http://schemas.microsoft.com/office/drawing/2014/main" id="{7418D39E-C02B-23EE-90F3-B0AF15884D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D95472C7-1D2F-7986-E598-E7596F767673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3291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305" name="Oval 304">
                      <a:extLst>
                        <a:ext uri="{FF2B5EF4-FFF2-40B4-BE49-F238E27FC236}">
                          <a16:creationId xmlns:a16="http://schemas.microsoft.com/office/drawing/2014/main" id="{FE4CC651-F893-90FA-B4C3-607FA1AEA1B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Oval 305">
                      <a:extLst>
                        <a:ext uri="{FF2B5EF4-FFF2-40B4-BE49-F238E27FC236}">
                          <a16:creationId xmlns:a16="http://schemas.microsoft.com/office/drawing/2014/main" id="{F2A4F1BF-FC9E-4E1A-8FEB-7D9281FFD0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3936F767-E635-6221-5046-7C2B721A823C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9803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303" name="Oval 302">
                      <a:extLst>
                        <a:ext uri="{FF2B5EF4-FFF2-40B4-BE49-F238E27FC236}">
                          <a16:creationId xmlns:a16="http://schemas.microsoft.com/office/drawing/2014/main" id="{48B9BCDF-D4CA-F021-4D23-5FF29CE492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" name="Oval 303">
                      <a:extLst>
                        <a:ext uri="{FF2B5EF4-FFF2-40B4-BE49-F238E27FC236}">
                          <a16:creationId xmlns:a16="http://schemas.microsoft.com/office/drawing/2014/main" id="{174A4F4E-A81D-29C9-C1BF-EE8F66214E3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8" name="Group 287">
                    <a:extLst>
                      <a:ext uri="{FF2B5EF4-FFF2-40B4-BE49-F238E27FC236}">
                        <a16:creationId xmlns:a16="http://schemas.microsoft.com/office/drawing/2014/main" id="{E01E51DD-E6FD-A488-E624-2D9210E742C7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625685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301" name="Oval 300">
                      <a:extLst>
                        <a:ext uri="{FF2B5EF4-FFF2-40B4-BE49-F238E27FC236}">
                          <a16:creationId xmlns:a16="http://schemas.microsoft.com/office/drawing/2014/main" id="{81FA6095-81A0-6EC3-FBAC-B2958CA300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2" name="Oval 301">
                      <a:extLst>
                        <a:ext uri="{FF2B5EF4-FFF2-40B4-BE49-F238E27FC236}">
                          <a16:creationId xmlns:a16="http://schemas.microsoft.com/office/drawing/2014/main" id="{CEF2F993-2CC3-AC07-F7B9-E6ADA588E1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9" name="Group 288">
                    <a:extLst>
                      <a:ext uri="{FF2B5EF4-FFF2-40B4-BE49-F238E27FC236}">
                        <a16:creationId xmlns:a16="http://schemas.microsoft.com/office/drawing/2014/main" id="{0CA621E6-056A-B08F-648C-E204DD057A98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265083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93D886C4-AF2E-BA03-6029-232EC6EEAF2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" name="Oval 299">
                      <a:extLst>
                        <a:ext uri="{FF2B5EF4-FFF2-40B4-BE49-F238E27FC236}">
                          <a16:creationId xmlns:a16="http://schemas.microsoft.com/office/drawing/2014/main" id="{D4120CA2-51A3-332E-464D-926E40178B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9A0E6301-BBFA-7DE7-A6F7-AD799C029024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910382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97" name="Oval 296">
                      <a:extLst>
                        <a:ext uri="{FF2B5EF4-FFF2-40B4-BE49-F238E27FC236}">
                          <a16:creationId xmlns:a16="http://schemas.microsoft.com/office/drawing/2014/main" id="{A8326490-9BE2-A900-75E3-434CB3A724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" name="Oval 297">
                      <a:extLst>
                        <a:ext uri="{FF2B5EF4-FFF2-40B4-BE49-F238E27FC236}">
                          <a16:creationId xmlns:a16="http://schemas.microsoft.com/office/drawing/2014/main" id="{2A1D3D94-DBC2-CB3E-62CD-5EF68ACCE4C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0FE41136-A007-62BA-989B-90AF9084C015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56173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95" name="Oval 294">
                      <a:extLst>
                        <a:ext uri="{FF2B5EF4-FFF2-40B4-BE49-F238E27FC236}">
                          <a16:creationId xmlns:a16="http://schemas.microsoft.com/office/drawing/2014/main" id="{547291A5-EFD6-E994-1FAF-F0CCD22F77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C5A901EC-E4C2-C54C-FBEC-8BC86C1734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885A24AF-65DE-2250-1206-AE74F9B323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635" y="3112804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105D93F5-D7BE-939A-ECB7-D66A80F8C7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758702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1B816376-3C8D-82FD-B5DF-0132E113FA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408506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136BC3F4-055A-CC1C-5D8E-1830F1FF7A59}"/>
                    </a:ext>
                  </a:extLst>
                </p:cNvPr>
                <p:cNvGrpSpPr/>
                <p:nvPr/>
              </p:nvGrpSpPr>
              <p:grpSpPr>
                <a:xfrm>
                  <a:off x="2007879" y="2198787"/>
                  <a:ext cx="182880" cy="3486225"/>
                  <a:chOff x="1653178" y="2380542"/>
                  <a:chExt cx="182880" cy="3486225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F2D8BCC-CB68-C6C4-AD29-DA5B6E1F21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3089944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EAC65FE2-1C87-0E64-0520-95B269672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735243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4D1190BF-AA24-4905-476F-839499AE33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380542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AD1E4F81-85A8-917A-02F0-7246A7F6E003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68388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214F7E48-0C0A-E648-03F0-B35861BDF2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85A3A24B-EA41-2E7A-F6DA-2672553826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6701D874-7612-2375-5DA0-8D4BDFE815D9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3291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4E8BEF1A-F75E-53E0-C8D8-864CD29025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Oval 278">
                      <a:extLst>
                        <a:ext uri="{FF2B5EF4-FFF2-40B4-BE49-F238E27FC236}">
                          <a16:creationId xmlns:a16="http://schemas.microsoft.com/office/drawing/2014/main" id="{813593BA-8C54-73E2-7413-3AF3097E2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E4BA01EE-A70F-4FEC-E898-4FFF106EF617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9803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2FAFA912-8613-95E0-8B5A-CCEF4E4D05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6F87B017-08FF-E946-EA12-E6DFC9212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7365303B-C7CE-9F88-BF34-FDE1624DC2FD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625685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74" name="Oval 273">
                      <a:extLst>
                        <a:ext uri="{FF2B5EF4-FFF2-40B4-BE49-F238E27FC236}">
                          <a16:creationId xmlns:a16="http://schemas.microsoft.com/office/drawing/2014/main" id="{3776D263-036A-8A93-1CBE-B0B2E1B0B7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AA90E5D4-6DDF-AD3B-6AA1-9D91E9A072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31EDB792-7A18-3936-A4B2-B02A154FB7BE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265083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72" name="Oval 271">
                      <a:extLst>
                        <a:ext uri="{FF2B5EF4-FFF2-40B4-BE49-F238E27FC236}">
                          <a16:creationId xmlns:a16="http://schemas.microsoft.com/office/drawing/2014/main" id="{77C8C569-2FBC-AFED-0BFC-693E7A71254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8BFF1EC8-2EF2-177A-8FC4-AE9A033D0A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3" name="Group 262">
                    <a:extLst>
                      <a:ext uri="{FF2B5EF4-FFF2-40B4-BE49-F238E27FC236}">
                        <a16:creationId xmlns:a16="http://schemas.microsoft.com/office/drawing/2014/main" id="{F05796A9-2089-9C6A-F84A-96B4824C773E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910382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38805108-FA1E-DA6F-683C-AA1B266E52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Oval 270">
                      <a:extLst>
                        <a:ext uri="{FF2B5EF4-FFF2-40B4-BE49-F238E27FC236}">
                          <a16:creationId xmlns:a16="http://schemas.microsoft.com/office/drawing/2014/main" id="{598B704A-6EA9-A1B1-675F-F67ADAD664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4" name="Group 263">
                    <a:extLst>
                      <a:ext uri="{FF2B5EF4-FFF2-40B4-BE49-F238E27FC236}">
                        <a16:creationId xmlns:a16="http://schemas.microsoft.com/office/drawing/2014/main" id="{DBF4EE1C-EC4B-09EC-BA8C-53E61254F588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56173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68" name="Oval 267">
                      <a:extLst>
                        <a:ext uri="{FF2B5EF4-FFF2-40B4-BE49-F238E27FC236}">
                          <a16:creationId xmlns:a16="http://schemas.microsoft.com/office/drawing/2014/main" id="{CD7ED0DD-B351-8B60-119D-1EB50C0EA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C022BCBC-C074-A7E8-1548-BED4748775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CF9B63F8-4063-8E44-27E8-8618EEBBD3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635" y="3112804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BDECE140-5F5C-4CA8-374A-EF5F2F1FD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758702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3970D9CB-34CF-8962-37F4-5109A2CEA7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408506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D5D990C-9077-9426-05A1-4E0CC706CF42}"/>
                    </a:ext>
                  </a:extLst>
                </p:cNvPr>
                <p:cNvGrpSpPr/>
                <p:nvPr/>
              </p:nvGrpSpPr>
              <p:grpSpPr>
                <a:xfrm>
                  <a:off x="2362580" y="2198787"/>
                  <a:ext cx="182880" cy="3486225"/>
                  <a:chOff x="1653178" y="2380542"/>
                  <a:chExt cx="182880" cy="3486225"/>
                </a:xfrm>
              </p:grpSpPr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68BF78A0-83C2-B88F-CA14-81E8D6BD59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3089944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D81D25E1-BF19-3AE2-AD9B-91BD14D8E7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735243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2799C973-17BB-1BCD-5535-4434661801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380542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FC3BBBBE-06ED-B8EE-416E-506C3042EBFA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68388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53" name="Oval 252">
                      <a:extLst>
                        <a:ext uri="{FF2B5EF4-FFF2-40B4-BE49-F238E27FC236}">
                          <a16:creationId xmlns:a16="http://schemas.microsoft.com/office/drawing/2014/main" id="{F13AE49A-06D9-59A5-BED6-3D684BF53D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Oval 253">
                      <a:extLst>
                        <a:ext uri="{FF2B5EF4-FFF2-40B4-BE49-F238E27FC236}">
                          <a16:creationId xmlns:a16="http://schemas.microsoft.com/office/drawing/2014/main" id="{852571E7-6337-0338-DEE4-5E01665D54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60C8ADF6-3DA5-51DF-9D1F-B9A85D669DF8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3291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51" name="Oval 250">
                      <a:extLst>
                        <a:ext uri="{FF2B5EF4-FFF2-40B4-BE49-F238E27FC236}">
                          <a16:creationId xmlns:a16="http://schemas.microsoft.com/office/drawing/2014/main" id="{0E3F6C4B-E0A9-5ABF-4B98-3E8710EA01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Oval 251">
                      <a:extLst>
                        <a:ext uri="{FF2B5EF4-FFF2-40B4-BE49-F238E27FC236}">
                          <a16:creationId xmlns:a16="http://schemas.microsoft.com/office/drawing/2014/main" id="{1C079884-8E5C-8D8A-F267-C10052061B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>
                    <a:extLst>
                      <a:ext uri="{FF2B5EF4-FFF2-40B4-BE49-F238E27FC236}">
                        <a16:creationId xmlns:a16="http://schemas.microsoft.com/office/drawing/2014/main" id="{525730F8-C917-A1D2-859A-373FA0BCCFC9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9803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49" name="Oval 248">
                      <a:extLst>
                        <a:ext uri="{FF2B5EF4-FFF2-40B4-BE49-F238E27FC236}">
                          <a16:creationId xmlns:a16="http://schemas.microsoft.com/office/drawing/2014/main" id="{0ADF15B7-916E-2ECC-2613-C16A0612D1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Oval 249">
                      <a:extLst>
                        <a:ext uri="{FF2B5EF4-FFF2-40B4-BE49-F238E27FC236}">
                          <a16:creationId xmlns:a16="http://schemas.microsoft.com/office/drawing/2014/main" id="{EF15033F-89C2-32A3-2EF3-B9DAD4D5C0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2AA073C9-3080-ABC1-C432-B1B3DD44C099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625685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47" name="Oval 246">
                      <a:extLst>
                        <a:ext uri="{FF2B5EF4-FFF2-40B4-BE49-F238E27FC236}">
                          <a16:creationId xmlns:a16="http://schemas.microsoft.com/office/drawing/2014/main" id="{61191B82-0F3E-9DDD-3374-E65385617B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" name="Oval 247">
                      <a:extLst>
                        <a:ext uri="{FF2B5EF4-FFF2-40B4-BE49-F238E27FC236}">
                          <a16:creationId xmlns:a16="http://schemas.microsoft.com/office/drawing/2014/main" id="{19F76148-7113-689C-322B-8C2E4E9AEDF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39665BEF-B154-4BFA-B4E7-93A1EF9FEBC2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265083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45" name="Oval 244">
                      <a:extLst>
                        <a:ext uri="{FF2B5EF4-FFF2-40B4-BE49-F238E27FC236}">
                          <a16:creationId xmlns:a16="http://schemas.microsoft.com/office/drawing/2014/main" id="{C57B065A-F7D2-7215-2FB5-385A2CA6986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" name="Oval 245">
                      <a:extLst>
                        <a:ext uri="{FF2B5EF4-FFF2-40B4-BE49-F238E27FC236}">
                          <a16:creationId xmlns:a16="http://schemas.microsoft.com/office/drawing/2014/main" id="{ADD925BB-4487-EAE3-6ABF-D7A957BFA5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6" name="Group 235">
                    <a:extLst>
                      <a:ext uri="{FF2B5EF4-FFF2-40B4-BE49-F238E27FC236}">
                        <a16:creationId xmlns:a16="http://schemas.microsoft.com/office/drawing/2014/main" id="{95C63649-DB0C-7DBA-8DBA-3713911245F7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910382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43" name="Oval 242">
                      <a:extLst>
                        <a:ext uri="{FF2B5EF4-FFF2-40B4-BE49-F238E27FC236}">
                          <a16:creationId xmlns:a16="http://schemas.microsoft.com/office/drawing/2014/main" id="{85350FE1-1419-3E5E-1E1C-A1F02A83F28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" name="Oval 243">
                      <a:extLst>
                        <a:ext uri="{FF2B5EF4-FFF2-40B4-BE49-F238E27FC236}">
                          <a16:creationId xmlns:a16="http://schemas.microsoft.com/office/drawing/2014/main" id="{9D89B5A2-167A-FC76-BF95-E08F28175D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" name="Group 236">
                    <a:extLst>
                      <a:ext uri="{FF2B5EF4-FFF2-40B4-BE49-F238E27FC236}">
                        <a16:creationId xmlns:a16="http://schemas.microsoft.com/office/drawing/2014/main" id="{CB72A671-21D7-7C3A-7BE0-00A975A92538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56173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41" name="Oval 240">
                      <a:extLst>
                        <a:ext uri="{FF2B5EF4-FFF2-40B4-BE49-F238E27FC236}">
                          <a16:creationId xmlns:a16="http://schemas.microsoft.com/office/drawing/2014/main" id="{7F7934CE-DAA7-FD45-C9C1-A5E50D8E67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Oval 241">
                      <a:extLst>
                        <a:ext uri="{FF2B5EF4-FFF2-40B4-BE49-F238E27FC236}">
                          <a16:creationId xmlns:a16="http://schemas.microsoft.com/office/drawing/2014/main" id="{58F2B3BF-2816-A4D9-3EEB-7EECF5340C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DF5730DB-3573-2F78-D399-DC80623027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635" y="3112804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30E70F82-F3BF-9B60-8CB2-2208AFD91C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758702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28107FF0-5B7B-89C3-3C3F-2909B736D0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408506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B274E96-C0DE-8782-6F6C-7C26C2D6A123}"/>
                    </a:ext>
                  </a:extLst>
                </p:cNvPr>
                <p:cNvGrpSpPr/>
                <p:nvPr/>
              </p:nvGrpSpPr>
              <p:grpSpPr>
                <a:xfrm>
                  <a:off x="2717281" y="2207227"/>
                  <a:ext cx="182880" cy="3486225"/>
                  <a:chOff x="1653178" y="2380542"/>
                  <a:chExt cx="182880" cy="3486225"/>
                </a:xfrm>
              </p:grpSpPr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46D13CEB-D890-8025-E4CB-7E1123B4A6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3089944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4F59F0A9-C997-0504-F0A7-4EF9BF90D3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735243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F310A2E5-8B06-6A20-285D-18603DDE21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380542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4295AFBD-9CDD-E175-C6EE-A1AD25CB9CA7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68388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26" name="Oval 225">
                      <a:extLst>
                        <a:ext uri="{FF2B5EF4-FFF2-40B4-BE49-F238E27FC236}">
                          <a16:creationId xmlns:a16="http://schemas.microsoft.com/office/drawing/2014/main" id="{295C83CE-A08E-AFA6-EEBB-91B628A6C3B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Oval 226">
                      <a:extLst>
                        <a:ext uri="{FF2B5EF4-FFF2-40B4-BE49-F238E27FC236}">
                          <a16:creationId xmlns:a16="http://schemas.microsoft.com/office/drawing/2014/main" id="{0030E6ED-2E9E-21BC-8E66-57779862F1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7DD5E591-7E58-6C5B-F852-032DB5F2F013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3291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6423F165-34B1-9C33-2FC5-3B9AAE7ED4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Oval 224">
                      <a:extLst>
                        <a:ext uri="{FF2B5EF4-FFF2-40B4-BE49-F238E27FC236}">
                          <a16:creationId xmlns:a16="http://schemas.microsoft.com/office/drawing/2014/main" id="{E2ECCE85-2571-F371-9B06-DB1BEEF7A9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551740D5-A914-56B5-2663-D4028E5321F8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9803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881F58C1-CE69-3259-074C-DFB5CB9709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Oval 222">
                      <a:extLst>
                        <a:ext uri="{FF2B5EF4-FFF2-40B4-BE49-F238E27FC236}">
                          <a16:creationId xmlns:a16="http://schemas.microsoft.com/office/drawing/2014/main" id="{8C1E0122-3D3A-4147-2A06-F6CA2D67D81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B38248A3-745B-BD4C-5B8F-1A2911764D9F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625685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20" name="Oval 219">
                      <a:extLst>
                        <a:ext uri="{FF2B5EF4-FFF2-40B4-BE49-F238E27FC236}">
                          <a16:creationId xmlns:a16="http://schemas.microsoft.com/office/drawing/2014/main" id="{6B2E359C-1B44-5D4C-8CCA-2268AA6B79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672BF55C-BBCF-0F9D-127D-34C944343D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A785944E-950F-D0A1-4728-337B1E649A16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265083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18" name="Oval 217">
                      <a:extLst>
                        <a:ext uri="{FF2B5EF4-FFF2-40B4-BE49-F238E27FC236}">
                          <a16:creationId xmlns:a16="http://schemas.microsoft.com/office/drawing/2014/main" id="{9BDF57AB-58DB-0826-4533-B5696A89E6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Oval 218">
                      <a:extLst>
                        <a:ext uri="{FF2B5EF4-FFF2-40B4-BE49-F238E27FC236}">
                          <a16:creationId xmlns:a16="http://schemas.microsoft.com/office/drawing/2014/main" id="{6EE66954-19AE-FA69-7E43-613C6492CD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4F2CD944-1D7C-53C8-9188-1A7ECD63E303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910382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16" name="Oval 215">
                      <a:extLst>
                        <a:ext uri="{FF2B5EF4-FFF2-40B4-BE49-F238E27FC236}">
                          <a16:creationId xmlns:a16="http://schemas.microsoft.com/office/drawing/2014/main" id="{A053E216-4165-B5A7-75A1-30440D0380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Oval 216">
                      <a:extLst>
                        <a:ext uri="{FF2B5EF4-FFF2-40B4-BE49-F238E27FC236}">
                          <a16:creationId xmlns:a16="http://schemas.microsoft.com/office/drawing/2014/main" id="{7F4FF73C-129D-AC85-F113-43CBD06CDE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415E564F-8243-E2B7-D61A-12C4180CC361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56173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214" name="Oval 213">
                      <a:extLst>
                        <a:ext uri="{FF2B5EF4-FFF2-40B4-BE49-F238E27FC236}">
                          <a16:creationId xmlns:a16="http://schemas.microsoft.com/office/drawing/2014/main" id="{0F5B47D4-7FFB-02BD-A36B-4EFC175CA0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Oval 214">
                      <a:extLst>
                        <a:ext uri="{FF2B5EF4-FFF2-40B4-BE49-F238E27FC236}">
                          <a16:creationId xmlns:a16="http://schemas.microsoft.com/office/drawing/2014/main" id="{C18632FB-D28C-0226-58D9-8ACD800274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99900DE-12B4-2BB2-85EC-AD8AC3E4F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635" y="3112804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409F1DD2-41E9-B68E-559C-D6CC223520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758702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918E3A6F-AB03-783B-1892-47E4A5FD2D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408506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C71383E-237F-C4F7-27E6-72EF8A54DE2B}"/>
                    </a:ext>
                  </a:extLst>
                </p:cNvPr>
                <p:cNvGrpSpPr/>
                <p:nvPr/>
              </p:nvGrpSpPr>
              <p:grpSpPr>
                <a:xfrm>
                  <a:off x="3071982" y="2212257"/>
                  <a:ext cx="182880" cy="3486225"/>
                  <a:chOff x="1653178" y="2380542"/>
                  <a:chExt cx="182880" cy="3486225"/>
                </a:xfrm>
              </p:grpSpPr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9AF547F9-79D7-9F27-AAB7-3847477AB1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3089944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6BB600A-2D2A-C523-1A9D-229F79FF86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735243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480CD910-503F-C2CF-0D29-304F6C2326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380542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8F0548D7-6436-0E50-AD27-D20AA7E7A233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68388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99" name="Oval 198">
                      <a:extLst>
                        <a:ext uri="{FF2B5EF4-FFF2-40B4-BE49-F238E27FC236}">
                          <a16:creationId xmlns:a16="http://schemas.microsoft.com/office/drawing/2014/main" id="{E161637D-B7D6-5D0D-C687-66E01066F8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Oval 199">
                      <a:extLst>
                        <a:ext uri="{FF2B5EF4-FFF2-40B4-BE49-F238E27FC236}">
                          <a16:creationId xmlns:a16="http://schemas.microsoft.com/office/drawing/2014/main" id="{1C6287B1-F8BC-B85A-E879-C846A8F74D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3A08C5FF-FF33-88CE-F7D2-0CD640B2C632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3291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E6ECCDFF-B022-4CFE-383B-9A8673B258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B7D4DFE2-72F4-1D5E-A1FA-F757DFBC1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390AABC5-8CE9-C8CD-0896-194D9146A70D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9803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6F284CE6-52A9-9FD5-9602-11A90838CD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Oval 195">
                      <a:extLst>
                        <a:ext uri="{FF2B5EF4-FFF2-40B4-BE49-F238E27FC236}">
                          <a16:creationId xmlns:a16="http://schemas.microsoft.com/office/drawing/2014/main" id="{77C1638F-020A-6DBA-04B5-48B9BEB92A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7E55C63C-5488-D792-914F-2E4698188C6F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625685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0A38AC68-AA83-BA1B-1437-0D6F127737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F3D50E81-157A-D3AD-5AA3-21B8FC1618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59F511FB-4B8E-C0A3-CCA3-076E321533E9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265083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F6A877A5-AF0F-BC27-6C1B-8BEEB2F7E1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FF6111DA-AB49-5110-A95B-F522724874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7D735EDC-CBB4-56C8-1435-55D1F1ACF2CF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910382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E4DE0368-B3DC-0590-504E-5977394E1A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32B4486E-8106-3649-8B83-50DC66C9A6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61F00019-BA38-ECFF-C2D4-A971CB2144CA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56173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71E19504-62E2-C260-2914-4C784C39C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6AFCA25E-206D-B140-6195-7FDFF174A28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700C187F-921D-C1EA-B1CE-BF8DEBBE4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635" y="3112804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9F492EF2-852A-265A-CBD4-8586FA4999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758702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78433AE5-52EA-A0EE-77CA-92FFE2E5A4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408506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9CC1C39-4598-F792-6F70-F72477780155}"/>
                    </a:ext>
                  </a:extLst>
                </p:cNvPr>
                <p:cNvGrpSpPr/>
                <p:nvPr/>
              </p:nvGrpSpPr>
              <p:grpSpPr>
                <a:xfrm>
                  <a:off x="3426683" y="2207227"/>
                  <a:ext cx="182880" cy="3486225"/>
                  <a:chOff x="1653178" y="2380542"/>
                  <a:chExt cx="182880" cy="3486225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1FBABB30-F122-F6B8-CBDA-E2DC7E8AD3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3089944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27C94480-5E4A-C79C-01A1-642C13124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735243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C6B6D034-0653-035D-F5C6-E25CE2B3AF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380542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AA69804F-1ED6-2679-9C2A-08D9474211B1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68388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D0BC8A0F-1DD2-698B-E4EF-CE697E495B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C4B2A9F3-2488-14AD-99EF-0B7035A7C56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1054A86A-E957-6608-C367-6430D0A3841C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3291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25685437-4380-ACE6-EDC9-6D84CDA06A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27815B23-756B-17D2-FD46-AF6D1E322E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36F851CC-970C-4C3A-2F00-CFC1CF4F7F89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9803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DACE8E92-40C1-9C6E-EF86-D913957C49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2CDB2643-387C-26CF-EE5F-CE15160413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100C92F5-6EE6-0EB3-F4B8-DAC96A4FCE6E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625685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AE53911E-5165-5D8F-5128-076B7F2777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D561ECD8-7E32-D1CC-75D1-592545961E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711EF067-D5F7-47D9-1B7E-994D5B9866CB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265083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3267CA51-26D1-5674-C97E-1BCA8C1D09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E51F5FC8-5FF6-B122-FFFF-2EAF0A305D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9D03E833-94AD-9607-5D88-0F2706A94B39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910382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6A22DEFB-369D-9A46-1616-8A321494348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86ED4237-B3F7-9A5D-1C5D-381F4CACE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4CEE4DF2-702B-36AD-E915-A2DAFE5E5835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56173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BF0B7C54-EFB8-DB4B-1B92-9A931D978A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B8E13EBA-9728-B5B9-5236-8FFC688B09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28E8D192-ABF4-E805-4F63-A33CE3F8CD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635" y="3112804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FB91BBCF-6DFC-1573-7598-8E57E10FD1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758702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F657F813-84AA-EFF5-6578-C3E8A0B0ED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408506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282794D-4046-D07E-EA56-ADDE68EF84D4}"/>
                    </a:ext>
                  </a:extLst>
                </p:cNvPr>
                <p:cNvGrpSpPr/>
                <p:nvPr/>
              </p:nvGrpSpPr>
              <p:grpSpPr>
                <a:xfrm>
                  <a:off x="3781384" y="2553488"/>
                  <a:ext cx="182880" cy="3131524"/>
                  <a:chOff x="1653178" y="2735243"/>
                  <a:chExt cx="182880" cy="3131524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37DC2BF-2841-2254-29CC-DA4732C736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3089944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F892F5FE-6AED-B5FF-8FF1-87CAC4B0A8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2735243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BE32A99F-5D6F-5BE1-F1CE-B3E4FB9BF2A4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68388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A04D865B-9DB2-10B8-283F-5B59F00812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2A635BCD-A5CF-0D82-534E-D9E208C95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F7FCF09C-5F58-97D2-E8AA-5BE580A7D7BC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53291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11D8C304-8409-00A2-72D1-15205A4983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92D2B6D9-5891-B9E8-FE56-20F58F60D7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244984CE-98D2-5364-8533-FE198639C19F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980386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3B5DC757-C3D0-E987-2E6A-8C67517FA3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4D956580-F4C0-3946-E519-29FC5B7ECA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A75B7A63-EF9B-03D3-8282-CC688A65D4D2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625685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122DAD5F-E488-53F7-DAE2-179C50A09D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93BC4729-F0DE-6654-6F8D-C0A91FF553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86DD137F-5F50-2967-4B39-9C1134DD1ED1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4265083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B82C6872-524E-8856-3D69-71F5423652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C83054DC-E068-F1FA-2F41-F5C9034B0DC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C266A900-F306-DB83-0370-4F14BEBEBE51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910382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11FB89E1-B414-F1AA-BE38-0971ED8716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0AFA5272-C25D-E05C-98CE-584DD2AA06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6532D4A1-8389-3C59-6797-B0A05D858515}"/>
                      </a:ext>
                    </a:extLst>
                  </p:cNvPr>
                  <p:cNvGrpSpPr/>
                  <p:nvPr/>
                </p:nvGrpSpPr>
                <p:grpSpPr>
                  <a:xfrm>
                    <a:off x="1653178" y="3561737"/>
                    <a:ext cx="182880" cy="182880"/>
                    <a:chOff x="1653178" y="5683887"/>
                    <a:chExt cx="182880" cy="182880"/>
                  </a:xfrm>
                </p:grpSpPr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84739682-475F-BEF9-128D-1B588BB57B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3178" y="56838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606285E7-0A01-7878-62BF-9313484A45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1676038" y="5706747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B930B9B1-C35E-4C8D-2E72-EDC6B6F53B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635" y="3112804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27C2E7A1-0000-7683-AF3C-B63FF4EA87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2758702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EF51E47-FB40-374A-4EA8-A6190E44E302}"/>
                    </a:ext>
                  </a:extLst>
                </p:cNvPr>
                <p:cNvGrpSpPr/>
                <p:nvPr/>
              </p:nvGrpSpPr>
              <p:grpSpPr>
                <a:xfrm>
                  <a:off x="4430001" y="2198787"/>
                  <a:ext cx="182909" cy="3486225"/>
                  <a:chOff x="4247092" y="2388982"/>
                  <a:chExt cx="182909" cy="3486225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88484A07-C69C-3D0A-428B-95BF9F5DC1D7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5692327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B8C0536D-D675-2D98-3407-9999BEF7A2B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B332A066-585A-D4DA-ED31-60CBFFECE8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CC6AA8C9-218F-FC0A-CDA4-BE43B376B937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5334384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505E166E-5A8E-BA51-C654-E2DEA0A0F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5FDB84BA-2332-F871-C2B0-EC6EC61B17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11A96446-882F-2CF6-E863-BF0B63837DDB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4984963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BA2F7791-0575-1C37-D227-B14D66ACF8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30BF77F5-17DE-1F8C-46CF-90AB42C4B61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D8DBB9FF-1F2A-8D88-48E2-7D7A2EEE3FCA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4626186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56A6A274-652F-08EA-298A-2D2B125DA9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0FBC1BFA-1F2C-1AA0-28EF-0F506DCA6E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016FD456-D5AA-1550-838B-7B94EB27F42C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4268243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793E3F37-44BA-45A1-B12A-6F6785DA30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69C9EB2B-BFDC-9ACD-7C36-0D78BD28BC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B2EA161E-85D7-5218-7EED-EE08EE9CE14A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3918822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4223DBED-394D-FB12-98E4-BD710D2EEC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CD46BFF0-8D21-F146-A23B-05D0403331A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71A2FCF6-C1E7-064F-52D3-110E40823F88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3569401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AF9AA4ED-EE52-A0FC-6F1C-BA3D510D045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9D5B32EC-2798-F81A-56F3-49592DDA9AB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887648FF-00B3-620B-E964-4663D69F0823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3100728"/>
                    <a:ext cx="182880" cy="182880"/>
                    <a:chOff x="4247121" y="3100728"/>
                    <a:chExt cx="182880" cy="182880"/>
                  </a:xfrm>
                </p:grpSpPr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CAD37BEF-80ED-F780-C0D1-3378B7149F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3100728"/>
                      <a:ext cx="182880" cy="1828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DDDB68CE-1931-27AA-6949-4E1291A411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68" y="3134960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E99B16C8-0AA8-787B-0845-686E3F8119BF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2743683"/>
                    <a:ext cx="182880" cy="182880"/>
                    <a:chOff x="4247121" y="3100728"/>
                    <a:chExt cx="182880" cy="182880"/>
                  </a:xfrm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26660715-0964-7118-9DDF-5D3E76F4755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3100728"/>
                      <a:ext cx="182880" cy="1828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4CEAC1AD-13C2-4531-144C-CB6D91D378C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68" y="3134960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3A9686BE-5CC5-40A3-BF31-42013F0A242A}"/>
                      </a:ext>
                    </a:extLst>
                  </p:cNvPr>
                  <p:cNvGrpSpPr/>
                  <p:nvPr/>
                </p:nvGrpSpPr>
                <p:grpSpPr>
                  <a:xfrm>
                    <a:off x="4247092" y="2388982"/>
                    <a:ext cx="182880" cy="182880"/>
                    <a:chOff x="4247121" y="3100728"/>
                    <a:chExt cx="182880" cy="182880"/>
                  </a:xfrm>
                </p:grpSpPr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D887E947-B2E4-347C-108B-4525B381C6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3100728"/>
                      <a:ext cx="182880" cy="1828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ABBB815B-53F3-3353-E30B-B97F07E3F5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68" y="3134960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D261EC5-EB14-2F53-6A6C-F08B2663554F}"/>
                    </a:ext>
                  </a:extLst>
                </p:cNvPr>
                <p:cNvGrpSpPr/>
                <p:nvPr/>
              </p:nvGrpSpPr>
              <p:grpSpPr>
                <a:xfrm>
                  <a:off x="4784702" y="2207227"/>
                  <a:ext cx="182909" cy="3486225"/>
                  <a:chOff x="4247092" y="2388982"/>
                  <a:chExt cx="182909" cy="3486225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2E9510C0-9031-52CD-CDBB-2D8413B087A1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5692327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060CADDD-2897-7A99-02C7-CAFCC25B49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C61AD501-4D5F-EA1D-924E-6B4373CAAD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EA4F4B3E-C755-2E4C-255F-BF83BDFC381C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5334384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32AD5709-5A61-C134-D300-16180627A9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D4D9D488-1195-C89E-153A-E488E0029B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CBB68E1-8EC9-F999-58F1-FFBBB5CC371F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4984963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A425319-2737-0017-A122-0252584C77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3EDF9B33-8D15-A426-464B-83AEAAB8CE0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D91A6070-72AC-F834-EA37-BCDB9DE92BAE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4626186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7ED7B2A9-DA39-5BF9-A8CB-A4A9FA481A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2C274B35-BD68-2CBA-EC6E-3E50DFB4ABE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5B78ACD7-A79E-FD48-DA87-B8B8FC5F18AC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4268243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4728562C-31A5-C5B1-8E1E-A28B85AE1C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B8DB4595-B637-1C42-C0C3-7F90D58A211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174602D2-38E5-E829-051F-B490F3F00ECD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3918822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138CFADB-F357-4840-5226-4785E580ED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98D14E0B-370C-D558-22D5-E1E9E89002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B7FFD76A-1AD7-06E2-6A75-43A1B9E2ECFF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3569401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892F23F5-BA5B-2838-6BE5-31BBD1AFAC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475175D6-5F6B-38E1-076D-D1BBCFEB487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D5358F68-DEA2-3437-E180-270A633BE8E8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3100728"/>
                    <a:ext cx="182880" cy="182880"/>
                    <a:chOff x="4247121" y="3100728"/>
                    <a:chExt cx="182880" cy="182880"/>
                  </a:xfrm>
                </p:grpSpPr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D1EC839C-34C3-B104-A187-C0563444AD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3100728"/>
                      <a:ext cx="182880" cy="1828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9720C8A0-8D40-880D-6A5D-E7DC4D962A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68" y="3134960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7875512E-59D9-C980-3BFD-6108A7FFD102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2743683"/>
                    <a:ext cx="182880" cy="182880"/>
                    <a:chOff x="4247121" y="3100728"/>
                    <a:chExt cx="182880" cy="182880"/>
                  </a:xfrm>
                </p:grpSpPr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E87E7C14-B47B-F41A-101B-325188143F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3100728"/>
                      <a:ext cx="182880" cy="1828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221EA10E-B3E5-179F-080D-26B46F2E922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68" y="3134960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AEB786D1-37A5-084B-7123-E2BF7D1708A8}"/>
                      </a:ext>
                    </a:extLst>
                  </p:cNvPr>
                  <p:cNvGrpSpPr/>
                  <p:nvPr/>
                </p:nvGrpSpPr>
                <p:grpSpPr>
                  <a:xfrm>
                    <a:off x="4247092" y="2388982"/>
                    <a:ext cx="182880" cy="182880"/>
                    <a:chOff x="4247121" y="3100728"/>
                    <a:chExt cx="182880" cy="182880"/>
                  </a:xfrm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A08F55A6-8E66-2957-A5C6-D912DB03A6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3100728"/>
                      <a:ext cx="182880" cy="1828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3A4E2143-C5BD-2A11-3638-4D8A747E5F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68" y="3134960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22CF984-74ED-47D4-724B-134FA732919F}"/>
                    </a:ext>
                  </a:extLst>
                </p:cNvPr>
                <p:cNvGrpSpPr/>
                <p:nvPr/>
              </p:nvGrpSpPr>
              <p:grpSpPr>
                <a:xfrm>
                  <a:off x="5122350" y="2207227"/>
                  <a:ext cx="182909" cy="3486225"/>
                  <a:chOff x="4247092" y="2388982"/>
                  <a:chExt cx="182909" cy="3486225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C3CB3266-0062-ADAF-9571-C42B0A8E42B2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5692327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FD792489-743A-DD1A-E98B-83B71E47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5D1012A6-F08C-2FA8-079E-3A3E2C776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3A3A73F3-49DB-4D83-969F-F6012997A56F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5334384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1D96D616-A617-CA26-D734-44FAC971AF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8BA5BA67-D306-3B6A-A9AB-D2EEC39560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54B95BAF-04B9-04B8-3A3E-A042F5B89C3A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4984963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1623E6C1-B68D-3A5B-62E9-8F7B4B8E5B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21E7C723-1312-F2D4-2B01-CBBA56CE033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ACB16052-C51B-4CAA-64A3-861C738AF780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4626186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C09B7484-ADF9-11F9-29B1-A13D07850D1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A4CF4532-5901-AFA6-BAC5-5204257D21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1112A024-AC5A-C0C4-134C-7607037026B2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4268243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FBCD8921-BF62-CDA2-5A3D-C133A2A0EC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D718A624-33C5-0BDD-0BFD-20212169D2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39801481-94EC-0A84-A3CF-80B4DF4D341C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3918822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826BB982-76C6-EC53-922A-A60F950EAD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94AEDB92-EB29-B0C7-48CF-A88963B8CA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BF0AA9BB-2F93-CC07-7588-7713D3D8366F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3569401"/>
                    <a:ext cx="182880" cy="182880"/>
                    <a:chOff x="4247121" y="5715187"/>
                    <a:chExt cx="182880" cy="182880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B45B9798-9770-90B3-FC6D-7D516D0D50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5715187"/>
                      <a:ext cx="182880" cy="1828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AA9DFE1A-4B03-211A-618A-D9CB3BA2B1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97" y="5751763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B8AD0D96-3C16-7CB3-CA40-C74E11D77139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3100728"/>
                    <a:ext cx="182880" cy="182880"/>
                    <a:chOff x="4247121" y="3100728"/>
                    <a:chExt cx="182880" cy="182880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D8C1E9D8-D676-4FC2-0C59-524FC6AA99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3100728"/>
                      <a:ext cx="182880" cy="1828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BE7F7E5-D98D-E867-87A2-0D03251089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68" y="3134960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F0F87FD-3F91-3421-291B-A42D74CFBD60}"/>
                      </a:ext>
                    </a:extLst>
                  </p:cNvPr>
                  <p:cNvGrpSpPr/>
                  <p:nvPr/>
                </p:nvGrpSpPr>
                <p:grpSpPr>
                  <a:xfrm>
                    <a:off x="4247121" y="2743683"/>
                    <a:ext cx="182880" cy="182880"/>
                    <a:chOff x="4247121" y="3100728"/>
                    <a:chExt cx="182880" cy="182880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E46AECFD-1D0D-CB21-2A42-4EFA0CF730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3100728"/>
                      <a:ext cx="182880" cy="1828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0B30309B-E8CB-C5BA-4650-9AC4954445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68" y="3134960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C71FCC-2AB8-D3AA-F433-C775442A57A3}"/>
                      </a:ext>
                    </a:extLst>
                  </p:cNvPr>
                  <p:cNvGrpSpPr/>
                  <p:nvPr/>
                </p:nvGrpSpPr>
                <p:grpSpPr>
                  <a:xfrm>
                    <a:off x="4247092" y="2388982"/>
                    <a:ext cx="182880" cy="182880"/>
                    <a:chOff x="4247121" y="3100728"/>
                    <a:chExt cx="182880" cy="182880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D4EAC3F1-9F28-97CB-1B6B-B78BE8A880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47121" y="3100728"/>
                      <a:ext cx="182880" cy="1828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D472D638-C04D-7CEF-68D6-04A908CC43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5400000">
                      <a:off x="4283668" y="3134960"/>
                      <a:ext cx="109728" cy="109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06920E1-3F88-A19A-2CDD-A8886D07F4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81384" y="2198787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96D8653-2BC3-B6FD-5F37-817EA3C1B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3804244" y="2226751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CFC0613-5010-C3BE-43E9-7C818C3D0BD7}"/>
                  </a:ext>
                </a:extLst>
              </p:cNvPr>
              <p:cNvSpPr/>
              <p:nvPr/>
            </p:nvSpPr>
            <p:spPr>
              <a:xfrm>
                <a:off x="2114915" y="3900415"/>
                <a:ext cx="984739" cy="81223"/>
              </a:xfrm>
              <a:custGeom>
                <a:avLst/>
                <a:gdLst>
                  <a:gd name="connsiteX0" fmla="*/ 984739 w 984739"/>
                  <a:gd name="connsiteY0" fmla="*/ 168863 h 168863"/>
                  <a:gd name="connsiteX1" fmla="*/ 309490 w 984739"/>
                  <a:gd name="connsiteY1" fmla="*/ 51 h 168863"/>
                  <a:gd name="connsiteX2" fmla="*/ 0 w 984739"/>
                  <a:gd name="connsiteY2" fmla="*/ 154795 h 168863"/>
                  <a:gd name="connsiteX0" fmla="*/ 984739 w 984739"/>
                  <a:gd name="connsiteY0" fmla="*/ 145486 h 145486"/>
                  <a:gd name="connsiteX1" fmla="*/ 483661 w 984739"/>
                  <a:gd name="connsiteY1" fmla="*/ 72 h 145486"/>
                  <a:gd name="connsiteX2" fmla="*/ 0 w 984739"/>
                  <a:gd name="connsiteY2" fmla="*/ 131418 h 145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4739" h="145486">
                    <a:moveTo>
                      <a:pt x="984739" y="145486"/>
                    </a:moveTo>
                    <a:cubicBezTo>
                      <a:pt x="729176" y="62252"/>
                      <a:pt x="647784" y="2417"/>
                      <a:pt x="483661" y="72"/>
                    </a:cubicBezTo>
                    <a:cubicBezTo>
                      <a:pt x="319538" y="-2273"/>
                      <a:pt x="72683" y="52873"/>
                      <a:pt x="0" y="131418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628C49-B8C5-44D1-A839-61BDAC8F1D47}"/>
                  </a:ext>
                </a:extLst>
              </p:cNvPr>
              <p:cNvSpPr/>
              <p:nvPr/>
            </p:nvSpPr>
            <p:spPr>
              <a:xfrm>
                <a:off x="2096326" y="3826692"/>
                <a:ext cx="1343465" cy="149527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55DFD03-F9F4-2E6F-0BA0-6FF6A1CE3EBC}"/>
                  </a:ext>
                </a:extLst>
              </p:cNvPr>
              <p:cNvSpPr/>
              <p:nvPr/>
            </p:nvSpPr>
            <p:spPr>
              <a:xfrm rot="5400000">
                <a:off x="1781754" y="4422979"/>
                <a:ext cx="876932" cy="99075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BF9A0B-8598-7E26-6FF2-052C674123DE}"/>
              </a:ext>
            </a:extLst>
          </p:cNvPr>
          <p:cNvSpPr txBox="1"/>
          <p:nvPr/>
        </p:nvSpPr>
        <p:spPr>
          <a:xfrm>
            <a:off x="17384" y="6512504"/>
            <a:ext cx="8168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Grospellier</a:t>
            </a:r>
            <a:r>
              <a:rPr lang="en-US" sz="1600" dirty="0"/>
              <a:t>, Krishna – Numerical study of hypergraph-product codes. </a:t>
            </a:r>
            <a:r>
              <a:rPr lang="en-US" sz="1600" dirty="0">
                <a:hlinkClick r:id="rId3"/>
              </a:rPr>
              <a:t>arxiv:1810.03681</a:t>
            </a:r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B876A2-073D-C15A-812C-A84477C3739B}"/>
              </a:ext>
            </a:extLst>
          </p:cNvPr>
          <p:cNvGrpSpPr/>
          <p:nvPr/>
        </p:nvGrpSpPr>
        <p:grpSpPr>
          <a:xfrm>
            <a:off x="1821054" y="1468715"/>
            <a:ext cx="2040223" cy="727296"/>
            <a:chOff x="1008254" y="1618677"/>
            <a:chExt cx="2040223" cy="72729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D180646-5BF1-E078-0E77-ECB883C62288}"/>
                </a:ext>
              </a:extLst>
            </p:cNvPr>
            <p:cNvSpPr/>
            <p:nvPr/>
          </p:nvSpPr>
          <p:spPr>
            <a:xfrm rot="16200000">
              <a:off x="1859074" y="1156569"/>
              <a:ext cx="338584" cy="2040223"/>
            </a:xfrm>
            <a:prstGeom prst="rightBrace">
              <a:avLst>
                <a:gd name="adj1" fmla="val 3989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23D890-25FD-CCC0-8A46-4E4A18EE5886}"/>
                    </a:ext>
                  </a:extLst>
                </p:cNvPr>
                <p:cNvSpPr txBox="1"/>
                <p:nvPr/>
              </p:nvSpPr>
              <p:spPr>
                <a:xfrm>
                  <a:off x="1789128" y="1618677"/>
                  <a:ext cx="471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23D890-25FD-CCC0-8A46-4E4A18EE5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128" y="1618677"/>
                  <a:ext cx="47153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C9D8AC-E670-393B-E8F2-88F943BD87BB}"/>
              </a:ext>
            </a:extLst>
          </p:cNvPr>
          <p:cNvGrpSpPr/>
          <p:nvPr/>
        </p:nvGrpSpPr>
        <p:grpSpPr>
          <a:xfrm>
            <a:off x="4134916" y="1473569"/>
            <a:ext cx="908922" cy="727296"/>
            <a:chOff x="1008254" y="1618677"/>
            <a:chExt cx="2040223" cy="727296"/>
          </a:xfrm>
        </p:grpSpPr>
        <p:sp>
          <p:nvSpPr>
            <p:cNvPr id="309" name="Right Brace 308">
              <a:extLst>
                <a:ext uri="{FF2B5EF4-FFF2-40B4-BE49-F238E27FC236}">
                  <a16:creationId xmlns:a16="http://schemas.microsoft.com/office/drawing/2014/main" id="{8E06B6D0-161E-40F4-1026-6BBBBAA58A89}"/>
                </a:ext>
              </a:extLst>
            </p:cNvPr>
            <p:cNvSpPr/>
            <p:nvPr/>
          </p:nvSpPr>
          <p:spPr>
            <a:xfrm rot="16200000">
              <a:off x="1859074" y="1156569"/>
              <a:ext cx="338584" cy="2040223"/>
            </a:xfrm>
            <a:prstGeom prst="rightBrace">
              <a:avLst>
                <a:gd name="adj1" fmla="val 3989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AB767D52-1EAC-7BD0-870A-58ADFEDB709B}"/>
                    </a:ext>
                  </a:extLst>
                </p:cNvPr>
                <p:cNvSpPr txBox="1"/>
                <p:nvPr/>
              </p:nvSpPr>
              <p:spPr>
                <a:xfrm>
                  <a:off x="1528212" y="1618677"/>
                  <a:ext cx="10584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AB767D52-1EAC-7BD0-870A-58ADFEDB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12" y="1618677"/>
                  <a:ext cx="105844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FC47E97-1F50-9831-75C9-05A81BCC6125}"/>
              </a:ext>
            </a:extLst>
          </p:cNvPr>
          <p:cNvGrpSpPr/>
          <p:nvPr/>
        </p:nvGrpSpPr>
        <p:grpSpPr>
          <a:xfrm rot="16200000">
            <a:off x="-393923" y="3329040"/>
            <a:ext cx="2040223" cy="797482"/>
            <a:chOff x="1008254" y="1548491"/>
            <a:chExt cx="2040223" cy="797482"/>
          </a:xfrm>
        </p:grpSpPr>
        <p:sp>
          <p:nvSpPr>
            <p:cNvPr id="312" name="Right Brace 311">
              <a:extLst>
                <a:ext uri="{FF2B5EF4-FFF2-40B4-BE49-F238E27FC236}">
                  <a16:creationId xmlns:a16="http://schemas.microsoft.com/office/drawing/2014/main" id="{DF5613E3-A3EF-7232-ED3E-5BDA53B30CE3}"/>
                </a:ext>
              </a:extLst>
            </p:cNvPr>
            <p:cNvSpPr/>
            <p:nvPr/>
          </p:nvSpPr>
          <p:spPr>
            <a:xfrm rot="16200000">
              <a:off x="1859074" y="1156569"/>
              <a:ext cx="338584" cy="2040223"/>
            </a:xfrm>
            <a:prstGeom prst="rightBrace">
              <a:avLst>
                <a:gd name="adj1" fmla="val 3989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A7E5306D-D4F0-04D1-A643-91E645391ECB}"/>
                    </a:ext>
                  </a:extLst>
                </p:cNvPr>
                <p:cNvSpPr txBox="1"/>
                <p:nvPr/>
              </p:nvSpPr>
              <p:spPr>
                <a:xfrm rot="5400000">
                  <a:off x="1829581" y="1599595"/>
                  <a:ext cx="471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A7E5306D-D4F0-04D1-A643-91E645391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829581" y="1599595"/>
                  <a:ext cx="47153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2890113-1569-7215-57D8-789D69F2EA6A}"/>
              </a:ext>
            </a:extLst>
          </p:cNvPr>
          <p:cNvGrpSpPr/>
          <p:nvPr/>
        </p:nvGrpSpPr>
        <p:grpSpPr>
          <a:xfrm>
            <a:off x="259154" y="4924385"/>
            <a:ext cx="796958" cy="880465"/>
            <a:chOff x="259154" y="4924385"/>
            <a:chExt cx="796958" cy="880465"/>
          </a:xfrm>
        </p:grpSpPr>
        <p:sp>
          <p:nvSpPr>
            <p:cNvPr id="314" name="Right Brace 313">
              <a:extLst>
                <a:ext uri="{FF2B5EF4-FFF2-40B4-BE49-F238E27FC236}">
                  <a16:creationId xmlns:a16="http://schemas.microsoft.com/office/drawing/2014/main" id="{0E226E8E-3C32-6C6D-DF95-92B83DFD5F0C}"/>
                </a:ext>
              </a:extLst>
            </p:cNvPr>
            <p:cNvSpPr/>
            <p:nvPr/>
          </p:nvSpPr>
          <p:spPr>
            <a:xfrm rot="10800000">
              <a:off x="717528" y="4924385"/>
              <a:ext cx="338584" cy="880465"/>
            </a:xfrm>
            <a:prstGeom prst="rightBrace">
              <a:avLst>
                <a:gd name="adj1" fmla="val 3989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32B0E5AC-713B-6BE7-D53C-69BDB4F867B1}"/>
                    </a:ext>
                  </a:extLst>
                </p:cNvPr>
                <p:cNvSpPr txBox="1"/>
                <p:nvPr/>
              </p:nvSpPr>
              <p:spPr>
                <a:xfrm>
                  <a:off x="259154" y="5190296"/>
                  <a:ext cx="471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32B0E5AC-713B-6BE7-D53C-69BDB4F86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54" y="5190296"/>
                  <a:ext cx="4715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22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A963-808E-AE27-43B7-F417A477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63FE-3334-12F3-83F6-B3EB90733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9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A2F9-79F1-4AAC-915D-9AA0A810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9" y="322085"/>
            <a:ext cx="7024969" cy="1325563"/>
          </a:xfrm>
        </p:spPr>
        <p:txBody>
          <a:bodyPr/>
          <a:lstStyle/>
          <a:p>
            <a:r>
              <a:rPr lang="en-US" dirty="0"/>
              <a:t>Syndrome extraction circuit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79A816-62C2-4963-B249-8E14240351CA}"/>
              </a:ext>
            </a:extLst>
          </p:cNvPr>
          <p:cNvGrpSpPr/>
          <p:nvPr/>
        </p:nvGrpSpPr>
        <p:grpSpPr>
          <a:xfrm>
            <a:off x="923661" y="2666427"/>
            <a:ext cx="3339488" cy="2869804"/>
            <a:chOff x="7405490" y="2021170"/>
            <a:chExt cx="3339488" cy="286980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E49ED14-6129-458E-A16D-3A6C0300723E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8566726" y="3400808"/>
              <a:ext cx="210485" cy="599708"/>
              <a:chOff x="602827" y="2907946"/>
              <a:chExt cx="182880" cy="521054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7706064-EDA6-4D9B-8523-516D70F06D76}"/>
                  </a:ext>
                </a:extLst>
              </p:cNvPr>
              <p:cNvSpPr/>
              <p:nvPr/>
            </p:nvSpPr>
            <p:spPr>
              <a:xfrm>
                <a:off x="648547" y="2907946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D6FF4DB-50F2-4017-8E80-C7D914EB3A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4B44F81-ADE7-453F-9362-776B9A655306}"/>
                  </a:ext>
                </a:extLst>
              </p:cNvPr>
              <p:cNvCxnSpPr>
                <a:cxnSpLocks/>
                <a:endCxn id="30" idx="4"/>
              </p:cNvCxnSpPr>
              <p:nvPr/>
            </p:nvCxnSpPr>
            <p:spPr>
              <a:xfrm>
                <a:off x="694267" y="2977444"/>
                <a:ext cx="0" cy="4515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4CAF803-31BD-479B-A30D-E2C36C5A7A36}"/>
                  </a:ext>
                </a:extLst>
              </p:cNvPr>
              <p:cNvCxnSpPr>
                <a:cxnSpLocks/>
                <a:stCxn id="30" idx="2"/>
                <a:endCxn id="30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309AD65-2B0D-4A06-9AB7-5D6358C30C6F}"/>
                </a:ext>
              </a:extLst>
            </p:cNvPr>
            <p:cNvCxnSpPr/>
            <p:nvPr/>
          </p:nvCxnSpPr>
          <p:spPr>
            <a:xfrm>
              <a:off x="8114338" y="2130431"/>
              <a:ext cx="228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4B0EDB-8DB3-46F6-AB1C-0E7892C41A9B}"/>
                </a:ext>
              </a:extLst>
            </p:cNvPr>
            <p:cNvCxnSpPr>
              <a:cxnSpLocks/>
            </p:cNvCxnSpPr>
            <p:nvPr/>
          </p:nvCxnSpPr>
          <p:spPr>
            <a:xfrm>
              <a:off x="8114338" y="2587631"/>
              <a:ext cx="228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F3B9C9-F914-4D29-ADEF-C1550373A664}"/>
                </a:ext>
              </a:extLst>
            </p:cNvPr>
            <p:cNvCxnSpPr>
              <a:cxnSpLocks/>
            </p:cNvCxnSpPr>
            <p:nvPr/>
          </p:nvCxnSpPr>
          <p:spPr>
            <a:xfrm>
              <a:off x="8114338" y="3044831"/>
              <a:ext cx="228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2CA813D-4288-4A90-81CC-BA4BC9311D0D}"/>
                </a:ext>
              </a:extLst>
            </p:cNvPr>
            <p:cNvCxnSpPr>
              <a:cxnSpLocks/>
            </p:cNvCxnSpPr>
            <p:nvPr/>
          </p:nvCxnSpPr>
          <p:spPr>
            <a:xfrm>
              <a:off x="8114338" y="3502031"/>
              <a:ext cx="228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E0B6BA-4C27-4B59-9C5A-D5A9256BD5A6}"/>
                </a:ext>
              </a:extLst>
            </p:cNvPr>
            <p:cNvCxnSpPr>
              <a:cxnSpLocks/>
            </p:cNvCxnSpPr>
            <p:nvPr/>
          </p:nvCxnSpPr>
          <p:spPr>
            <a:xfrm>
              <a:off x="8114338" y="3959231"/>
              <a:ext cx="228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5E838CE-B146-4543-8E60-4764DFF94B40}"/>
                    </a:ext>
                  </a:extLst>
                </p:cNvPr>
                <p:cNvSpPr txBox="1"/>
                <p:nvPr/>
              </p:nvSpPr>
              <p:spPr>
                <a:xfrm>
                  <a:off x="7405490" y="3774565"/>
                  <a:ext cx="7088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5E838CE-B146-4543-8E60-4764DFF94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490" y="3774565"/>
                  <a:ext cx="70884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2EA5AC8-83EA-4C77-840C-72B3EC028AD2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9028738" y="2940889"/>
              <a:ext cx="210485" cy="1059629"/>
              <a:chOff x="602827" y="2907946"/>
              <a:chExt cx="182880" cy="92065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3C6877-B8A9-4C0C-85A4-51C15BF80701}"/>
                  </a:ext>
                </a:extLst>
              </p:cNvPr>
              <p:cNvSpPr/>
              <p:nvPr/>
            </p:nvSpPr>
            <p:spPr>
              <a:xfrm>
                <a:off x="648547" y="2907946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8F3DACC-875F-4163-AC77-ECB15E032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64572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7981297-916A-459D-86F6-A7EAF569D077}"/>
                  </a:ext>
                </a:extLst>
              </p:cNvPr>
              <p:cNvCxnSpPr>
                <a:cxnSpLocks/>
                <a:stCxn id="58" idx="4"/>
                <a:endCxn id="59" idx="4"/>
              </p:cNvCxnSpPr>
              <p:nvPr/>
            </p:nvCxnSpPr>
            <p:spPr>
              <a:xfrm rot="10800000" flipV="1">
                <a:off x="694267" y="2999386"/>
                <a:ext cx="0" cy="82921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D271054-8C49-46A9-A12F-D1103D8CD3A7}"/>
                  </a:ext>
                </a:extLst>
              </p:cNvPr>
              <p:cNvCxnSpPr>
                <a:cxnSpLocks/>
                <a:stCxn id="59" idx="2"/>
                <a:endCxn id="59" idx="6"/>
              </p:cNvCxnSpPr>
              <p:nvPr/>
            </p:nvCxnSpPr>
            <p:spPr>
              <a:xfrm flipH="1">
                <a:off x="602827" y="3737161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861FEF8-8E05-4CE9-9DC0-A73AC168756E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9485938" y="2478369"/>
              <a:ext cx="210485" cy="1522148"/>
              <a:chOff x="602827" y="2907946"/>
              <a:chExt cx="182880" cy="132251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8B5281D-A59C-42D3-A459-25A76EEB3502}"/>
                  </a:ext>
                </a:extLst>
              </p:cNvPr>
              <p:cNvSpPr/>
              <p:nvPr/>
            </p:nvSpPr>
            <p:spPr>
              <a:xfrm>
                <a:off x="648547" y="2907946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F2F8818-B49F-4DC9-9C4E-4D372A50B6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404757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CDF8040-E912-4099-8CE6-8AB4B9CC4CC0}"/>
                  </a:ext>
                </a:extLst>
              </p:cNvPr>
              <p:cNvCxnSpPr>
                <a:cxnSpLocks/>
                <a:stCxn id="65" idx="4"/>
                <a:endCxn id="66" idx="4"/>
              </p:cNvCxnSpPr>
              <p:nvPr/>
            </p:nvCxnSpPr>
            <p:spPr>
              <a:xfrm rot="10800000" flipV="1">
                <a:off x="694267" y="2999386"/>
                <a:ext cx="0" cy="123107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99B492D-3BDB-4E68-ACD2-777C1E0E588B}"/>
                  </a:ext>
                </a:extLst>
              </p:cNvPr>
              <p:cNvCxnSpPr>
                <a:cxnSpLocks/>
                <a:stCxn id="66" idx="2"/>
                <a:endCxn id="66" idx="6"/>
              </p:cNvCxnSpPr>
              <p:nvPr/>
            </p:nvCxnSpPr>
            <p:spPr>
              <a:xfrm flipH="1">
                <a:off x="602827" y="4139019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3CC409E-65EF-4FFE-BFC2-D1BE5A74D40A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9943138" y="2021170"/>
              <a:ext cx="210485" cy="1979348"/>
              <a:chOff x="602827" y="2907946"/>
              <a:chExt cx="182880" cy="171975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F264F7B-6871-40C6-A4BB-D88C3D9F0A83}"/>
                  </a:ext>
                </a:extLst>
              </p:cNvPr>
              <p:cNvSpPr/>
              <p:nvPr/>
            </p:nvSpPr>
            <p:spPr>
              <a:xfrm>
                <a:off x="648547" y="2907946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4B5E5D7-56FD-4876-B337-60F199C472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4444816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E352AEF-696B-4C53-B068-FD5B4A36F86B}"/>
                  </a:ext>
                </a:extLst>
              </p:cNvPr>
              <p:cNvCxnSpPr>
                <a:cxnSpLocks/>
                <a:stCxn id="74" idx="4"/>
                <a:endCxn id="75" idx="4"/>
              </p:cNvCxnSpPr>
              <p:nvPr/>
            </p:nvCxnSpPr>
            <p:spPr>
              <a:xfrm rot="10800000" flipV="1">
                <a:off x="694267" y="2999386"/>
                <a:ext cx="0" cy="162831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2294259-3D33-43B9-85CE-28048F99B816}"/>
                  </a:ext>
                </a:extLst>
              </p:cNvPr>
              <p:cNvCxnSpPr>
                <a:cxnSpLocks/>
                <a:stCxn id="75" idx="2"/>
                <a:endCxn id="75" idx="6"/>
              </p:cNvCxnSpPr>
              <p:nvPr/>
            </p:nvCxnSpPr>
            <p:spPr>
              <a:xfrm flipH="1">
                <a:off x="602827" y="4536256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738F5C9-8DD3-4103-849C-2631871ED7CE}"/>
                </a:ext>
              </a:extLst>
            </p:cNvPr>
            <p:cNvGrpSpPr/>
            <p:nvPr/>
          </p:nvGrpSpPr>
          <p:grpSpPr>
            <a:xfrm>
              <a:off x="10400338" y="3736603"/>
              <a:ext cx="344640" cy="490794"/>
              <a:chOff x="5411314" y="4880304"/>
              <a:chExt cx="383010" cy="49079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495D844-D7FC-415F-8D71-945C5F186C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1314" y="4880304"/>
                <a:ext cx="383010" cy="3693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4ECEA6A-0E9B-4856-BA22-FCE63B5F8F8C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 flipV="1">
                <a:off x="5597968" y="4989669"/>
                <a:ext cx="101695" cy="1680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Chord 82">
                <a:extLst>
                  <a:ext uri="{FF2B5EF4-FFF2-40B4-BE49-F238E27FC236}">
                    <a16:creationId xmlns:a16="http://schemas.microsoft.com/office/drawing/2014/main" id="{4EDA1342-E263-4D17-B61D-6377C473E75A}"/>
                  </a:ext>
                </a:extLst>
              </p:cNvPr>
              <p:cNvSpPr/>
              <p:nvPr/>
            </p:nvSpPr>
            <p:spPr>
              <a:xfrm rot="16200000">
                <a:off x="5385787" y="4972267"/>
                <a:ext cx="424358" cy="373303"/>
              </a:xfrm>
              <a:prstGeom prst="chord">
                <a:avLst>
                  <a:gd name="adj1" fmla="val 16227162"/>
                  <a:gd name="adj2" fmla="val 538124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0BDD8F5-5863-4761-B4BB-46B262662127}"/>
                </a:ext>
              </a:extLst>
            </p:cNvPr>
            <p:cNvSpPr txBox="1"/>
            <p:nvPr/>
          </p:nvSpPr>
          <p:spPr>
            <a:xfrm>
              <a:off x="8028187" y="4429309"/>
              <a:ext cx="24583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 plaquette circuit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925A20B-EBB6-4317-9D1B-244D68CC899C}"/>
              </a:ext>
            </a:extLst>
          </p:cNvPr>
          <p:cNvGrpSpPr/>
          <p:nvPr/>
        </p:nvGrpSpPr>
        <p:grpSpPr>
          <a:xfrm>
            <a:off x="6230641" y="1098066"/>
            <a:ext cx="5499184" cy="5486400"/>
            <a:chOff x="5918063" y="1391111"/>
            <a:chExt cx="5499184" cy="5486400"/>
          </a:xfrm>
        </p:grpSpPr>
        <p:sp>
          <p:nvSpPr>
            <p:cNvPr id="123" name="Partial Circle 122">
              <a:extLst>
                <a:ext uri="{FF2B5EF4-FFF2-40B4-BE49-F238E27FC236}">
                  <a16:creationId xmlns:a16="http://schemas.microsoft.com/office/drawing/2014/main" id="{42593643-CD63-4EBE-87BD-AEE80C6658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588447" y="2305511"/>
              <a:ext cx="1828800" cy="1828800"/>
            </a:xfrm>
            <a:prstGeom prst="pie">
              <a:avLst>
                <a:gd name="adj1" fmla="val 5378247"/>
                <a:gd name="adj2" fmla="val 16200000"/>
              </a:avLst>
            </a:prstGeom>
            <a:solidFill>
              <a:schemeClr val="bg2">
                <a:lumMod val="75000"/>
                <a:alpha val="8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Partial Circle 124">
              <a:extLst>
                <a:ext uri="{FF2B5EF4-FFF2-40B4-BE49-F238E27FC236}">
                  <a16:creationId xmlns:a16="http://schemas.microsoft.com/office/drawing/2014/main" id="{744CCF2E-A786-4454-B9EF-203869576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8063" y="4113921"/>
              <a:ext cx="1828800" cy="1828800"/>
            </a:xfrm>
            <a:prstGeom prst="pie">
              <a:avLst>
                <a:gd name="adj1" fmla="val 5378247"/>
                <a:gd name="adj2" fmla="val 16200000"/>
              </a:avLst>
            </a:prstGeom>
            <a:solidFill>
              <a:schemeClr val="bg2">
                <a:lumMod val="75000"/>
                <a:alpha val="8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Partial Circle 120">
              <a:extLst>
                <a:ext uri="{FF2B5EF4-FFF2-40B4-BE49-F238E27FC236}">
                  <a16:creationId xmlns:a16="http://schemas.microsoft.com/office/drawing/2014/main" id="{30401BD9-0BD3-432B-A7F6-C6467C7ADF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666097" y="5048711"/>
              <a:ext cx="1828800" cy="1828800"/>
            </a:xfrm>
            <a:prstGeom prst="pie">
              <a:avLst>
                <a:gd name="adj1" fmla="val 5378247"/>
                <a:gd name="adj2" fmla="val 16200000"/>
              </a:avLst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Partial Circle 114">
              <a:extLst>
                <a:ext uri="{FF2B5EF4-FFF2-40B4-BE49-F238E27FC236}">
                  <a16:creationId xmlns:a16="http://schemas.microsoft.com/office/drawing/2014/main" id="{FE127076-4131-4C73-BE89-6BEE38BABB8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815342" y="1391111"/>
              <a:ext cx="1828800" cy="1828800"/>
            </a:xfrm>
            <a:prstGeom prst="pie">
              <a:avLst>
                <a:gd name="adj1" fmla="val 5378247"/>
                <a:gd name="adj2" fmla="val 16200000"/>
              </a:avLst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F833D0D-F36A-400D-BCCF-87F5EA48F089}"/>
                </a:ext>
              </a:extLst>
            </p:cNvPr>
            <p:cNvSpPr/>
            <p:nvPr/>
          </p:nvSpPr>
          <p:spPr>
            <a:xfrm>
              <a:off x="8665309" y="2305511"/>
              <a:ext cx="1830377" cy="18288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6D2467C-146E-4AA9-A49A-638169A22D44}"/>
                </a:ext>
              </a:extLst>
            </p:cNvPr>
            <p:cNvSpPr/>
            <p:nvPr/>
          </p:nvSpPr>
          <p:spPr>
            <a:xfrm>
              <a:off x="6832463" y="4134311"/>
              <a:ext cx="1830377" cy="18288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412724D-A53C-4B12-84B8-CDB876C49929}"/>
                </a:ext>
              </a:extLst>
            </p:cNvPr>
            <p:cNvSpPr/>
            <p:nvPr/>
          </p:nvSpPr>
          <p:spPr>
            <a:xfrm>
              <a:off x="6825137" y="2305511"/>
              <a:ext cx="1830377" cy="1828800"/>
            </a:xfrm>
            <a:prstGeom prst="rect">
              <a:avLst/>
            </a:prstGeom>
            <a:solidFill>
              <a:schemeClr val="bg2">
                <a:lumMod val="75000"/>
                <a:alpha val="8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68DB4F9-0F29-4BC7-AF38-9419A5D2D20A}"/>
                </a:ext>
              </a:extLst>
            </p:cNvPr>
            <p:cNvSpPr/>
            <p:nvPr/>
          </p:nvSpPr>
          <p:spPr>
            <a:xfrm>
              <a:off x="8658148" y="4134311"/>
              <a:ext cx="1830377" cy="1828800"/>
            </a:xfrm>
            <a:prstGeom prst="rect">
              <a:avLst/>
            </a:prstGeom>
            <a:solidFill>
              <a:schemeClr val="bg2">
                <a:lumMod val="75000"/>
                <a:alpha val="8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489899D-033D-4B13-95CF-4D1A2153B0FC}"/>
                </a:ext>
              </a:extLst>
            </p:cNvPr>
            <p:cNvGrpSpPr/>
            <p:nvPr/>
          </p:nvGrpSpPr>
          <p:grpSpPr>
            <a:xfrm>
              <a:off x="6695323" y="2168351"/>
              <a:ext cx="3936734" cy="3931920"/>
              <a:chOff x="6395986" y="1828800"/>
              <a:chExt cx="3936734" cy="393192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7E30343-B59C-423E-8A68-E62B9EA882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9600" y="182880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914210B-22BE-4897-98C0-F5CC678F07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0800" y="182880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E29171E-17DA-4478-9380-B64E95968F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58400" y="182880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8C3DDC3-18C5-4A4F-9015-5F7907CA2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4786" y="365760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9DD86A1-203D-45BC-8511-89B484FF8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5986" y="365760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1794F12-F768-4F82-8303-71FCD2625E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53586" y="365760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1F52CDE-D1AC-4002-B28E-0C4564A795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4786" y="548640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1F4A3AB-B051-4D2B-BB8C-DCB8ECBFD6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5986" y="548640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379B467-5AAF-4CDC-AB9E-C24953C15B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53586" y="548640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361670E-CC77-4EC6-8099-27225C1D9E04}"/>
              </a:ext>
            </a:extLst>
          </p:cNvPr>
          <p:cNvGrpSpPr/>
          <p:nvPr/>
        </p:nvGrpSpPr>
        <p:grpSpPr>
          <a:xfrm>
            <a:off x="6096000" y="1066691"/>
            <a:ext cx="5806232" cy="5549150"/>
            <a:chOff x="-59840" y="1343129"/>
            <a:chExt cx="5806232" cy="5549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1AD1B73-C277-492E-B832-6FF3F603F546}"/>
                    </a:ext>
                  </a:extLst>
                </p:cNvPr>
                <p:cNvSpPr txBox="1"/>
                <p:nvPr/>
              </p:nvSpPr>
              <p:spPr>
                <a:xfrm>
                  <a:off x="1546882" y="3002509"/>
                  <a:ext cx="7088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1AD1B73-C277-492E-B832-6FF3F603F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882" y="3002509"/>
                  <a:ext cx="70884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889F518-FD3F-46C6-AE5F-537E1A955A21}"/>
                    </a:ext>
                  </a:extLst>
                </p:cNvPr>
                <p:cNvSpPr txBox="1"/>
                <p:nvPr/>
              </p:nvSpPr>
              <p:spPr>
                <a:xfrm>
                  <a:off x="3372470" y="2999358"/>
                  <a:ext cx="7088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889F518-FD3F-46C6-AE5F-537E1A955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470" y="2999358"/>
                  <a:ext cx="70884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EA42923-C23A-4430-B879-95594630951B}"/>
                    </a:ext>
                  </a:extLst>
                </p:cNvPr>
                <p:cNvSpPr txBox="1"/>
                <p:nvPr/>
              </p:nvSpPr>
              <p:spPr>
                <a:xfrm>
                  <a:off x="3372470" y="4798675"/>
                  <a:ext cx="7088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EA42923-C23A-4430-B879-955946309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470" y="4798675"/>
                  <a:ext cx="70884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385201A6-4B15-4FB2-9255-393E1811320D}"/>
                    </a:ext>
                  </a:extLst>
                </p:cNvPr>
                <p:cNvSpPr txBox="1"/>
                <p:nvPr/>
              </p:nvSpPr>
              <p:spPr>
                <a:xfrm>
                  <a:off x="1540344" y="4795673"/>
                  <a:ext cx="7088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385201A6-4B15-4FB2-9255-393E18113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0344" y="4795673"/>
                  <a:ext cx="70884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F4F005F6-67C4-45D5-9C30-495B093CCB6A}"/>
                    </a:ext>
                  </a:extLst>
                </p:cNvPr>
                <p:cNvSpPr txBox="1"/>
                <p:nvPr/>
              </p:nvSpPr>
              <p:spPr>
                <a:xfrm>
                  <a:off x="-59840" y="4795673"/>
                  <a:ext cx="7088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F4F005F6-67C4-45D5-9C30-495B093CC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840" y="4795673"/>
                  <a:ext cx="70884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8AF24430-FBCB-40CB-8F5F-D9C68E961754}"/>
                    </a:ext>
                  </a:extLst>
                </p:cNvPr>
                <p:cNvSpPr txBox="1"/>
                <p:nvPr/>
              </p:nvSpPr>
              <p:spPr>
                <a:xfrm>
                  <a:off x="3388465" y="6522947"/>
                  <a:ext cx="7088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8AF24430-FBCB-40CB-8F5F-D9C68E961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465" y="6522947"/>
                  <a:ext cx="70884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436C545-72C0-46EF-BAD2-1948C0A21225}"/>
                    </a:ext>
                  </a:extLst>
                </p:cNvPr>
                <p:cNvSpPr txBox="1"/>
                <p:nvPr/>
              </p:nvSpPr>
              <p:spPr>
                <a:xfrm>
                  <a:off x="1546882" y="1343129"/>
                  <a:ext cx="7088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436C545-72C0-46EF-BAD2-1948C0A21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882" y="1343129"/>
                  <a:ext cx="70884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A4AFFF5F-94B9-4DB7-9502-5ED262D8463A}"/>
                    </a:ext>
                  </a:extLst>
                </p:cNvPr>
                <p:cNvSpPr txBox="1"/>
                <p:nvPr/>
              </p:nvSpPr>
              <p:spPr>
                <a:xfrm>
                  <a:off x="5037544" y="2998114"/>
                  <a:ext cx="7088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A4AFFF5F-94B9-4DB7-9502-5ED262D84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544" y="2998114"/>
                  <a:ext cx="70884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B7EB27A-6463-4052-A08B-DDFA517569B0}"/>
              </a:ext>
            </a:extLst>
          </p:cNvPr>
          <p:cNvGrpSpPr/>
          <p:nvPr/>
        </p:nvGrpSpPr>
        <p:grpSpPr>
          <a:xfrm>
            <a:off x="7207968" y="2162166"/>
            <a:ext cx="4352925" cy="4089108"/>
            <a:chOff x="1049845" y="2469979"/>
            <a:chExt cx="4352925" cy="408910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31C95B7-6A5B-446B-BB16-F41DF2885AD3}"/>
                </a:ext>
              </a:extLst>
            </p:cNvPr>
            <p:cNvGrpSpPr>
              <a:grpSpLocks noChangeAspect="1"/>
            </p:cNvGrpSpPr>
            <p:nvPr/>
          </p:nvGrpSpPr>
          <p:grpSpPr>
            <a:xfrm rot="7914428">
              <a:off x="3044734" y="2389816"/>
              <a:ext cx="420205" cy="704461"/>
              <a:chOff x="523377" y="2816931"/>
              <a:chExt cx="365095" cy="61206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4C3AC4C-DD52-44C1-A3B5-445F81A1F3FC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D76071AA-CB43-45F9-9923-30BFB7A896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B0A70A6-A305-42F2-9CC4-924CA9F66B35}"/>
                  </a:ext>
                </a:extLst>
              </p:cNvPr>
              <p:cNvCxnSpPr>
                <a:cxnSpLocks/>
                <a:stCxn id="153" idx="4"/>
                <a:endCxn id="154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AB688E2-6569-4EC1-B037-EC39CEC85F85}"/>
                  </a:ext>
                </a:extLst>
              </p:cNvPr>
              <p:cNvCxnSpPr>
                <a:cxnSpLocks/>
                <a:stCxn id="154" idx="2"/>
                <a:endCxn id="154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CD84943-EB49-46FB-9FF7-D4A811F42F47}"/>
                </a:ext>
              </a:extLst>
            </p:cNvPr>
            <p:cNvGrpSpPr/>
            <p:nvPr/>
          </p:nvGrpSpPr>
          <p:grpSpPr>
            <a:xfrm>
              <a:off x="1108541" y="2476135"/>
              <a:ext cx="600482" cy="505697"/>
              <a:chOff x="6393821" y="3692376"/>
              <a:chExt cx="600482" cy="505697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9EA41374-0DEB-4098-9977-3B75501F58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B4E24A93-614B-478C-89F3-FD2D867D7B02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ABB3E75-255A-40CA-A392-6EA57C175004}"/>
                    </a:ext>
                  </a:extLst>
                </p:cNvPr>
                <p:cNvCxnSpPr>
                  <a:cxnSpLocks/>
                  <a:stCxn id="160" idx="4"/>
                  <a:endCxn id="165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CD469D9-E237-405C-8494-CEA253C88657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7C6E80B-3804-48BA-8691-F20F290850BF}"/>
                </a:ext>
              </a:extLst>
            </p:cNvPr>
            <p:cNvGrpSpPr>
              <a:grpSpLocks noChangeAspect="1"/>
            </p:cNvGrpSpPr>
            <p:nvPr/>
          </p:nvGrpSpPr>
          <p:grpSpPr>
            <a:xfrm rot="7914428">
              <a:off x="1191973" y="4232410"/>
              <a:ext cx="420205" cy="704461"/>
              <a:chOff x="523377" y="2816931"/>
              <a:chExt cx="365095" cy="612069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8AD0BB6-19A1-48F2-AB4B-422433338CE1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86300B9-2BB2-408C-A9DB-50F04C169D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8E80666-9B37-4CF4-992A-D6CDC4367791}"/>
                  </a:ext>
                </a:extLst>
              </p:cNvPr>
              <p:cNvCxnSpPr>
                <a:cxnSpLocks/>
                <a:stCxn id="170" idx="4"/>
                <a:endCxn id="171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DEC8F8-0090-4E1B-9630-2EF260180B1E}"/>
                  </a:ext>
                </a:extLst>
              </p:cNvPr>
              <p:cNvCxnSpPr>
                <a:cxnSpLocks/>
                <a:stCxn id="171" idx="2"/>
                <a:endCxn id="171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EEF27F7-77AB-4743-830D-847D05832D50}"/>
                </a:ext>
              </a:extLst>
            </p:cNvPr>
            <p:cNvGrpSpPr>
              <a:grpSpLocks noChangeAspect="1"/>
            </p:cNvGrpSpPr>
            <p:nvPr/>
          </p:nvGrpSpPr>
          <p:grpSpPr>
            <a:xfrm rot="7914428">
              <a:off x="3028797" y="5996754"/>
              <a:ext cx="420205" cy="704461"/>
              <a:chOff x="523377" y="2816931"/>
              <a:chExt cx="365095" cy="612069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81D3C57B-A8E5-4555-AE9C-2DDFA5795BD3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693846B9-CFFB-4734-BB34-C16687332E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D6AF6B1F-C2E8-4232-933C-8775838EFA80}"/>
                  </a:ext>
                </a:extLst>
              </p:cNvPr>
              <p:cNvCxnSpPr>
                <a:cxnSpLocks/>
                <a:stCxn id="175" idx="4"/>
                <a:endCxn id="176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4AD0B7D-744D-4D16-8F6C-560D08C26680}"/>
                  </a:ext>
                </a:extLst>
              </p:cNvPr>
              <p:cNvCxnSpPr>
                <a:cxnSpLocks/>
                <a:stCxn id="176" idx="2"/>
                <a:endCxn id="176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935B79-FDF8-4669-87AF-991D96C16001}"/>
                </a:ext>
              </a:extLst>
            </p:cNvPr>
            <p:cNvGrpSpPr/>
            <p:nvPr/>
          </p:nvGrpSpPr>
          <p:grpSpPr>
            <a:xfrm>
              <a:off x="2957712" y="4292669"/>
              <a:ext cx="600482" cy="505697"/>
              <a:chOff x="6393821" y="3692376"/>
              <a:chExt cx="600482" cy="505697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1D6F242-C321-49F7-B5B8-008278A71E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7FFBFAA-4697-428F-AB51-9411D2103630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BF060A4-06B6-44DC-8070-4EA72E47AAB8}"/>
                    </a:ext>
                  </a:extLst>
                </p:cNvPr>
                <p:cNvCxnSpPr>
                  <a:cxnSpLocks/>
                  <a:stCxn id="182" idx="4"/>
                  <a:endCxn id="181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264BFC9-0A97-4636-B662-C802506F55AD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7D1814D-A304-466B-A34E-6E510772AD70}"/>
                </a:ext>
              </a:extLst>
            </p:cNvPr>
            <p:cNvGrpSpPr/>
            <p:nvPr/>
          </p:nvGrpSpPr>
          <p:grpSpPr>
            <a:xfrm>
              <a:off x="4802288" y="2469979"/>
              <a:ext cx="600482" cy="505697"/>
              <a:chOff x="6393821" y="3692376"/>
              <a:chExt cx="600482" cy="50569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C5C63BF5-B141-4E13-AF8D-7B6BCFBB24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F7B37D3-5F63-4E06-BC78-33D8828647D7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2AF6BC1C-A267-4D0E-99D2-8E55673844E3}"/>
                    </a:ext>
                  </a:extLst>
                </p:cNvPr>
                <p:cNvCxnSpPr>
                  <a:cxnSpLocks/>
                  <a:stCxn id="187" idx="4"/>
                  <a:endCxn id="186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9A62B4D2-6031-4854-AC76-01B4A82FDB9A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92D6C06-AEA5-47E1-830C-E21B1AC21C9C}"/>
              </a:ext>
            </a:extLst>
          </p:cNvPr>
          <p:cNvGrpSpPr/>
          <p:nvPr/>
        </p:nvGrpSpPr>
        <p:grpSpPr>
          <a:xfrm>
            <a:off x="7219618" y="2218779"/>
            <a:ext cx="4276290" cy="4034808"/>
            <a:chOff x="1061495" y="2526592"/>
            <a:chExt cx="4276290" cy="4034808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0AAB53D3-FEC1-4F4D-AFD1-764B96E8CC33}"/>
                </a:ext>
              </a:extLst>
            </p:cNvPr>
            <p:cNvGrpSpPr>
              <a:grpSpLocks noChangeAspect="1"/>
            </p:cNvGrpSpPr>
            <p:nvPr/>
          </p:nvGrpSpPr>
          <p:grpSpPr>
            <a:xfrm rot="13685572" flipH="1">
              <a:off x="3996130" y="2384464"/>
              <a:ext cx="420205" cy="704461"/>
              <a:chOff x="523377" y="2816931"/>
              <a:chExt cx="365095" cy="612069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25D322AB-4A45-4E18-B365-F32604972099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13770EF-07B8-4DDB-980F-C22CA81A75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5B07F08-C211-478A-84AF-4FE119DBF7D4}"/>
                  </a:ext>
                </a:extLst>
              </p:cNvPr>
              <p:cNvCxnSpPr>
                <a:cxnSpLocks/>
                <a:stCxn id="209" idx="4"/>
                <a:endCxn id="210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C78D6D0E-B247-44D6-8D9F-3E1B48ECFBFD}"/>
                  </a:ext>
                </a:extLst>
              </p:cNvPr>
              <p:cNvCxnSpPr>
                <a:cxnSpLocks/>
                <a:stCxn id="210" idx="2"/>
                <a:endCxn id="210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799E02D-12B3-4C7F-9777-6D146B04DCD1}"/>
                </a:ext>
              </a:extLst>
            </p:cNvPr>
            <p:cNvGrpSpPr>
              <a:grpSpLocks noChangeAspect="1"/>
            </p:cNvGrpSpPr>
            <p:nvPr/>
          </p:nvGrpSpPr>
          <p:grpSpPr>
            <a:xfrm rot="13685572" flipH="1">
              <a:off x="2162182" y="4233229"/>
              <a:ext cx="420205" cy="704461"/>
              <a:chOff x="523377" y="2816931"/>
              <a:chExt cx="365095" cy="612069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B97D780-5729-4E12-B4EE-442EC0536293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A6561C8-1CEE-4937-96CC-E8483D4C78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ABD8E0BF-CEA9-4625-9DAD-E2813564741D}"/>
                  </a:ext>
                </a:extLst>
              </p:cNvPr>
              <p:cNvCxnSpPr>
                <a:cxnSpLocks/>
                <a:stCxn id="222" idx="4"/>
                <a:endCxn id="223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6BA1D311-8411-4AD0-A2A5-4B5666FDC41B}"/>
                  </a:ext>
                </a:extLst>
              </p:cNvPr>
              <p:cNvCxnSpPr>
                <a:cxnSpLocks/>
                <a:stCxn id="223" idx="2"/>
                <a:endCxn id="223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066F1580-C814-4A54-96B3-9BD80E39456C}"/>
                </a:ext>
              </a:extLst>
            </p:cNvPr>
            <p:cNvGrpSpPr>
              <a:grpSpLocks noChangeAspect="1"/>
            </p:cNvGrpSpPr>
            <p:nvPr/>
          </p:nvGrpSpPr>
          <p:grpSpPr>
            <a:xfrm rot="13685572" flipH="1">
              <a:off x="4004057" y="5999067"/>
              <a:ext cx="420205" cy="704461"/>
              <a:chOff x="523377" y="2816931"/>
              <a:chExt cx="365095" cy="612069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D3E6DDF-A2AE-4B9A-B34D-BFAF2C2BE56D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A120192-3876-4B6B-9F80-F2CC0718F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E51FB51D-BABA-4AB0-BFE4-38EDF7049691}"/>
                  </a:ext>
                </a:extLst>
              </p:cNvPr>
              <p:cNvCxnSpPr>
                <a:cxnSpLocks/>
                <a:stCxn id="227" idx="4"/>
                <a:endCxn id="228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94727D4-F72B-4186-A290-FE2A34FDB0AD}"/>
                  </a:ext>
                </a:extLst>
              </p:cNvPr>
              <p:cNvCxnSpPr>
                <a:cxnSpLocks/>
                <a:stCxn id="228" idx="2"/>
                <a:endCxn id="228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CCFA373-F623-4112-A79D-231CA7169ED4}"/>
                </a:ext>
              </a:extLst>
            </p:cNvPr>
            <p:cNvGrpSpPr/>
            <p:nvPr/>
          </p:nvGrpSpPr>
          <p:grpSpPr>
            <a:xfrm flipH="1">
              <a:off x="2904704" y="5276614"/>
              <a:ext cx="600482" cy="505697"/>
              <a:chOff x="6393821" y="3692376"/>
              <a:chExt cx="600482" cy="505697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026945B0-82E5-426A-935A-0EA38EB612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BD5CD327-C7F2-44BA-BE78-B5E6BC51D2C3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85B77BE-A4F0-4383-A58F-A4A7BE9DB258}"/>
                    </a:ext>
                  </a:extLst>
                </p:cNvPr>
                <p:cNvCxnSpPr>
                  <a:cxnSpLocks/>
                  <a:stCxn id="244" idx="4"/>
                  <a:endCxn id="243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1668C846-C90D-4D0B-86DA-D80924C65F37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BEC56EE0-2433-407C-B1A5-C7BF98D765D9}"/>
                </a:ext>
              </a:extLst>
            </p:cNvPr>
            <p:cNvGrpSpPr/>
            <p:nvPr/>
          </p:nvGrpSpPr>
          <p:grpSpPr>
            <a:xfrm flipH="1">
              <a:off x="1061495" y="3467060"/>
              <a:ext cx="600482" cy="505697"/>
              <a:chOff x="6393821" y="3692376"/>
              <a:chExt cx="600482" cy="505697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7A955C57-89BE-4A66-9138-7D3968A644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B52559A6-139D-45E1-81A1-75EE6362828A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374F995C-F077-4853-816F-9E7C99620240}"/>
                    </a:ext>
                  </a:extLst>
                </p:cNvPr>
                <p:cNvCxnSpPr>
                  <a:cxnSpLocks/>
                  <a:stCxn id="249" idx="4"/>
                  <a:endCxn id="248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3FC29F52-C801-42E6-B0FD-A178251D90B8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ECB4F8C-B9A2-4A04-827D-F00171A60A6A}"/>
                </a:ext>
              </a:extLst>
            </p:cNvPr>
            <p:cNvGrpSpPr/>
            <p:nvPr/>
          </p:nvGrpSpPr>
          <p:grpSpPr>
            <a:xfrm flipH="1">
              <a:off x="4737303" y="3450086"/>
              <a:ext cx="600482" cy="505697"/>
              <a:chOff x="6393821" y="3692376"/>
              <a:chExt cx="600482" cy="505697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5E62EC6F-0A39-4362-8391-BD360FCAD8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83EDF2D2-8150-43CB-BFED-BD79C67623D9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748F77A6-77BE-4858-A5F8-D63C19C647B8}"/>
                    </a:ext>
                  </a:extLst>
                </p:cNvPr>
                <p:cNvCxnSpPr>
                  <a:cxnSpLocks/>
                  <a:stCxn id="254" idx="4"/>
                  <a:endCxn id="253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12062C92-5A6F-4A86-963E-AE6BA57483D9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62428F9-D2AB-4462-84BC-AB7DB390E2F4}"/>
              </a:ext>
            </a:extLst>
          </p:cNvPr>
          <p:cNvGrpSpPr/>
          <p:nvPr/>
        </p:nvGrpSpPr>
        <p:grpSpPr>
          <a:xfrm>
            <a:off x="6395735" y="1425233"/>
            <a:ext cx="4236382" cy="4022479"/>
            <a:chOff x="237612" y="1733046"/>
            <a:chExt cx="4236382" cy="4022479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00F8F4E9-C5C3-4098-8B4E-2A55E25168E7}"/>
                </a:ext>
              </a:extLst>
            </p:cNvPr>
            <p:cNvGrpSpPr>
              <a:grpSpLocks noChangeAspect="1"/>
            </p:cNvGrpSpPr>
            <p:nvPr/>
          </p:nvGrpSpPr>
          <p:grpSpPr>
            <a:xfrm rot="13685572" flipV="1">
              <a:off x="3048896" y="3317846"/>
              <a:ext cx="420205" cy="704461"/>
              <a:chOff x="523377" y="2816931"/>
              <a:chExt cx="365095" cy="612069"/>
            </a:xfrm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5D2DE74-06A9-49D9-9DAA-FD857461B53F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94376D1E-8B77-4BCB-8DF3-7D7DE62F99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B3E6FCA1-0027-4614-AEDA-C0DF78A783EC}"/>
                  </a:ext>
                </a:extLst>
              </p:cNvPr>
              <p:cNvCxnSpPr>
                <a:cxnSpLocks/>
                <a:stCxn id="263" idx="4"/>
                <a:endCxn id="264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0295159-4693-48D7-B640-A1621EA32CE3}"/>
                  </a:ext>
                </a:extLst>
              </p:cNvPr>
              <p:cNvCxnSpPr>
                <a:cxnSpLocks/>
                <a:stCxn id="264" idx="2"/>
                <a:endCxn id="264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A190FEE-D786-4D94-99AC-DA43D734C26B}"/>
                </a:ext>
              </a:extLst>
            </p:cNvPr>
            <p:cNvGrpSpPr>
              <a:grpSpLocks noChangeAspect="1"/>
            </p:cNvGrpSpPr>
            <p:nvPr/>
          </p:nvGrpSpPr>
          <p:grpSpPr>
            <a:xfrm rot="13685572" flipV="1">
              <a:off x="1209135" y="5193192"/>
              <a:ext cx="420205" cy="704461"/>
              <a:chOff x="523377" y="2816931"/>
              <a:chExt cx="365095" cy="612069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42E16048-DB4A-452C-AD94-7118F8C9CB19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5D7D53B5-B5F7-4270-A1AE-5F4E0E11F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F227B21-4DF9-4ADB-B03F-E376081050E2}"/>
                  </a:ext>
                </a:extLst>
              </p:cNvPr>
              <p:cNvCxnSpPr>
                <a:cxnSpLocks/>
                <a:stCxn id="268" idx="4"/>
                <a:endCxn id="269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EF63733-0143-4852-9CD9-BC10A9FE389B}"/>
                  </a:ext>
                </a:extLst>
              </p:cNvPr>
              <p:cNvCxnSpPr>
                <a:cxnSpLocks/>
                <a:stCxn id="269" idx="2"/>
                <a:endCxn id="269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9F1BB991-2A17-48A9-8988-1A8614B10BE0}"/>
                </a:ext>
              </a:extLst>
            </p:cNvPr>
            <p:cNvGrpSpPr>
              <a:grpSpLocks noChangeAspect="1"/>
            </p:cNvGrpSpPr>
            <p:nvPr/>
          </p:nvGrpSpPr>
          <p:grpSpPr>
            <a:xfrm rot="13685572" flipV="1">
              <a:off x="1189841" y="1590918"/>
              <a:ext cx="420205" cy="704461"/>
              <a:chOff x="523377" y="2816931"/>
              <a:chExt cx="365095" cy="612069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2C1375D4-4F3B-4657-B7C0-66585B3EFA51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BD04157-90E0-45F0-A66F-FC24317A5D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E6F6702E-87AC-433C-9563-E5725DF44809}"/>
                  </a:ext>
                </a:extLst>
              </p:cNvPr>
              <p:cNvCxnSpPr>
                <a:cxnSpLocks/>
                <a:stCxn id="273" idx="4"/>
                <a:endCxn id="274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7400E05-5360-4090-A266-B35656417CAF}"/>
                  </a:ext>
                </a:extLst>
              </p:cNvPr>
              <p:cNvCxnSpPr>
                <a:cxnSpLocks/>
                <a:stCxn id="274" idx="2"/>
                <a:endCxn id="274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9A57394A-C2EB-4FA5-9DA3-E20766D73763}"/>
                </a:ext>
              </a:extLst>
            </p:cNvPr>
            <p:cNvGrpSpPr/>
            <p:nvPr/>
          </p:nvGrpSpPr>
          <p:grpSpPr>
            <a:xfrm flipH="1">
              <a:off x="2058914" y="2483415"/>
              <a:ext cx="600482" cy="505697"/>
              <a:chOff x="6393821" y="3692376"/>
              <a:chExt cx="600482" cy="505697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08C5D0B3-0AFD-4CD0-A266-265FD094E57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420641D0-62E7-49F1-B1FC-B1A23FA2C362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37E82335-85AB-4882-A8FB-ED4FEBD3F31D}"/>
                    </a:ext>
                  </a:extLst>
                </p:cNvPr>
                <p:cNvCxnSpPr>
                  <a:cxnSpLocks/>
                  <a:stCxn id="280" idx="4"/>
                  <a:endCxn id="279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28A3745-BA9E-44EA-8803-E3598264CA2F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3DE29B92-EF58-4957-B45F-227ED63BDA90}"/>
                </a:ext>
              </a:extLst>
            </p:cNvPr>
            <p:cNvGrpSpPr/>
            <p:nvPr/>
          </p:nvGrpSpPr>
          <p:grpSpPr>
            <a:xfrm flipH="1">
              <a:off x="3873512" y="4313129"/>
              <a:ext cx="600482" cy="505697"/>
              <a:chOff x="6393821" y="3692376"/>
              <a:chExt cx="600482" cy="505697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2D50C7F-7619-4323-B347-61C5ADCEC3E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236D5A19-FF7A-4AEF-9E9C-799E9C954E9C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7D27428-7737-4FCB-A505-DDF02D774FCE}"/>
                    </a:ext>
                  </a:extLst>
                </p:cNvPr>
                <p:cNvCxnSpPr>
                  <a:cxnSpLocks/>
                  <a:stCxn id="285" idx="4"/>
                  <a:endCxn id="284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5ED6DBE-ACB8-495B-A18E-D299450413E9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23550BD9-6C37-448E-B431-C58591224853}"/>
                </a:ext>
              </a:extLst>
            </p:cNvPr>
            <p:cNvGrpSpPr/>
            <p:nvPr/>
          </p:nvGrpSpPr>
          <p:grpSpPr>
            <a:xfrm flipH="1">
              <a:off x="237612" y="4305456"/>
              <a:ext cx="600482" cy="505697"/>
              <a:chOff x="6393821" y="3692376"/>
              <a:chExt cx="600482" cy="505697"/>
            </a:xfrm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4DBCC6CC-36F4-4041-8921-208B5BFCEB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39CE8C2A-D5B0-46BE-9B30-57E121F8B202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6239A067-E6A0-493E-8778-B421C5BC2959}"/>
                    </a:ext>
                  </a:extLst>
                </p:cNvPr>
                <p:cNvCxnSpPr>
                  <a:cxnSpLocks/>
                  <a:stCxn id="290" idx="4"/>
                  <a:endCxn id="289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8FC6DE8A-82C4-45FB-BF85-CC7E5360CEFA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8087BE7-8E0F-46A6-97AE-7E482405BCAF}"/>
              </a:ext>
            </a:extLst>
          </p:cNvPr>
          <p:cNvGrpSpPr/>
          <p:nvPr/>
        </p:nvGrpSpPr>
        <p:grpSpPr>
          <a:xfrm>
            <a:off x="6459147" y="1429378"/>
            <a:ext cx="4268867" cy="4037409"/>
            <a:chOff x="301024" y="1737191"/>
            <a:chExt cx="4268867" cy="4037409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AC36422C-B152-4AAF-A3A7-25D6E1107F89}"/>
                </a:ext>
              </a:extLst>
            </p:cNvPr>
            <p:cNvGrpSpPr>
              <a:grpSpLocks noChangeAspect="1"/>
            </p:cNvGrpSpPr>
            <p:nvPr/>
          </p:nvGrpSpPr>
          <p:grpSpPr>
            <a:xfrm rot="7914428" flipH="1" flipV="1">
              <a:off x="4002878" y="3314111"/>
              <a:ext cx="420205" cy="704461"/>
              <a:chOff x="523377" y="2816931"/>
              <a:chExt cx="365095" cy="612069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C66136DA-A0B2-47E8-89FD-EC969C9D82CC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87B0B4A1-0BD1-42A3-B8EC-B93A330E0C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E80E877A-71CB-4494-B5D2-046A5E7D4B58}"/>
                  </a:ext>
                </a:extLst>
              </p:cNvPr>
              <p:cNvCxnSpPr>
                <a:cxnSpLocks/>
                <a:stCxn id="294" idx="4"/>
                <a:endCxn id="295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B6CEC78-349A-443C-9DA3-7E6AAC920774}"/>
                  </a:ext>
                </a:extLst>
              </p:cNvPr>
              <p:cNvCxnSpPr>
                <a:cxnSpLocks/>
                <a:stCxn id="295" idx="2"/>
                <a:endCxn id="295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C74BE52-C6E9-4CB2-B678-2E20CD1FB44D}"/>
                </a:ext>
              </a:extLst>
            </p:cNvPr>
            <p:cNvGrpSpPr>
              <a:grpSpLocks noChangeAspect="1"/>
            </p:cNvGrpSpPr>
            <p:nvPr/>
          </p:nvGrpSpPr>
          <p:grpSpPr>
            <a:xfrm rot="7914428" flipH="1" flipV="1">
              <a:off x="2176615" y="5198385"/>
              <a:ext cx="420205" cy="704461"/>
              <a:chOff x="523377" y="2816931"/>
              <a:chExt cx="365095" cy="612069"/>
            </a:xfrm>
          </p:grpSpPr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AD4F111B-089C-49D3-AB42-D34027FED73B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86A804BE-96DA-495F-9AC2-BE6CFD89AD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5394D54C-41C2-49C3-9626-29238F3C854C}"/>
                  </a:ext>
                </a:extLst>
              </p:cNvPr>
              <p:cNvCxnSpPr>
                <a:cxnSpLocks/>
                <a:stCxn id="299" idx="4"/>
                <a:endCxn id="300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75AE6EF3-D9B6-4061-B7E8-9B96BE890C0C}"/>
                  </a:ext>
                </a:extLst>
              </p:cNvPr>
              <p:cNvCxnSpPr>
                <a:cxnSpLocks/>
                <a:stCxn id="300" idx="2"/>
                <a:endCxn id="300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33634624-4824-4058-9B7A-2948E2F20C64}"/>
                </a:ext>
              </a:extLst>
            </p:cNvPr>
            <p:cNvGrpSpPr>
              <a:grpSpLocks noChangeAspect="1"/>
            </p:cNvGrpSpPr>
            <p:nvPr/>
          </p:nvGrpSpPr>
          <p:grpSpPr>
            <a:xfrm rot="7914428" flipH="1" flipV="1">
              <a:off x="2160050" y="1595063"/>
              <a:ext cx="420205" cy="704461"/>
              <a:chOff x="523377" y="2816931"/>
              <a:chExt cx="365095" cy="612069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FC1DF7E-E24C-4836-A282-BD36D81B5258}"/>
                  </a:ext>
                </a:extLst>
              </p:cNvPr>
              <p:cNvSpPr/>
              <p:nvPr/>
            </p:nvSpPr>
            <p:spPr>
              <a:xfrm>
                <a:off x="671863" y="281693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7BF33918-78EB-43D2-AC53-4640F766A8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27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38EA5B6-2D9F-48DB-A31D-F9CE8716139C}"/>
                  </a:ext>
                </a:extLst>
              </p:cNvPr>
              <p:cNvCxnSpPr>
                <a:cxnSpLocks/>
                <a:stCxn id="304" idx="4"/>
                <a:endCxn id="305" idx="4"/>
              </p:cNvCxnSpPr>
              <p:nvPr/>
            </p:nvCxnSpPr>
            <p:spPr>
              <a:xfrm rot="13685572" flipH="1" flipV="1">
                <a:off x="519978" y="2986138"/>
                <a:ext cx="371894" cy="3650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1D16434F-531E-4290-9104-BF3E3839B0AA}"/>
                  </a:ext>
                </a:extLst>
              </p:cNvPr>
              <p:cNvCxnSpPr>
                <a:cxnSpLocks/>
                <a:stCxn id="305" idx="2"/>
                <a:endCxn id="305" idx="6"/>
              </p:cNvCxnSpPr>
              <p:nvPr/>
            </p:nvCxnSpPr>
            <p:spPr>
              <a:xfrm>
                <a:off x="602827" y="3337560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16E82E66-DF2F-4AB8-94B6-B9F50BDF2541}"/>
                </a:ext>
              </a:extLst>
            </p:cNvPr>
            <p:cNvGrpSpPr/>
            <p:nvPr/>
          </p:nvGrpSpPr>
          <p:grpSpPr>
            <a:xfrm>
              <a:off x="3969409" y="5268903"/>
              <a:ext cx="600482" cy="505697"/>
              <a:chOff x="6393821" y="3692376"/>
              <a:chExt cx="600482" cy="505697"/>
            </a:xfrm>
          </p:grpSpPr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BC32A0C7-4CE3-451B-8B9F-156493957A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B6423101-DEEF-4201-B6F7-7BF389CF91B6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0817C5F0-0B8C-4BAF-953B-04240935DE17}"/>
                    </a:ext>
                  </a:extLst>
                </p:cNvPr>
                <p:cNvCxnSpPr>
                  <a:cxnSpLocks/>
                  <a:stCxn id="311" idx="4"/>
                  <a:endCxn id="310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632A3F2-399C-4A17-AAA1-0DE44D6A704D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03AB61D-A69B-421A-B569-09BC74CE9F0A}"/>
                </a:ext>
              </a:extLst>
            </p:cNvPr>
            <p:cNvGrpSpPr/>
            <p:nvPr/>
          </p:nvGrpSpPr>
          <p:grpSpPr>
            <a:xfrm>
              <a:off x="2144724" y="3463938"/>
              <a:ext cx="600482" cy="505697"/>
              <a:chOff x="6393821" y="3692376"/>
              <a:chExt cx="600482" cy="505697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F4051D66-2059-4D24-A326-01B5AE7050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93330661-1A50-49C1-BFD8-26AC1CF1F975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4896F46E-73D5-41AB-AACF-467AAA816DD0}"/>
                    </a:ext>
                  </a:extLst>
                </p:cNvPr>
                <p:cNvCxnSpPr>
                  <a:cxnSpLocks/>
                  <a:stCxn id="316" idx="4"/>
                  <a:endCxn id="315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378799D0-04E7-4EEA-B5AA-849D8390A70F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60F5C918-6E16-4064-A8E3-AB548E519637}"/>
                </a:ext>
              </a:extLst>
            </p:cNvPr>
            <p:cNvGrpSpPr/>
            <p:nvPr/>
          </p:nvGrpSpPr>
          <p:grpSpPr>
            <a:xfrm>
              <a:off x="301024" y="5219325"/>
              <a:ext cx="600482" cy="505697"/>
              <a:chOff x="6393821" y="3692376"/>
              <a:chExt cx="600482" cy="505697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6E5AD3D-4220-4986-8508-513DAA8E4C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7914428">
                <a:off x="6549511" y="3753281"/>
                <a:ext cx="357896" cy="531688"/>
                <a:chOff x="548509" y="2816931"/>
                <a:chExt cx="310958" cy="461956"/>
              </a:xfrm>
            </p:grpSpPr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ADD96E51-5493-4257-A492-098EC9808BC4}"/>
                    </a:ext>
                  </a:extLst>
                </p:cNvPr>
                <p:cNvSpPr/>
                <p:nvPr/>
              </p:nvSpPr>
              <p:spPr>
                <a:xfrm>
                  <a:off x="671863" y="281693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197066DD-5B2F-4C51-881B-CF2356365470}"/>
                    </a:ext>
                  </a:extLst>
                </p:cNvPr>
                <p:cNvCxnSpPr>
                  <a:cxnSpLocks/>
                  <a:stCxn id="321" idx="4"/>
                  <a:endCxn id="320" idx="0"/>
                </p:cNvCxnSpPr>
                <p:nvPr/>
              </p:nvCxnSpPr>
              <p:spPr>
                <a:xfrm rot="13685572" flipH="1" flipV="1">
                  <a:off x="551102" y="2970522"/>
                  <a:ext cx="305772" cy="310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15D3ECAB-E9E2-4003-ADA1-D80EC8A56D35}"/>
                  </a:ext>
                </a:extLst>
              </p:cNvPr>
              <p:cNvSpPr/>
              <p:nvPr/>
            </p:nvSpPr>
            <p:spPr>
              <a:xfrm rot="7914428">
                <a:off x="6393821" y="3692376"/>
                <a:ext cx="105243" cy="10524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AC172B-E3B9-4D43-893C-BA88D8B36A64}"/>
              </a:ext>
            </a:extLst>
          </p:cNvPr>
          <p:cNvSpPr txBox="1"/>
          <p:nvPr/>
        </p:nvSpPr>
        <p:spPr>
          <a:xfrm>
            <a:off x="1236716" y="302434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B6665-FA0C-4D75-832F-5625B94D70D9}"/>
              </a:ext>
            </a:extLst>
          </p:cNvPr>
          <p:cNvSpPr txBox="1"/>
          <p:nvPr/>
        </p:nvSpPr>
        <p:spPr>
          <a:xfrm>
            <a:off x="3991606" y="30380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27604-7CD3-46D1-B59C-284737DD69D7}"/>
              </a:ext>
            </a:extLst>
          </p:cNvPr>
          <p:cNvSpPr txBox="1"/>
          <p:nvPr/>
        </p:nvSpPr>
        <p:spPr>
          <a:xfrm>
            <a:off x="4264316" y="421947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flip</a:t>
            </a:r>
          </a:p>
        </p:txBody>
      </p:sp>
    </p:spTree>
    <p:extLst>
      <p:ext uri="{BB962C8B-B14F-4D97-AF65-F5344CB8AC3E}">
        <p14:creationId xmlns:p14="http://schemas.microsoft.com/office/powerpoint/2010/main" val="308023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Title 1">
            <a:extLst>
              <a:ext uri="{FF2B5EF4-FFF2-40B4-BE49-F238E27FC236}">
                <a16:creationId xmlns:a16="http://schemas.microsoft.com/office/drawing/2014/main" id="{5F19E913-5DD5-40A4-AE19-51451FC4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0266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Can we implement quantum LDPC codes?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A821C-DAE8-4238-81C9-B7D7D227E3DE}"/>
              </a:ext>
            </a:extLst>
          </p:cNvPr>
          <p:cNvSpPr txBox="1"/>
          <p:nvPr/>
        </p:nvSpPr>
        <p:spPr>
          <a:xfrm>
            <a:off x="5923866" y="5629204"/>
            <a:ext cx="353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Typical quantum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E763B-BBDB-487D-956E-6BF401D6F7F2}"/>
              </a:ext>
            </a:extLst>
          </p:cNvPr>
          <p:cNvSpPr txBox="1"/>
          <p:nvPr/>
        </p:nvSpPr>
        <p:spPr>
          <a:xfrm>
            <a:off x="1593037" y="5682480"/>
            <a:ext cx="242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Typical LDPC code</a:t>
            </a:r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9F2FD071-55F2-494F-9D72-F0803FC6CC2F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2112535"/>
            <a:ext cx="3095078" cy="3090127"/>
            <a:chOff x="330579" y="1217249"/>
            <a:chExt cx="3596536" cy="3590784"/>
          </a:xfrm>
        </p:grpSpPr>
        <p:grpSp>
          <p:nvGrpSpPr>
            <p:cNvPr id="1018" name="Group 1017">
              <a:extLst>
                <a:ext uri="{FF2B5EF4-FFF2-40B4-BE49-F238E27FC236}">
                  <a16:creationId xmlns:a16="http://schemas.microsoft.com/office/drawing/2014/main" id="{55A911FC-84F5-42B6-84FE-9072E74899D2}"/>
                </a:ext>
              </a:extLst>
            </p:cNvPr>
            <p:cNvGrpSpPr/>
            <p:nvPr/>
          </p:nvGrpSpPr>
          <p:grpSpPr>
            <a:xfrm>
              <a:off x="338650" y="1226884"/>
              <a:ext cx="1788225" cy="1784222"/>
              <a:chOff x="1307369" y="1922640"/>
              <a:chExt cx="1788225" cy="1784222"/>
            </a:xfrm>
          </p:grpSpPr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E8DBCBC7-B6F4-4719-89A9-BA3137291A07}"/>
                  </a:ext>
                </a:extLst>
              </p:cNvPr>
              <p:cNvGrpSpPr/>
              <p:nvPr/>
            </p:nvGrpSpPr>
            <p:grpSpPr>
              <a:xfrm>
                <a:off x="1308549" y="1922640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1942" name="Group 1941">
                  <a:extLst>
                    <a:ext uri="{FF2B5EF4-FFF2-40B4-BE49-F238E27FC236}">
                      <a16:creationId xmlns:a16="http://schemas.microsoft.com/office/drawing/2014/main" id="{90D20A3C-2FD0-472A-A9E8-1A6247EE18AB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962" name="Rectangle 1961">
                    <a:extLst>
                      <a:ext uri="{FF2B5EF4-FFF2-40B4-BE49-F238E27FC236}">
                        <a16:creationId xmlns:a16="http://schemas.microsoft.com/office/drawing/2014/main" id="{DC616903-E9DC-44F9-98DA-BE2BAFF3F8E0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63" name="Rectangle 1962">
                    <a:extLst>
                      <a:ext uri="{FF2B5EF4-FFF2-40B4-BE49-F238E27FC236}">
                        <a16:creationId xmlns:a16="http://schemas.microsoft.com/office/drawing/2014/main" id="{2AE3A09D-FA84-41F0-A2B0-C7B763C16962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64" name="Rectangle 1963">
                    <a:extLst>
                      <a:ext uri="{FF2B5EF4-FFF2-40B4-BE49-F238E27FC236}">
                        <a16:creationId xmlns:a16="http://schemas.microsoft.com/office/drawing/2014/main" id="{BDC64A76-6669-44EF-894C-63D0A7F4DD6F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65" name="Rectangle 1964">
                    <a:extLst>
                      <a:ext uri="{FF2B5EF4-FFF2-40B4-BE49-F238E27FC236}">
                        <a16:creationId xmlns:a16="http://schemas.microsoft.com/office/drawing/2014/main" id="{B55E912A-437A-4AA5-8C63-CB1DE782DA60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6" name="Rectangle 1965">
                    <a:extLst>
                      <a:ext uri="{FF2B5EF4-FFF2-40B4-BE49-F238E27FC236}">
                        <a16:creationId xmlns:a16="http://schemas.microsoft.com/office/drawing/2014/main" id="{C976DF05-F25C-467F-8954-A76F2A03F2E9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67" name="Rectangle 1966">
                    <a:extLst>
                      <a:ext uri="{FF2B5EF4-FFF2-40B4-BE49-F238E27FC236}">
                        <a16:creationId xmlns:a16="http://schemas.microsoft.com/office/drawing/2014/main" id="{784096E3-5A58-4A92-8403-06F24EAEBA25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68" name="Rectangle 1967">
                    <a:extLst>
                      <a:ext uri="{FF2B5EF4-FFF2-40B4-BE49-F238E27FC236}">
                        <a16:creationId xmlns:a16="http://schemas.microsoft.com/office/drawing/2014/main" id="{9FA265EC-9D72-4709-8688-07B0995F94B9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69" name="Rectangle 1968">
                    <a:extLst>
                      <a:ext uri="{FF2B5EF4-FFF2-40B4-BE49-F238E27FC236}">
                        <a16:creationId xmlns:a16="http://schemas.microsoft.com/office/drawing/2014/main" id="{22ED549A-B302-42FE-A884-5F7B17BE0028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0" name="Rectangle 1969">
                    <a:extLst>
                      <a:ext uri="{FF2B5EF4-FFF2-40B4-BE49-F238E27FC236}">
                        <a16:creationId xmlns:a16="http://schemas.microsoft.com/office/drawing/2014/main" id="{A6F3196E-9E92-49FA-8741-D600EBE36681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71" name="Rectangle 1970">
                    <a:extLst>
                      <a:ext uri="{FF2B5EF4-FFF2-40B4-BE49-F238E27FC236}">
                        <a16:creationId xmlns:a16="http://schemas.microsoft.com/office/drawing/2014/main" id="{736B4A97-B5A1-457E-AF39-83D4BC3D23E9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2" name="Rectangle 1971">
                    <a:extLst>
                      <a:ext uri="{FF2B5EF4-FFF2-40B4-BE49-F238E27FC236}">
                        <a16:creationId xmlns:a16="http://schemas.microsoft.com/office/drawing/2014/main" id="{0E8CB419-806A-4449-B6BA-75C9E16EFFC8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73" name="Rectangle 1972">
                    <a:extLst>
                      <a:ext uri="{FF2B5EF4-FFF2-40B4-BE49-F238E27FC236}">
                        <a16:creationId xmlns:a16="http://schemas.microsoft.com/office/drawing/2014/main" id="{DB5ED0D8-6CCE-483A-82BA-D662DA0E970D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4" name="Rectangle 1973">
                    <a:extLst>
                      <a:ext uri="{FF2B5EF4-FFF2-40B4-BE49-F238E27FC236}">
                        <a16:creationId xmlns:a16="http://schemas.microsoft.com/office/drawing/2014/main" id="{767CCE34-1252-47A3-BE40-486D9235F9FB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75" name="Rectangle 1974">
                    <a:extLst>
                      <a:ext uri="{FF2B5EF4-FFF2-40B4-BE49-F238E27FC236}">
                        <a16:creationId xmlns:a16="http://schemas.microsoft.com/office/drawing/2014/main" id="{31B49529-8A9B-455D-80FC-F83A4E868FA9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6" name="Rectangle 1975">
                    <a:extLst>
                      <a:ext uri="{FF2B5EF4-FFF2-40B4-BE49-F238E27FC236}">
                        <a16:creationId xmlns:a16="http://schemas.microsoft.com/office/drawing/2014/main" id="{FBD6A5B0-ECF2-4DEA-9B20-756EAA4538F8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77" name="Rectangle 1976">
                    <a:extLst>
                      <a:ext uri="{FF2B5EF4-FFF2-40B4-BE49-F238E27FC236}">
                        <a16:creationId xmlns:a16="http://schemas.microsoft.com/office/drawing/2014/main" id="{96AFDC51-CEAC-4EB4-9DB2-7E8C2EAA0C42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8" name="Rectangle 1977">
                    <a:extLst>
                      <a:ext uri="{FF2B5EF4-FFF2-40B4-BE49-F238E27FC236}">
                        <a16:creationId xmlns:a16="http://schemas.microsoft.com/office/drawing/2014/main" id="{E6FA41FC-FF05-4C9D-92F5-8C036EE70120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79" name="Rectangle 1978">
                    <a:extLst>
                      <a:ext uri="{FF2B5EF4-FFF2-40B4-BE49-F238E27FC236}">
                        <a16:creationId xmlns:a16="http://schemas.microsoft.com/office/drawing/2014/main" id="{3B72927A-C3B8-4778-B751-71ABBF930171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943" name="Group 1942">
                  <a:extLst>
                    <a:ext uri="{FF2B5EF4-FFF2-40B4-BE49-F238E27FC236}">
                      <a16:creationId xmlns:a16="http://schemas.microsoft.com/office/drawing/2014/main" id="{3A6D63B6-D3FA-46FB-ADFF-A98847EC9A5E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944" name="Rectangle 1943">
                    <a:extLst>
                      <a:ext uri="{FF2B5EF4-FFF2-40B4-BE49-F238E27FC236}">
                        <a16:creationId xmlns:a16="http://schemas.microsoft.com/office/drawing/2014/main" id="{2AF6BD8F-D37D-43B1-9788-4CFC7F920171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45" name="Rectangle 1944">
                    <a:extLst>
                      <a:ext uri="{FF2B5EF4-FFF2-40B4-BE49-F238E27FC236}">
                        <a16:creationId xmlns:a16="http://schemas.microsoft.com/office/drawing/2014/main" id="{3557CE14-50F1-48A5-887D-A42A7B7032EB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46" name="Rectangle 1945">
                    <a:extLst>
                      <a:ext uri="{FF2B5EF4-FFF2-40B4-BE49-F238E27FC236}">
                        <a16:creationId xmlns:a16="http://schemas.microsoft.com/office/drawing/2014/main" id="{0B2C98E6-3DA6-4819-AF77-9EE6CE0B9BC8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47" name="Rectangle 1946">
                    <a:extLst>
                      <a:ext uri="{FF2B5EF4-FFF2-40B4-BE49-F238E27FC236}">
                        <a16:creationId xmlns:a16="http://schemas.microsoft.com/office/drawing/2014/main" id="{9A35A4EE-19DE-4FF7-A696-43449E2D1FE6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8" name="Rectangle 1947">
                    <a:extLst>
                      <a:ext uri="{FF2B5EF4-FFF2-40B4-BE49-F238E27FC236}">
                        <a16:creationId xmlns:a16="http://schemas.microsoft.com/office/drawing/2014/main" id="{0DF9B0A0-295D-4FE7-A94D-0FB52B6FF936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89"/>
                    <a:ext cx="617942" cy="61794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49" name="Rectangle 1948">
                    <a:extLst>
                      <a:ext uri="{FF2B5EF4-FFF2-40B4-BE49-F238E27FC236}">
                        <a16:creationId xmlns:a16="http://schemas.microsoft.com/office/drawing/2014/main" id="{23F6A63D-9384-48EC-A76E-C29193D698B0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50" name="Rectangle 1949">
                    <a:extLst>
                      <a:ext uri="{FF2B5EF4-FFF2-40B4-BE49-F238E27FC236}">
                        <a16:creationId xmlns:a16="http://schemas.microsoft.com/office/drawing/2014/main" id="{8631E931-B210-4222-B0B8-983C5D31B7F5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51" name="Rectangle 1950">
                    <a:extLst>
                      <a:ext uri="{FF2B5EF4-FFF2-40B4-BE49-F238E27FC236}">
                        <a16:creationId xmlns:a16="http://schemas.microsoft.com/office/drawing/2014/main" id="{665A8F2C-1D51-4BCE-AFB8-6F3E639B1738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2" name="Rectangle 1951">
                    <a:extLst>
                      <a:ext uri="{FF2B5EF4-FFF2-40B4-BE49-F238E27FC236}">
                        <a16:creationId xmlns:a16="http://schemas.microsoft.com/office/drawing/2014/main" id="{067C49FE-ACB6-4D2F-B923-546362D809D2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53" name="Rectangle 1952">
                    <a:extLst>
                      <a:ext uri="{FF2B5EF4-FFF2-40B4-BE49-F238E27FC236}">
                        <a16:creationId xmlns:a16="http://schemas.microsoft.com/office/drawing/2014/main" id="{08B840A4-3A6B-430D-9AA4-73F024C36A9F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9D34BA00-A6F5-40F8-B2C5-2B8D7D9941A2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55" name="Rectangle 1954">
                    <a:extLst>
                      <a:ext uri="{FF2B5EF4-FFF2-40B4-BE49-F238E27FC236}">
                        <a16:creationId xmlns:a16="http://schemas.microsoft.com/office/drawing/2014/main" id="{4DE66033-B3C8-40C3-93D1-29A9711914D4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6" name="Rectangle 1955">
                    <a:extLst>
                      <a:ext uri="{FF2B5EF4-FFF2-40B4-BE49-F238E27FC236}">
                        <a16:creationId xmlns:a16="http://schemas.microsoft.com/office/drawing/2014/main" id="{38DDFBD6-24A0-433A-90EA-02CE14567164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57" name="Rectangle 1956">
                    <a:extLst>
                      <a:ext uri="{FF2B5EF4-FFF2-40B4-BE49-F238E27FC236}">
                        <a16:creationId xmlns:a16="http://schemas.microsoft.com/office/drawing/2014/main" id="{05CE2620-6524-41B2-98A8-5E552E5B175D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8" name="Rectangle 1957">
                    <a:extLst>
                      <a:ext uri="{FF2B5EF4-FFF2-40B4-BE49-F238E27FC236}">
                        <a16:creationId xmlns:a16="http://schemas.microsoft.com/office/drawing/2014/main" id="{384A592E-35C3-419B-BC49-52BED91F11DC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59" name="Rectangle 1958">
                    <a:extLst>
                      <a:ext uri="{FF2B5EF4-FFF2-40B4-BE49-F238E27FC236}">
                        <a16:creationId xmlns:a16="http://schemas.microsoft.com/office/drawing/2014/main" id="{B5546A8B-1D6D-4A1D-8BFC-5E8F14035747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0" name="Rectangle 1959">
                    <a:extLst>
                      <a:ext uri="{FF2B5EF4-FFF2-40B4-BE49-F238E27FC236}">
                        <a16:creationId xmlns:a16="http://schemas.microsoft.com/office/drawing/2014/main" id="{EFF5276D-CF0B-494B-9ABB-23B2C9B229F2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61" name="Rectangle 1960">
                    <a:extLst>
                      <a:ext uri="{FF2B5EF4-FFF2-40B4-BE49-F238E27FC236}">
                        <a16:creationId xmlns:a16="http://schemas.microsoft.com/office/drawing/2014/main" id="{1C6B779C-A664-4D0B-BD30-B9D498CC8DC8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  <p:grpSp>
            <p:nvGrpSpPr>
              <p:cNvPr id="1903" name="Group 1902">
                <a:extLst>
                  <a:ext uri="{FF2B5EF4-FFF2-40B4-BE49-F238E27FC236}">
                    <a16:creationId xmlns:a16="http://schemas.microsoft.com/office/drawing/2014/main" id="{10AB6E3A-2188-4A04-8670-16D985DA664A}"/>
                  </a:ext>
                </a:extLst>
              </p:cNvPr>
              <p:cNvGrpSpPr/>
              <p:nvPr/>
            </p:nvGrpSpPr>
            <p:grpSpPr>
              <a:xfrm>
                <a:off x="1307369" y="2812547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1904" name="Group 1903">
                  <a:extLst>
                    <a:ext uri="{FF2B5EF4-FFF2-40B4-BE49-F238E27FC236}">
                      <a16:creationId xmlns:a16="http://schemas.microsoft.com/office/drawing/2014/main" id="{2CC8956A-8BC2-4B46-A3D4-89EA0ED6EDCC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924" name="Rectangle 1923">
                    <a:extLst>
                      <a:ext uri="{FF2B5EF4-FFF2-40B4-BE49-F238E27FC236}">
                        <a16:creationId xmlns:a16="http://schemas.microsoft.com/office/drawing/2014/main" id="{69576FB0-AADC-4723-A47A-443BD9C53339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25" name="Rectangle 1924">
                    <a:extLst>
                      <a:ext uri="{FF2B5EF4-FFF2-40B4-BE49-F238E27FC236}">
                        <a16:creationId xmlns:a16="http://schemas.microsoft.com/office/drawing/2014/main" id="{444D78BC-1CB0-435C-AF28-D000ADCA647B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6" name="Rectangle 1925">
                    <a:extLst>
                      <a:ext uri="{FF2B5EF4-FFF2-40B4-BE49-F238E27FC236}">
                        <a16:creationId xmlns:a16="http://schemas.microsoft.com/office/drawing/2014/main" id="{AE46E4A4-181D-475B-863A-8361823295EC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27" name="Rectangle 1926">
                    <a:extLst>
                      <a:ext uri="{FF2B5EF4-FFF2-40B4-BE49-F238E27FC236}">
                        <a16:creationId xmlns:a16="http://schemas.microsoft.com/office/drawing/2014/main" id="{8E6ED2F4-9345-41CF-A7BA-DEB204F9AA3A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8" name="Rectangle 1927">
                    <a:extLst>
                      <a:ext uri="{FF2B5EF4-FFF2-40B4-BE49-F238E27FC236}">
                        <a16:creationId xmlns:a16="http://schemas.microsoft.com/office/drawing/2014/main" id="{020EDAA5-D63B-4FCF-8876-A6AEF5627D50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29" name="Rectangle 1928">
                    <a:extLst>
                      <a:ext uri="{FF2B5EF4-FFF2-40B4-BE49-F238E27FC236}">
                        <a16:creationId xmlns:a16="http://schemas.microsoft.com/office/drawing/2014/main" id="{95A1848F-C2D1-4162-B39A-14C9BC643361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30" name="Rectangle 1929">
                    <a:extLst>
                      <a:ext uri="{FF2B5EF4-FFF2-40B4-BE49-F238E27FC236}">
                        <a16:creationId xmlns:a16="http://schemas.microsoft.com/office/drawing/2014/main" id="{080F546D-B216-4A8C-8449-26AF5FF89D71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31" name="Rectangle 1930">
                    <a:extLst>
                      <a:ext uri="{FF2B5EF4-FFF2-40B4-BE49-F238E27FC236}">
                        <a16:creationId xmlns:a16="http://schemas.microsoft.com/office/drawing/2014/main" id="{2D859C5B-623F-4A24-9222-CA8AFA54FD75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2" name="Rectangle 1931">
                    <a:extLst>
                      <a:ext uri="{FF2B5EF4-FFF2-40B4-BE49-F238E27FC236}">
                        <a16:creationId xmlns:a16="http://schemas.microsoft.com/office/drawing/2014/main" id="{5C8DEB96-3DB6-44F8-A914-1154764C17B5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33" name="Rectangle 1932">
                    <a:extLst>
                      <a:ext uri="{FF2B5EF4-FFF2-40B4-BE49-F238E27FC236}">
                        <a16:creationId xmlns:a16="http://schemas.microsoft.com/office/drawing/2014/main" id="{B0776C00-C1E7-4CA6-9EC6-70AC8B968B32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4" name="Rectangle 1933">
                    <a:extLst>
                      <a:ext uri="{FF2B5EF4-FFF2-40B4-BE49-F238E27FC236}">
                        <a16:creationId xmlns:a16="http://schemas.microsoft.com/office/drawing/2014/main" id="{644AB6CA-E099-495B-863E-236C6208C2B4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35" name="Rectangle 1934">
                    <a:extLst>
                      <a:ext uri="{FF2B5EF4-FFF2-40B4-BE49-F238E27FC236}">
                        <a16:creationId xmlns:a16="http://schemas.microsoft.com/office/drawing/2014/main" id="{3D3010B4-3B4A-4ABE-8507-87B1E74BDC8C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6" name="Rectangle 1935">
                    <a:extLst>
                      <a:ext uri="{FF2B5EF4-FFF2-40B4-BE49-F238E27FC236}">
                        <a16:creationId xmlns:a16="http://schemas.microsoft.com/office/drawing/2014/main" id="{E24723A9-5969-417C-BBD4-5306D0577E51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37" name="Rectangle 1936">
                    <a:extLst>
                      <a:ext uri="{FF2B5EF4-FFF2-40B4-BE49-F238E27FC236}">
                        <a16:creationId xmlns:a16="http://schemas.microsoft.com/office/drawing/2014/main" id="{0B5B8B67-98BE-49AC-8E45-CA5223738785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8" name="Rectangle 1937">
                    <a:extLst>
                      <a:ext uri="{FF2B5EF4-FFF2-40B4-BE49-F238E27FC236}">
                        <a16:creationId xmlns:a16="http://schemas.microsoft.com/office/drawing/2014/main" id="{2111FA03-60D9-4B7B-986F-E9D634C7257A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39" name="Rectangle 1938">
                    <a:extLst>
                      <a:ext uri="{FF2B5EF4-FFF2-40B4-BE49-F238E27FC236}">
                        <a16:creationId xmlns:a16="http://schemas.microsoft.com/office/drawing/2014/main" id="{0E775654-85AF-4DC3-A353-E6B6F0234DB2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0" name="Rectangle 1939">
                    <a:extLst>
                      <a:ext uri="{FF2B5EF4-FFF2-40B4-BE49-F238E27FC236}">
                        <a16:creationId xmlns:a16="http://schemas.microsoft.com/office/drawing/2014/main" id="{4D5C24CB-ECA8-4379-8756-0140C120658C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41" name="Rectangle 1940">
                    <a:extLst>
                      <a:ext uri="{FF2B5EF4-FFF2-40B4-BE49-F238E27FC236}">
                        <a16:creationId xmlns:a16="http://schemas.microsoft.com/office/drawing/2014/main" id="{38BEBEF8-084A-4D76-94D9-05CFFE89F361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905" name="Group 1904">
                  <a:extLst>
                    <a:ext uri="{FF2B5EF4-FFF2-40B4-BE49-F238E27FC236}">
                      <a16:creationId xmlns:a16="http://schemas.microsoft.com/office/drawing/2014/main" id="{1BA51D7F-BA4A-4F3A-BACF-2EABA76F803B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906" name="Rectangle 1905">
                    <a:extLst>
                      <a:ext uri="{FF2B5EF4-FFF2-40B4-BE49-F238E27FC236}">
                        <a16:creationId xmlns:a16="http://schemas.microsoft.com/office/drawing/2014/main" id="{7233C995-7757-4B77-B0EA-9D9D094051B0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07" name="Rectangle 1906">
                    <a:extLst>
                      <a:ext uri="{FF2B5EF4-FFF2-40B4-BE49-F238E27FC236}">
                        <a16:creationId xmlns:a16="http://schemas.microsoft.com/office/drawing/2014/main" id="{AFFC74C8-7C79-47CB-8C63-1B1E8375E8B3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8" name="Rectangle 1907">
                    <a:extLst>
                      <a:ext uri="{FF2B5EF4-FFF2-40B4-BE49-F238E27FC236}">
                        <a16:creationId xmlns:a16="http://schemas.microsoft.com/office/drawing/2014/main" id="{27FFA6D2-DA9D-41EA-8B59-3B391630B859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09" name="Rectangle 1908">
                    <a:extLst>
                      <a:ext uri="{FF2B5EF4-FFF2-40B4-BE49-F238E27FC236}">
                        <a16:creationId xmlns:a16="http://schemas.microsoft.com/office/drawing/2014/main" id="{88526A1C-022F-438A-808C-07DF6A139A56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0" name="Rectangle 1909">
                    <a:extLst>
                      <a:ext uri="{FF2B5EF4-FFF2-40B4-BE49-F238E27FC236}">
                        <a16:creationId xmlns:a16="http://schemas.microsoft.com/office/drawing/2014/main" id="{1435C04A-2E93-45C5-BF66-83AD9BA532BD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11" name="Rectangle 1910">
                    <a:extLst>
                      <a:ext uri="{FF2B5EF4-FFF2-40B4-BE49-F238E27FC236}">
                        <a16:creationId xmlns:a16="http://schemas.microsoft.com/office/drawing/2014/main" id="{3607ED22-58DA-47AE-8CBE-5A67032FDFB5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12" name="Rectangle 1911">
                    <a:extLst>
                      <a:ext uri="{FF2B5EF4-FFF2-40B4-BE49-F238E27FC236}">
                        <a16:creationId xmlns:a16="http://schemas.microsoft.com/office/drawing/2014/main" id="{494F718E-4D14-494E-8C1B-7D111D0FEB73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13" name="Rectangle 1912">
                    <a:extLst>
                      <a:ext uri="{FF2B5EF4-FFF2-40B4-BE49-F238E27FC236}">
                        <a16:creationId xmlns:a16="http://schemas.microsoft.com/office/drawing/2014/main" id="{F8DE01CD-4697-485E-8FFD-F41C4D6E2972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4" name="Rectangle 1913">
                    <a:extLst>
                      <a:ext uri="{FF2B5EF4-FFF2-40B4-BE49-F238E27FC236}">
                        <a16:creationId xmlns:a16="http://schemas.microsoft.com/office/drawing/2014/main" id="{E20435DA-51AB-4FFA-BED4-AA67865C6B00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15" name="Rectangle 1914">
                    <a:extLst>
                      <a:ext uri="{FF2B5EF4-FFF2-40B4-BE49-F238E27FC236}">
                        <a16:creationId xmlns:a16="http://schemas.microsoft.com/office/drawing/2014/main" id="{CC790D7D-75AE-4268-BB6E-900853BEAF03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6" name="Rectangle 1915">
                    <a:extLst>
                      <a:ext uri="{FF2B5EF4-FFF2-40B4-BE49-F238E27FC236}">
                        <a16:creationId xmlns:a16="http://schemas.microsoft.com/office/drawing/2014/main" id="{8E8BE463-129E-44EA-9BBC-0FB82C9C80AE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17" name="Rectangle 1916">
                    <a:extLst>
                      <a:ext uri="{FF2B5EF4-FFF2-40B4-BE49-F238E27FC236}">
                        <a16:creationId xmlns:a16="http://schemas.microsoft.com/office/drawing/2014/main" id="{D5853D03-6358-495D-9A71-96E38BE725F5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8" name="Rectangle 1917">
                    <a:extLst>
                      <a:ext uri="{FF2B5EF4-FFF2-40B4-BE49-F238E27FC236}">
                        <a16:creationId xmlns:a16="http://schemas.microsoft.com/office/drawing/2014/main" id="{C5F25B9F-6ADA-4573-9A5E-6D9B6274B2C0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19" name="Rectangle 1918">
                    <a:extLst>
                      <a:ext uri="{FF2B5EF4-FFF2-40B4-BE49-F238E27FC236}">
                        <a16:creationId xmlns:a16="http://schemas.microsoft.com/office/drawing/2014/main" id="{4DA6989D-DAE6-4660-859D-85239C405282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0" name="Rectangle 1919">
                    <a:extLst>
                      <a:ext uri="{FF2B5EF4-FFF2-40B4-BE49-F238E27FC236}">
                        <a16:creationId xmlns:a16="http://schemas.microsoft.com/office/drawing/2014/main" id="{834300CF-4702-4313-A6CF-998FFC19600E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21" name="Rectangle 1920">
                    <a:extLst>
                      <a:ext uri="{FF2B5EF4-FFF2-40B4-BE49-F238E27FC236}">
                        <a16:creationId xmlns:a16="http://schemas.microsoft.com/office/drawing/2014/main" id="{76FFB711-A637-446A-8392-E63517550937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2" name="Rectangle 1921">
                    <a:extLst>
                      <a:ext uri="{FF2B5EF4-FFF2-40B4-BE49-F238E27FC236}">
                        <a16:creationId xmlns:a16="http://schemas.microsoft.com/office/drawing/2014/main" id="{02719A2B-2A12-4016-BCE6-02F56B216A2D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23" name="Rectangle 1922">
                    <a:extLst>
                      <a:ext uri="{FF2B5EF4-FFF2-40B4-BE49-F238E27FC236}">
                        <a16:creationId xmlns:a16="http://schemas.microsoft.com/office/drawing/2014/main" id="{2DC4630D-8799-4949-A48F-1C293E0B08C6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</p:grpSp>
        <p:grpSp>
          <p:nvGrpSpPr>
            <p:cNvPr id="1019" name="Group 1018">
              <a:extLst>
                <a:ext uri="{FF2B5EF4-FFF2-40B4-BE49-F238E27FC236}">
                  <a16:creationId xmlns:a16="http://schemas.microsoft.com/office/drawing/2014/main" id="{6777549F-5E8D-40C0-B05D-E2810D9EAA48}"/>
                </a:ext>
              </a:extLst>
            </p:cNvPr>
            <p:cNvGrpSpPr/>
            <p:nvPr/>
          </p:nvGrpSpPr>
          <p:grpSpPr>
            <a:xfrm>
              <a:off x="336880" y="3011106"/>
              <a:ext cx="1788225" cy="1784222"/>
              <a:chOff x="1307369" y="1922640"/>
              <a:chExt cx="1788225" cy="1784222"/>
            </a:xfrm>
          </p:grpSpPr>
          <p:grpSp>
            <p:nvGrpSpPr>
              <p:cNvPr id="1824" name="Group 1823">
                <a:extLst>
                  <a:ext uri="{FF2B5EF4-FFF2-40B4-BE49-F238E27FC236}">
                    <a16:creationId xmlns:a16="http://schemas.microsoft.com/office/drawing/2014/main" id="{B63A60DE-81D0-4616-94DA-61ACF32CF0B4}"/>
                  </a:ext>
                </a:extLst>
              </p:cNvPr>
              <p:cNvGrpSpPr/>
              <p:nvPr/>
            </p:nvGrpSpPr>
            <p:grpSpPr>
              <a:xfrm>
                <a:off x="1308549" y="1922640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497B36DB-E433-4243-86A1-C7C8FDF83060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884" name="Rectangle 1883">
                    <a:extLst>
                      <a:ext uri="{FF2B5EF4-FFF2-40B4-BE49-F238E27FC236}">
                        <a16:creationId xmlns:a16="http://schemas.microsoft.com/office/drawing/2014/main" id="{3B607A91-F8AF-483D-9DB5-5949E295B8C7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85" name="Rectangle 1884">
                    <a:extLst>
                      <a:ext uri="{FF2B5EF4-FFF2-40B4-BE49-F238E27FC236}">
                        <a16:creationId xmlns:a16="http://schemas.microsoft.com/office/drawing/2014/main" id="{0AD94712-4EC3-4785-A647-4A4C54282BD8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6" name="Rectangle 1885">
                    <a:extLst>
                      <a:ext uri="{FF2B5EF4-FFF2-40B4-BE49-F238E27FC236}">
                        <a16:creationId xmlns:a16="http://schemas.microsoft.com/office/drawing/2014/main" id="{AE6F294B-5E05-4F28-8303-FA06C2ED04B6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87" name="Rectangle 1886">
                    <a:extLst>
                      <a:ext uri="{FF2B5EF4-FFF2-40B4-BE49-F238E27FC236}">
                        <a16:creationId xmlns:a16="http://schemas.microsoft.com/office/drawing/2014/main" id="{5678AFF2-0866-4583-A729-CAE1DABF5644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8" name="Rectangle 1887">
                    <a:extLst>
                      <a:ext uri="{FF2B5EF4-FFF2-40B4-BE49-F238E27FC236}">
                        <a16:creationId xmlns:a16="http://schemas.microsoft.com/office/drawing/2014/main" id="{13F461F8-B3BF-4D33-9A1D-5E97CBCEE204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89" name="Rectangle 1888">
                    <a:extLst>
                      <a:ext uri="{FF2B5EF4-FFF2-40B4-BE49-F238E27FC236}">
                        <a16:creationId xmlns:a16="http://schemas.microsoft.com/office/drawing/2014/main" id="{F4635D23-F90B-4CD0-806B-309358049C07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90" name="Rectangle 1889">
                    <a:extLst>
                      <a:ext uri="{FF2B5EF4-FFF2-40B4-BE49-F238E27FC236}">
                        <a16:creationId xmlns:a16="http://schemas.microsoft.com/office/drawing/2014/main" id="{37CF5448-6EDC-4310-BFBA-E8CD5E963B70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5A7626D9-44A5-4C27-BBB9-ED634C7E2680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F11D556B-08B1-4452-89A3-07002C00CF1E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81E833DC-138D-4055-8E14-BBE0D1A8E401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FE70011E-428A-44BB-BEA0-D60B057F62FF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95" name="Rectangle 1894">
                    <a:extLst>
                      <a:ext uri="{FF2B5EF4-FFF2-40B4-BE49-F238E27FC236}">
                        <a16:creationId xmlns:a16="http://schemas.microsoft.com/office/drawing/2014/main" id="{8EF8BF86-1C11-465A-B54B-853E4B9433FE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6" name="Rectangle 1895">
                    <a:extLst>
                      <a:ext uri="{FF2B5EF4-FFF2-40B4-BE49-F238E27FC236}">
                        <a16:creationId xmlns:a16="http://schemas.microsoft.com/office/drawing/2014/main" id="{FA2E11C0-0850-4F86-9F7A-4F4E80DDFB75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97" name="Rectangle 1896">
                    <a:extLst>
                      <a:ext uri="{FF2B5EF4-FFF2-40B4-BE49-F238E27FC236}">
                        <a16:creationId xmlns:a16="http://schemas.microsoft.com/office/drawing/2014/main" id="{2BAF7881-6B0C-469A-8BD2-7AD005FA64A1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8" name="Rectangle 1897">
                    <a:extLst>
                      <a:ext uri="{FF2B5EF4-FFF2-40B4-BE49-F238E27FC236}">
                        <a16:creationId xmlns:a16="http://schemas.microsoft.com/office/drawing/2014/main" id="{EB30F567-F574-4D87-ADF0-F456170BB8C1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99" name="Rectangle 1898">
                    <a:extLst>
                      <a:ext uri="{FF2B5EF4-FFF2-40B4-BE49-F238E27FC236}">
                        <a16:creationId xmlns:a16="http://schemas.microsoft.com/office/drawing/2014/main" id="{285127EB-5479-460A-890D-30863C8A52C4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0" name="Rectangle 1899">
                    <a:extLst>
                      <a:ext uri="{FF2B5EF4-FFF2-40B4-BE49-F238E27FC236}">
                        <a16:creationId xmlns:a16="http://schemas.microsoft.com/office/drawing/2014/main" id="{4DD2C217-7A02-4D08-829C-0A26D4163D31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901" name="Rectangle 1900">
                    <a:extLst>
                      <a:ext uri="{FF2B5EF4-FFF2-40B4-BE49-F238E27FC236}">
                        <a16:creationId xmlns:a16="http://schemas.microsoft.com/office/drawing/2014/main" id="{7D1F3B78-ECEE-49DD-BEDB-2381D8BA27EC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8BE7A9EC-B4DF-4C3C-8132-644D40613006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866" name="Rectangle 1865">
                    <a:extLst>
                      <a:ext uri="{FF2B5EF4-FFF2-40B4-BE49-F238E27FC236}">
                        <a16:creationId xmlns:a16="http://schemas.microsoft.com/office/drawing/2014/main" id="{D7F4BA7B-6039-4CC6-9733-22A773A7F24F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67" name="Rectangle 1866">
                    <a:extLst>
                      <a:ext uri="{FF2B5EF4-FFF2-40B4-BE49-F238E27FC236}">
                        <a16:creationId xmlns:a16="http://schemas.microsoft.com/office/drawing/2014/main" id="{7CDA5422-C127-4BA0-AAC2-FF21C2F7FB1E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68" name="Rectangle 1867">
                    <a:extLst>
                      <a:ext uri="{FF2B5EF4-FFF2-40B4-BE49-F238E27FC236}">
                        <a16:creationId xmlns:a16="http://schemas.microsoft.com/office/drawing/2014/main" id="{DD34789F-8667-4E8C-A4B8-BB6FEA62C697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69" name="Rectangle 1868">
                    <a:extLst>
                      <a:ext uri="{FF2B5EF4-FFF2-40B4-BE49-F238E27FC236}">
                        <a16:creationId xmlns:a16="http://schemas.microsoft.com/office/drawing/2014/main" id="{EAC0277C-05F4-4800-82C2-0852D8BF9E75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0" name="Rectangle 1869">
                    <a:extLst>
                      <a:ext uri="{FF2B5EF4-FFF2-40B4-BE49-F238E27FC236}">
                        <a16:creationId xmlns:a16="http://schemas.microsoft.com/office/drawing/2014/main" id="{A5D43DD3-DEC2-4637-9809-9429B435BD79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89"/>
                    <a:ext cx="617942" cy="61794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71" name="Rectangle 1870">
                    <a:extLst>
                      <a:ext uri="{FF2B5EF4-FFF2-40B4-BE49-F238E27FC236}">
                        <a16:creationId xmlns:a16="http://schemas.microsoft.com/office/drawing/2014/main" id="{5ED82B5D-A444-4845-ACA7-FBF3D8A015B5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72" name="Rectangle 1871">
                    <a:extLst>
                      <a:ext uri="{FF2B5EF4-FFF2-40B4-BE49-F238E27FC236}">
                        <a16:creationId xmlns:a16="http://schemas.microsoft.com/office/drawing/2014/main" id="{B4A8E833-33A0-4B8E-9C5A-E3873F9F8C79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75906F78-F5D3-4EAA-A1E0-9E0343236F97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4" name="Rectangle 1873">
                    <a:extLst>
                      <a:ext uri="{FF2B5EF4-FFF2-40B4-BE49-F238E27FC236}">
                        <a16:creationId xmlns:a16="http://schemas.microsoft.com/office/drawing/2014/main" id="{F83C7D5E-B5F1-407F-A893-F0D572F5CC89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75" name="Rectangle 1874">
                    <a:extLst>
                      <a:ext uri="{FF2B5EF4-FFF2-40B4-BE49-F238E27FC236}">
                        <a16:creationId xmlns:a16="http://schemas.microsoft.com/office/drawing/2014/main" id="{D054A83B-8242-441B-BB90-01726CAC5CED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6" name="Rectangle 1875">
                    <a:extLst>
                      <a:ext uri="{FF2B5EF4-FFF2-40B4-BE49-F238E27FC236}">
                        <a16:creationId xmlns:a16="http://schemas.microsoft.com/office/drawing/2014/main" id="{E9B54D07-7CF1-4BD6-A137-136904EECCF1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77" name="Rectangle 1876">
                    <a:extLst>
                      <a:ext uri="{FF2B5EF4-FFF2-40B4-BE49-F238E27FC236}">
                        <a16:creationId xmlns:a16="http://schemas.microsoft.com/office/drawing/2014/main" id="{C98C9A7E-C603-491E-A1C9-5CB983D7F080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8" name="Rectangle 1877">
                    <a:extLst>
                      <a:ext uri="{FF2B5EF4-FFF2-40B4-BE49-F238E27FC236}">
                        <a16:creationId xmlns:a16="http://schemas.microsoft.com/office/drawing/2014/main" id="{F93DAE1A-DD36-4EEC-BCED-CD6F0DAC6463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79" name="Rectangle 1878">
                    <a:extLst>
                      <a:ext uri="{FF2B5EF4-FFF2-40B4-BE49-F238E27FC236}">
                        <a16:creationId xmlns:a16="http://schemas.microsoft.com/office/drawing/2014/main" id="{03BB2C6A-5CD2-42BA-A1B7-C378AF5538EA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0" name="Rectangle 1879">
                    <a:extLst>
                      <a:ext uri="{FF2B5EF4-FFF2-40B4-BE49-F238E27FC236}">
                        <a16:creationId xmlns:a16="http://schemas.microsoft.com/office/drawing/2014/main" id="{868AF6B8-7331-4E12-8E40-3C04E1B379EF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81" name="Rectangle 1880">
                    <a:extLst>
                      <a:ext uri="{FF2B5EF4-FFF2-40B4-BE49-F238E27FC236}">
                        <a16:creationId xmlns:a16="http://schemas.microsoft.com/office/drawing/2014/main" id="{E4D68605-D396-4489-BFDB-E83255D5765D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2" name="Rectangle 1881">
                    <a:extLst>
                      <a:ext uri="{FF2B5EF4-FFF2-40B4-BE49-F238E27FC236}">
                        <a16:creationId xmlns:a16="http://schemas.microsoft.com/office/drawing/2014/main" id="{9802C0E7-6DB2-44C9-B4EC-537897F76053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83" name="Rectangle 1882">
                    <a:extLst>
                      <a:ext uri="{FF2B5EF4-FFF2-40B4-BE49-F238E27FC236}">
                        <a16:creationId xmlns:a16="http://schemas.microsoft.com/office/drawing/2014/main" id="{2EA2EB7D-AB03-41B7-B5E8-2F5D0D18801B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  <p:grpSp>
            <p:nvGrpSpPr>
              <p:cNvPr id="1825" name="Group 1824">
                <a:extLst>
                  <a:ext uri="{FF2B5EF4-FFF2-40B4-BE49-F238E27FC236}">
                    <a16:creationId xmlns:a16="http://schemas.microsoft.com/office/drawing/2014/main" id="{FA96A945-0B12-4FD3-9EA7-1E4B9C3322CE}"/>
                  </a:ext>
                </a:extLst>
              </p:cNvPr>
              <p:cNvGrpSpPr/>
              <p:nvPr/>
            </p:nvGrpSpPr>
            <p:grpSpPr>
              <a:xfrm>
                <a:off x="1307369" y="2812547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1826" name="Group 1825">
                  <a:extLst>
                    <a:ext uri="{FF2B5EF4-FFF2-40B4-BE49-F238E27FC236}">
                      <a16:creationId xmlns:a16="http://schemas.microsoft.com/office/drawing/2014/main" id="{5DE55C90-3529-44C0-A4EE-F41E35BC0E37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846" name="Rectangle 1845">
                    <a:extLst>
                      <a:ext uri="{FF2B5EF4-FFF2-40B4-BE49-F238E27FC236}">
                        <a16:creationId xmlns:a16="http://schemas.microsoft.com/office/drawing/2014/main" id="{F67ECB3A-ED46-4605-A730-1351A4CC2C80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47" name="Rectangle 1846">
                    <a:extLst>
                      <a:ext uri="{FF2B5EF4-FFF2-40B4-BE49-F238E27FC236}">
                        <a16:creationId xmlns:a16="http://schemas.microsoft.com/office/drawing/2014/main" id="{41EF96A0-EBD6-46AE-8FD1-262BE55DF84C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48" name="Rectangle 1847">
                    <a:extLst>
                      <a:ext uri="{FF2B5EF4-FFF2-40B4-BE49-F238E27FC236}">
                        <a16:creationId xmlns:a16="http://schemas.microsoft.com/office/drawing/2014/main" id="{79C67235-09BB-4805-996B-3296CC4BB266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49" name="Rectangle 1848">
                    <a:extLst>
                      <a:ext uri="{FF2B5EF4-FFF2-40B4-BE49-F238E27FC236}">
                        <a16:creationId xmlns:a16="http://schemas.microsoft.com/office/drawing/2014/main" id="{D40DA6D8-83F6-4159-A74F-3133FBE06045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0" name="Rectangle 1849">
                    <a:extLst>
                      <a:ext uri="{FF2B5EF4-FFF2-40B4-BE49-F238E27FC236}">
                        <a16:creationId xmlns:a16="http://schemas.microsoft.com/office/drawing/2014/main" id="{ADE2F855-489A-4593-8BD2-A117EDE613FC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51" name="Rectangle 1850">
                    <a:extLst>
                      <a:ext uri="{FF2B5EF4-FFF2-40B4-BE49-F238E27FC236}">
                        <a16:creationId xmlns:a16="http://schemas.microsoft.com/office/drawing/2014/main" id="{18A90384-9CEF-447E-8D4A-8EA7FC85B2AA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52" name="Rectangle 1851">
                    <a:extLst>
                      <a:ext uri="{FF2B5EF4-FFF2-40B4-BE49-F238E27FC236}">
                        <a16:creationId xmlns:a16="http://schemas.microsoft.com/office/drawing/2014/main" id="{EFC2B0D4-85C1-4519-A0C1-C5206FD952C9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53" name="Rectangle 1852">
                    <a:extLst>
                      <a:ext uri="{FF2B5EF4-FFF2-40B4-BE49-F238E27FC236}">
                        <a16:creationId xmlns:a16="http://schemas.microsoft.com/office/drawing/2014/main" id="{C75242EC-2E0E-4651-9114-AE53C0EB0649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4" name="Rectangle 1853">
                    <a:extLst>
                      <a:ext uri="{FF2B5EF4-FFF2-40B4-BE49-F238E27FC236}">
                        <a16:creationId xmlns:a16="http://schemas.microsoft.com/office/drawing/2014/main" id="{7A879187-6BF3-4582-AE12-A8E9B030F5C3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55" name="Rectangle 1854">
                    <a:extLst>
                      <a:ext uri="{FF2B5EF4-FFF2-40B4-BE49-F238E27FC236}">
                        <a16:creationId xmlns:a16="http://schemas.microsoft.com/office/drawing/2014/main" id="{B171CD08-0C58-49B4-A803-C7D51CD0BEE4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6" name="Rectangle 1855">
                    <a:extLst>
                      <a:ext uri="{FF2B5EF4-FFF2-40B4-BE49-F238E27FC236}">
                        <a16:creationId xmlns:a16="http://schemas.microsoft.com/office/drawing/2014/main" id="{F4A77648-DEA4-4CC6-A23A-936C6FD1806C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57" name="Rectangle 1856">
                    <a:extLst>
                      <a:ext uri="{FF2B5EF4-FFF2-40B4-BE49-F238E27FC236}">
                        <a16:creationId xmlns:a16="http://schemas.microsoft.com/office/drawing/2014/main" id="{23347010-FD41-49FF-8E3C-868200FA3F8E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8" name="Rectangle 1857">
                    <a:extLst>
                      <a:ext uri="{FF2B5EF4-FFF2-40B4-BE49-F238E27FC236}">
                        <a16:creationId xmlns:a16="http://schemas.microsoft.com/office/drawing/2014/main" id="{22DB676C-2E56-4AEA-A188-0F5DF10C41B3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59" name="Rectangle 1858">
                    <a:extLst>
                      <a:ext uri="{FF2B5EF4-FFF2-40B4-BE49-F238E27FC236}">
                        <a16:creationId xmlns:a16="http://schemas.microsoft.com/office/drawing/2014/main" id="{8743B991-3E06-4253-B8A8-056AB2638DF7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0" name="Rectangle 1859">
                    <a:extLst>
                      <a:ext uri="{FF2B5EF4-FFF2-40B4-BE49-F238E27FC236}">
                        <a16:creationId xmlns:a16="http://schemas.microsoft.com/office/drawing/2014/main" id="{30F382EE-A7BC-4DB8-86FD-2B2A51D980E0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61" name="Rectangle 1860">
                    <a:extLst>
                      <a:ext uri="{FF2B5EF4-FFF2-40B4-BE49-F238E27FC236}">
                        <a16:creationId xmlns:a16="http://schemas.microsoft.com/office/drawing/2014/main" id="{A442BA18-EB3D-4772-AEDC-A20E59EC523B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2" name="Rectangle 1861">
                    <a:extLst>
                      <a:ext uri="{FF2B5EF4-FFF2-40B4-BE49-F238E27FC236}">
                        <a16:creationId xmlns:a16="http://schemas.microsoft.com/office/drawing/2014/main" id="{A67E5222-B5DC-413E-82B1-0CF4ACABEF04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63" name="Rectangle 1862">
                    <a:extLst>
                      <a:ext uri="{FF2B5EF4-FFF2-40B4-BE49-F238E27FC236}">
                        <a16:creationId xmlns:a16="http://schemas.microsoft.com/office/drawing/2014/main" id="{C156F9A1-2610-4926-AD1F-1BBB7B5733DF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827" name="Group 1826">
                  <a:extLst>
                    <a:ext uri="{FF2B5EF4-FFF2-40B4-BE49-F238E27FC236}">
                      <a16:creationId xmlns:a16="http://schemas.microsoft.com/office/drawing/2014/main" id="{36AEC2BF-9066-4650-9547-549C35439EA0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9D96A25D-26FA-44EE-B039-5F2A189AFD6A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29" name="Rectangle 1828">
                    <a:extLst>
                      <a:ext uri="{FF2B5EF4-FFF2-40B4-BE49-F238E27FC236}">
                        <a16:creationId xmlns:a16="http://schemas.microsoft.com/office/drawing/2014/main" id="{4094C44A-1192-4E8C-8813-FD71F2C0F20C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0" name="Rectangle 1829">
                    <a:extLst>
                      <a:ext uri="{FF2B5EF4-FFF2-40B4-BE49-F238E27FC236}">
                        <a16:creationId xmlns:a16="http://schemas.microsoft.com/office/drawing/2014/main" id="{D4B7713D-C3A7-4C7E-B57C-ABB2AF4A1333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31" name="Rectangle 1830">
                    <a:extLst>
                      <a:ext uri="{FF2B5EF4-FFF2-40B4-BE49-F238E27FC236}">
                        <a16:creationId xmlns:a16="http://schemas.microsoft.com/office/drawing/2014/main" id="{3CF090EC-1B02-411A-8E0A-27F33F1A28CF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2" name="Rectangle 1831">
                    <a:extLst>
                      <a:ext uri="{FF2B5EF4-FFF2-40B4-BE49-F238E27FC236}">
                        <a16:creationId xmlns:a16="http://schemas.microsoft.com/office/drawing/2014/main" id="{1FE9B2E0-C524-41DC-890C-3474CA40ACD2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33" name="Rectangle 1832">
                    <a:extLst>
                      <a:ext uri="{FF2B5EF4-FFF2-40B4-BE49-F238E27FC236}">
                        <a16:creationId xmlns:a16="http://schemas.microsoft.com/office/drawing/2014/main" id="{C0558525-FAAD-4A26-816B-E37EE876D8FA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4" name="Rectangle 1833">
                    <a:extLst>
                      <a:ext uri="{FF2B5EF4-FFF2-40B4-BE49-F238E27FC236}">
                        <a16:creationId xmlns:a16="http://schemas.microsoft.com/office/drawing/2014/main" id="{2C11A19E-F2CB-414C-A35E-6C0A2B820837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35" name="Rectangle 1834">
                    <a:extLst>
                      <a:ext uri="{FF2B5EF4-FFF2-40B4-BE49-F238E27FC236}">
                        <a16:creationId xmlns:a16="http://schemas.microsoft.com/office/drawing/2014/main" id="{C7342E0E-4D71-40B0-9C8C-544D60563B1E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6" name="Rectangle 1835">
                    <a:extLst>
                      <a:ext uri="{FF2B5EF4-FFF2-40B4-BE49-F238E27FC236}">
                        <a16:creationId xmlns:a16="http://schemas.microsoft.com/office/drawing/2014/main" id="{51FEA4A2-B0DE-4E79-BE5C-530D513C9B58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37" name="Rectangle 1836">
                    <a:extLst>
                      <a:ext uri="{FF2B5EF4-FFF2-40B4-BE49-F238E27FC236}">
                        <a16:creationId xmlns:a16="http://schemas.microsoft.com/office/drawing/2014/main" id="{44B461F8-6394-4EF0-A6CD-BB22EE13F0F3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8" name="Rectangle 1837">
                    <a:extLst>
                      <a:ext uri="{FF2B5EF4-FFF2-40B4-BE49-F238E27FC236}">
                        <a16:creationId xmlns:a16="http://schemas.microsoft.com/office/drawing/2014/main" id="{99FE0515-A04A-4692-8422-ABB4E727F56F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39" name="Rectangle 1838">
                    <a:extLst>
                      <a:ext uri="{FF2B5EF4-FFF2-40B4-BE49-F238E27FC236}">
                        <a16:creationId xmlns:a16="http://schemas.microsoft.com/office/drawing/2014/main" id="{C10E5DFD-45B4-475F-A039-F2DE9CB7366C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0" name="Rectangle 1839">
                    <a:extLst>
                      <a:ext uri="{FF2B5EF4-FFF2-40B4-BE49-F238E27FC236}">
                        <a16:creationId xmlns:a16="http://schemas.microsoft.com/office/drawing/2014/main" id="{5FF86A53-8588-4180-B3D7-2D2F5BFFFB3C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41" name="Rectangle 1840">
                    <a:extLst>
                      <a:ext uri="{FF2B5EF4-FFF2-40B4-BE49-F238E27FC236}">
                        <a16:creationId xmlns:a16="http://schemas.microsoft.com/office/drawing/2014/main" id="{4BD8D786-BF03-4F5F-8CEC-4E11BA890FE7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2" name="Rectangle 1841">
                    <a:extLst>
                      <a:ext uri="{FF2B5EF4-FFF2-40B4-BE49-F238E27FC236}">
                        <a16:creationId xmlns:a16="http://schemas.microsoft.com/office/drawing/2014/main" id="{F1FEE94C-4E6A-49E6-924D-4D9A9031EB59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43" name="Rectangle 1842">
                    <a:extLst>
                      <a:ext uri="{FF2B5EF4-FFF2-40B4-BE49-F238E27FC236}">
                        <a16:creationId xmlns:a16="http://schemas.microsoft.com/office/drawing/2014/main" id="{021E594E-3D3D-4DB1-AC31-0AC91B152E4D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003334F8-516A-4DD7-A080-E0862948B1EC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45" name="Rectangle 1844">
                    <a:extLst>
                      <a:ext uri="{FF2B5EF4-FFF2-40B4-BE49-F238E27FC236}">
                        <a16:creationId xmlns:a16="http://schemas.microsoft.com/office/drawing/2014/main" id="{DC6E94BB-8416-470B-BC4A-8E1C25C22B4D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</p:grpSp>
        <p:grpSp>
          <p:nvGrpSpPr>
            <p:cNvPr id="1020" name="Group 1019">
              <a:extLst>
                <a:ext uri="{FF2B5EF4-FFF2-40B4-BE49-F238E27FC236}">
                  <a16:creationId xmlns:a16="http://schemas.microsoft.com/office/drawing/2014/main" id="{6ECEB332-641F-4CDD-B45D-1A212CD9C82E}"/>
                </a:ext>
              </a:extLst>
            </p:cNvPr>
            <p:cNvGrpSpPr/>
            <p:nvPr/>
          </p:nvGrpSpPr>
          <p:grpSpPr>
            <a:xfrm>
              <a:off x="2123563" y="1224680"/>
              <a:ext cx="1788225" cy="1784222"/>
              <a:chOff x="1307369" y="1922640"/>
              <a:chExt cx="1788225" cy="1784222"/>
            </a:xfrm>
          </p:grpSpPr>
          <p:grpSp>
            <p:nvGrpSpPr>
              <p:cNvPr id="1746" name="Group 1745">
                <a:extLst>
                  <a:ext uri="{FF2B5EF4-FFF2-40B4-BE49-F238E27FC236}">
                    <a16:creationId xmlns:a16="http://schemas.microsoft.com/office/drawing/2014/main" id="{DEC7FD86-6D79-4434-A952-C2F3FD29B88C}"/>
                  </a:ext>
                </a:extLst>
              </p:cNvPr>
              <p:cNvGrpSpPr/>
              <p:nvPr/>
            </p:nvGrpSpPr>
            <p:grpSpPr>
              <a:xfrm>
                <a:off x="1308549" y="1922640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1786" name="Group 1785">
                  <a:extLst>
                    <a:ext uri="{FF2B5EF4-FFF2-40B4-BE49-F238E27FC236}">
                      <a16:creationId xmlns:a16="http://schemas.microsoft.com/office/drawing/2014/main" id="{D857E196-1675-49F3-BACA-D4D0EF71842C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806" name="Rectangle 1805">
                    <a:extLst>
                      <a:ext uri="{FF2B5EF4-FFF2-40B4-BE49-F238E27FC236}">
                        <a16:creationId xmlns:a16="http://schemas.microsoft.com/office/drawing/2014/main" id="{4A2DF62D-3FD1-410F-AE0C-0BA00C824609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07" name="Rectangle 1806">
                    <a:extLst>
                      <a:ext uri="{FF2B5EF4-FFF2-40B4-BE49-F238E27FC236}">
                        <a16:creationId xmlns:a16="http://schemas.microsoft.com/office/drawing/2014/main" id="{CD36A8E8-AEC0-4875-BFF1-822118AE519C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8" name="Rectangle 1807">
                    <a:extLst>
                      <a:ext uri="{FF2B5EF4-FFF2-40B4-BE49-F238E27FC236}">
                        <a16:creationId xmlns:a16="http://schemas.microsoft.com/office/drawing/2014/main" id="{A8A92379-6DD1-4F40-AD73-A6AB0738781C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09" name="Rectangle 1808">
                    <a:extLst>
                      <a:ext uri="{FF2B5EF4-FFF2-40B4-BE49-F238E27FC236}">
                        <a16:creationId xmlns:a16="http://schemas.microsoft.com/office/drawing/2014/main" id="{7F46F619-665A-40D8-8662-9AFD2D85138D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0" name="Rectangle 1809">
                    <a:extLst>
                      <a:ext uri="{FF2B5EF4-FFF2-40B4-BE49-F238E27FC236}">
                        <a16:creationId xmlns:a16="http://schemas.microsoft.com/office/drawing/2014/main" id="{4B751117-6BD0-4D3B-8CCA-936703B517E3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11" name="Rectangle 1810">
                    <a:extLst>
                      <a:ext uri="{FF2B5EF4-FFF2-40B4-BE49-F238E27FC236}">
                        <a16:creationId xmlns:a16="http://schemas.microsoft.com/office/drawing/2014/main" id="{51D8CD4A-BBDD-455D-BD39-3DF66053A865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0B71BABE-8A7B-4F12-8F09-3A2D1B6E6F3F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CDBC1E3B-A2BC-4964-8ECA-84333F179402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4" name="Rectangle 1813">
                    <a:extLst>
                      <a:ext uri="{FF2B5EF4-FFF2-40B4-BE49-F238E27FC236}">
                        <a16:creationId xmlns:a16="http://schemas.microsoft.com/office/drawing/2014/main" id="{F8973D91-5E8E-4813-BEE4-1E79C0302CAD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15" name="Rectangle 1814">
                    <a:extLst>
                      <a:ext uri="{FF2B5EF4-FFF2-40B4-BE49-F238E27FC236}">
                        <a16:creationId xmlns:a16="http://schemas.microsoft.com/office/drawing/2014/main" id="{CD6FE788-8153-4230-84B8-66929DBD71C8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6" name="Rectangle 1815">
                    <a:extLst>
                      <a:ext uri="{FF2B5EF4-FFF2-40B4-BE49-F238E27FC236}">
                        <a16:creationId xmlns:a16="http://schemas.microsoft.com/office/drawing/2014/main" id="{D8F44DA8-76F3-49E4-9BF6-4D80C2246F54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17" name="Rectangle 1816">
                    <a:extLst>
                      <a:ext uri="{FF2B5EF4-FFF2-40B4-BE49-F238E27FC236}">
                        <a16:creationId xmlns:a16="http://schemas.microsoft.com/office/drawing/2014/main" id="{FC8CCE73-7A89-4FFF-81F3-DF8E0B48C260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8" name="Rectangle 1817">
                    <a:extLst>
                      <a:ext uri="{FF2B5EF4-FFF2-40B4-BE49-F238E27FC236}">
                        <a16:creationId xmlns:a16="http://schemas.microsoft.com/office/drawing/2014/main" id="{DF097C22-7E05-458B-935C-2FEA2352EC01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19" name="Rectangle 1818">
                    <a:extLst>
                      <a:ext uri="{FF2B5EF4-FFF2-40B4-BE49-F238E27FC236}">
                        <a16:creationId xmlns:a16="http://schemas.microsoft.com/office/drawing/2014/main" id="{CE765BF2-0D3E-498E-B6E3-186D5AB1167E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0" name="Rectangle 1819">
                    <a:extLst>
                      <a:ext uri="{FF2B5EF4-FFF2-40B4-BE49-F238E27FC236}">
                        <a16:creationId xmlns:a16="http://schemas.microsoft.com/office/drawing/2014/main" id="{B524EBE2-B67C-4C84-B658-CAD09C5A2C3D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21" name="Rectangle 1820">
                    <a:extLst>
                      <a:ext uri="{FF2B5EF4-FFF2-40B4-BE49-F238E27FC236}">
                        <a16:creationId xmlns:a16="http://schemas.microsoft.com/office/drawing/2014/main" id="{E0B52C80-D341-469E-AB74-9C05C05AC19C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2" name="Rectangle 1821">
                    <a:extLst>
                      <a:ext uri="{FF2B5EF4-FFF2-40B4-BE49-F238E27FC236}">
                        <a16:creationId xmlns:a16="http://schemas.microsoft.com/office/drawing/2014/main" id="{49BBCE35-7CB6-44E1-8C95-221A953A08E3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23" name="Rectangle 1822">
                    <a:extLst>
                      <a:ext uri="{FF2B5EF4-FFF2-40B4-BE49-F238E27FC236}">
                        <a16:creationId xmlns:a16="http://schemas.microsoft.com/office/drawing/2014/main" id="{C89505FF-E0E9-42D1-B0A0-8A07FA67299F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787" name="Group 1786">
                  <a:extLst>
                    <a:ext uri="{FF2B5EF4-FFF2-40B4-BE49-F238E27FC236}">
                      <a16:creationId xmlns:a16="http://schemas.microsoft.com/office/drawing/2014/main" id="{FF0A1BB9-9725-4BED-9548-1C22CF7B8E86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788" name="Rectangle 1787">
                    <a:extLst>
                      <a:ext uri="{FF2B5EF4-FFF2-40B4-BE49-F238E27FC236}">
                        <a16:creationId xmlns:a16="http://schemas.microsoft.com/office/drawing/2014/main" id="{3F126B48-C83B-4E30-9AEA-72E1E45EAD6F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89" name="Rectangle 1788">
                    <a:extLst>
                      <a:ext uri="{FF2B5EF4-FFF2-40B4-BE49-F238E27FC236}">
                        <a16:creationId xmlns:a16="http://schemas.microsoft.com/office/drawing/2014/main" id="{9659DA20-AFC3-4ABF-93DE-24E4F9C35076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0" name="Rectangle 1789">
                    <a:extLst>
                      <a:ext uri="{FF2B5EF4-FFF2-40B4-BE49-F238E27FC236}">
                        <a16:creationId xmlns:a16="http://schemas.microsoft.com/office/drawing/2014/main" id="{3E0E54BA-990E-470B-AEE9-32C790910E05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91" name="Rectangle 1790">
                    <a:extLst>
                      <a:ext uri="{FF2B5EF4-FFF2-40B4-BE49-F238E27FC236}">
                        <a16:creationId xmlns:a16="http://schemas.microsoft.com/office/drawing/2014/main" id="{1339C3C9-D797-461B-B148-E51CF9234111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2" name="Rectangle 1791">
                    <a:extLst>
                      <a:ext uri="{FF2B5EF4-FFF2-40B4-BE49-F238E27FC236}">
                        <a16:creationId xmlns:a16="http://schemas.microsoft.com/office/drawing/2014/main" id="{82A84CF8-CEF1-45F0-87C0-06BF5872EADE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89"/>
                    <a:ext cx="617942" cy="61794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93" name="Rectangle 1792">
                    <a:extLst>
                      <a:ext uri="{FF2B5EF4-FFF2-40B4-BE49-F238E27FC236}">
                        <a16:creationId xmlns:a16="http://schemas.microsoft.com/office/drawing/2014/main" id="{AD3D5562-DA18-4FDA-A591-D57001341A2B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4" name="Rectangle 1793">
                    <a:extLst>
                      <a:ext uri="{FF2B5EF4-FFF2-40B4-BE49-F238E27FC236}">
                        <a16:creationId xmlns:a16="http://schemas.microsoft.com/office/drawing/2014/main" id="{04F53792-31DE-4353-9B56-E3436B89BD00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95" name="Rectangle 1794">
                    <a:extLst>
                      <a:ext uri="{FF2B5EF4-FFF2-40B4-BE49-F238E27FC236}">
                        <a16:creationId xmlns:a16="http://schemas.microsoft.com/office/drawing/2014/main" id="{F26C4BCD-6894-4B34-8C27-37EA8F0CD104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6" name="Rectangle 1795">
                    <a:extLst>
                      <a:ext uri="{FF2B5EF4-FFF2-40B4-BE49-F238E27FC236}">
                        <a16:creationId xmlns:a16="http://schemas.microsoft.com/office/drawing/2014/main" id="{00BEC518-7B44-4ED7-B04C-415873BAA752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97" name="Rectangle 1796">
                    <a:extLst>
                      <a:ext uri="{FF2B5EF4-FFF2-40B4-BE49-F238E27FC236}">
                        <a16:creationId xmlns:a16="http://schemas.microsoft.com/office/drawing/2014/main" id="{29F47700-F448-45A5-A53B-85A5DF49518D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5A99F979-06F4-4D01-B435-6DE4FAE05CBB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99" name="Rectangle 1798">
                    <a:extLst>
                      <a:ext uri="{FF2B5EF4-FFF2-40B4-BE49-F238E27FC236}">
                        <a16:creationId xmlns:a16="http://schemas.microsoft.com/office/drawing/2014/main" id="{8281189F-00A8-47E2-946F-0AC611EA37A1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0" name="Rectangle 1799">
                    <a:extLst>
                      <a:ext uri="{FF2B5EF4-FFF2-40B4-BE49-F238E27FC236}">
                        <a16:creationId xmlns:a16="http://schemas.microsoft.com/office/drawing/2014/main" id="{0D249722-3BE2-4E2F-AEF0-C033C039EB5B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01" name="Rectangle 1800">
                    <a:extLst>
                      <a:ext uri="{FF2B5EF4-FFF2-40B4-BE49-F238E27FC236}">
                        <a16:creationId xmlns:a16="http://schemas.microsoft.com/office/drawing/2014/main" id="{D8B4BDC3-241A-4122-AE3B-19C0F84CF9A3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2" name="Rectangle 1801">
                    <a:extLst>
                      <a:ext uri="{FF2B5EF4-FFF2-40B4-BE49-F238E27FC236}">
                        <a16:creationId xmlns:a16="http://schemas.microsoft.com/office/drawing/2014/main" id="{D79040B6-81AE-45E5-A925-D96F4B94AD89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03" name="Rectangle 1802">
                    <a:extLst>
                      <a:ext uri="{FF2B5EF4-FFF2-40B4-BE49-F238E27FC236}">
                        <a16:creationId xmlns:a16="http://schemas.microsoft.com/office/drawing/2014/main" id="{5360EB39-8AB6-490D-8B2C-BF974D2336B9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4" name="Rectangle 1803">
                    <a:extLst>
                      <a:ext uri="{FF2B5EF4-FFF2-40B4-BE49-F238E27FC236}">
                        <a16:creationId xmlns:a16="http://schemas.microsoft.com/office/drawing/2014/main" id="{01EFB649-4A4B-4C43-A146-92F5F26BEAC0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805" name="Rectangle 1804">
                    <a:extLst>
                      <a:ext uri="{FF2B5EF4-FFF2-40B4-BE49-F238E27FC236}">
                        <a16:creationId xmlns:a16="http://schemas.microsoft.com/office/drawing/2014/main" id="{AA2FAD54-0E9C-4B8C-98D2-11302A522570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  <p:grpSp>
            <p:nvGrpSpPr>
              <p:cNvPr id="1747" name="Group 1746">
                <a:extLst>
                  <a:ext uri="{FF2B5EF4-FFF2-40B4-BE49-F238E27FC236}">
                    <a16:creationId xmlns:a16="http://schemas.microsoft.com/office/drawing/2014/main" id="{95EE406A-C031-4DF7-8769-7505894809C1}"/>
                  </a:ext>
                </a:extLst>
              </p:cNvPr>
              <p:cNvGrpSpPr/>
              <p:nvPr/>
            </p:nvGrpSpPr>
            <p:grpSpPr>
              <a:xfrm>
                <a:off x="1307369" y="2812547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1748" name="Group 1747">
                  <a:extLst>
                    <a:ext uri="{FF2B5EF4-FFF2-40B4-BE49-F238E27FC236}">
                      <a16:creationId xmlns:a16="http://schemas.microsoft.com/office/drawing/2014/main" id="{1482EE02-CB87-4990-8D6E-D454E70A28F8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768" name="Rectangle 1767">
                    <a:extLst>
                      <a:ext uri="{FF2B5EF4-FFF2-40B4-BE49-F238E27FC236}">
                        <a16:creationId xmlns:a16="http://schemas.microsoft.com/office/drawing/2014/main" id="{F43AC107-A471-42DF-9631-7BC27CFB84A7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69" name="Rectangle 1768">
                    <a:extLst>
                      <a:ext uri="{FF2B5EF4-FFF2-40B4-BE49-F238E27FC236}">
                        <a16:creationId xmlns:a16="http://schemas.microsoft.com/office/drawing/2014/main" id="{5E363E47-BA04-48C6-9F27-0633F8A96408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0" name="Rectangle 1769">
                    <a:extLst>
                      <a:ext uri="{FF2B5EF4-FFF2-40B4-BE49-F238E27FC236}">
                        <a16:creationId xmlns:a16="http://schemas.microsoft.com/office/drawing/2014/main" id="{601254FC-4149-4F5A-A4C1-F9C9C3651264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71" name="Rectangle 1770">
                    <a:extLst>
                      <a:ext uri="{FF2B5EF4-FFF2-40B4-BE49-F238E27FC236}">
                        <a16:creationId xmlns:a16="http://schemas.microsoft.com/office/drawing/2014/main" id="{4DACC63B-40E5-4580-8782-3752747A62D5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2" name="Rectangle 1771">
                    <a:extLst>
                      <a:ext uri="{FF2B5EF4-FFF2-40B4-BE49-F238E27FC236}">
                        <a16:creationId xmlns:a16="http://schemas.microsoft.com/office/drawing/2014/main" id="{22813AEA-ADE1-4761-8C76-1B081CF37E8B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73" name="Rectangle 1772">
                    <a:extLst>
                      <a:ext uri="{FF2B5EF4-FFF2-40B4-BE49-F238E27FC236}">
                        <a16:creationId xmlns:a16="http://schemas.microsoft.com/office/drawing/2014/main" id="{E2C48F6F-ECF2-4EEB-A288-9D0F62DE85ED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4" name="Rectangle 1773">
                    <a:extLst>
                      <a:ext uri="{FF2B5EF4-FFF2-40B4-BE49-F238E27FC236}">
                        <a16:creationId xmlns:a16="http://schemas.microsoft.com/office/drawing/2014/main" id="{6E52544D-42AB-4A5A-87C7-1CF08E3721C4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75" name="Rectangle 1774">
                    <a:extLst>
                      <a:ext uri="{FF2B5EF4-FFF2-40B4-BE49-F238E27FC236}">
                        <a16:creationId xmlns:a16="http://schemas.microsoft.com/office/drawing/2014/main" id="{E94EC9BD-BCF7-40AD-8F24-AB768E0F619F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6" name="Rectangle 1775">
                    <a:extLst>
                      <a:ext uri="{FF2B5EF4-FFF2-40B4-BE49-F238E27FC236}">
                        <a16:creationId xmlns:a16="http://schemas.microsoft.com/office/drawing/2014/main" id="{F6E83A1F-894F-4A15-A36A-177A2775F96D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77" name="Rectangle 1776">
                    <a:extLst>
                      <a:ext uri="{FF2B5EF4-FFF2-40B4-BE49-F238E27FC236}">
                        <a16:creationId xmlns:a16="http://schemas.microsoft.com/office/drawing/2014/main" id="{B86D2962-2010-4790-B4B5-B57219B75562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8" name="Rectangle 1777">
                    <a:extLst>
                      <a:ext uri="{FF2B5EF4-FFF2-40B4-BE49-F238E27FC236}">
                        <a16:creationId xmlns:a16="http://schemas.microsoft.com/office/drawing/2014/main" id="{C6D3AE45-B277-4EF3-A79C-8B76C958D5AF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79" name="Rectangle 1778">
                    <a:extLst>
                      <a:ext uri="{FF2B5EF4-FFF2-40B4-BE49-F238E27FC236}">
                        <a16:creationId xmlns:a16="http://schemas.microsoft.com/office/drawing/2014/main" id="{85FCCAF2-12D9-4667-9E00-02D6553A0854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0" name="Rectangle 1779">
                    <a:extLst>
                      <a:ext uri="{FF2B5EF4-FFF2-40B4-BE49-F238E27FC236}">
                        <a16:creationId xmlns:a16="http://schemas.microsoft.com/office/drawing/2014/main" id="{1B73DF1D-DDB2-4969-B9E1-1A7A8002BEE0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81" name="Rectangle 1780">
                    <a:extLst>
                      <a:ext uri="{FF2B5EF4-FFF2-40B4-BE49-F238E27FC236}">
                        <a16:creationId xmlns:a16="http://schemas.microsoft.com/office/drawing/2014/main" id="{27879716-34E3-4C02-A5F0-A66AFB555BA5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2" name="Rectangle 1781">
                    <a:extLst>
                      <a:ext uri="{FF2B5EF4-FFF2-40B4-BE49-F238E27FC236}">
                        <a16:creationId xmlns:a16="http://schemas.microsoft.com/office/drawing/2014/main" id="{0E582721-E29A-4D03-BD20-BF6466271E71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83" name="Rectangle 1782">
                    <a:extLst>
                      <a:ext uri="{FF2B5EF4-FFF2-40B4-BE49-F238E27FC236}">
                        <a16:creationId xmlns:a16="http://schemas.microsoft.com/office/drawing/2014/main" id="{D14840C5-BFC9-48B5-925E-33274CD5C8CD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4" name="Rectangle 1783">
                    <a:extLst>
                      <a:ext uri="{FF2B5EF4-FFF2-40B4-BE49-F238E27FC236}">
                        <a16:creationId xmlns:a16="http://schemas.microsoft.com/office/drawing/2014/main" id="{5903F78D-846D-48E9-9B51-84A458B49462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85" name="Rectangle 1784">
                    <a:extLst>
                      <a:ext uri="{FF2B5EF4-FFF2-40B4-BE49-F238E27FC236}">
                        <a16:creationId xmlns:a16="http://schemas.microsoft.com/office/drawing/2014/main" id="{E30CFBE7-58A4-4D6C-A55A-ACEAEB7C54EB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749" name="Group 1748">
                  <a:extLst>
                    <a:ext uri="{FF2B5EF4-FFF2-40B4-BE49-F238E27FC236}">
                      <a16:creationId xmlns:a16="http://schemas.microsoft.com/office/drawing/2014/main" id="{408BF51D-B335-4991-83C7-0F7C58C560D1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750" name="Rectangle 1749">
                    <a:extLst>
                      <a:ext uri="{FF2B5EF4-FFF2-40B4-BE49-F238E27FC236}">
                        <a16:creationId xmlns:a16="http://schemas.microsoft.com/office/drawing/2014/main" id="{3FD734D4-0548-4BBC-BA67-062651EBE74C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51" name="Rectangle 1750">
                    <a:extLst>
                      <a:ext uri="{FF2B5EF4-FFF2-40B4-BE49-F238E27FC236}">
                        <a16:creationId xmlns:a16="http://schemas.microsoft.com/office/drawing/2014/main" id="{3611E6F2-718A-4C4F-8379-4B036ACC538B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2" name="Rectangle 1751">
                    <a:extLst>
                      <a:ext uri="{FF2B5EF4-FFF2-40B4-BE49-F238E27FC236}">
                        <a16:creationId xmlns:a16="http://schemas.microsoft.com/office/drawing/2014/main" id="{2504EBC9-E4E5-4488-BCB3-55643445D6DD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53" name="Rectangle 1752">
                    <a:extLst>
                      <a:ext uri="{FF2B5EF4-FFF2-40B4-BE49-F238E27FC236}">
                        <a16:creationId xmlns:a16="http://schemas.microsoft.com/office/drawing/2014/main" id="{D1395DF6-32B8-43DD-889E-C255A1168819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4" name="Rectangle 1753">
                    <a:extLst>
                      <a:ext uri="{FF2B5EF4-FFF2-40B4-BE49-F238E27FC236}">
                        <a16:creationId xmlns:a16="http://schemas.microsoft.com/office/drawing/2014/main" id="{C5376C9D-66B8-48E9-AF91-547CCCB95FFA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55" name="Rectangle 1754">
                    <a:extLst>
                      <a:ext uri="{FF2B5EF4-FFF2-40B4-BE49-F238E27FC236}">
                        <a16:creationId xmlns:a16="http://schemas.microsoft.com/office/drawing/2014/main" id="{12FB2954-D0B8-4CCD-BB5A-76912AEE9A41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6" name="Rectangle 1755">
                    <a:extLst>
                      <a:ext uri="{FF2B5EF4-FFF2-40B4-BE49-F238E27FC236}">
                        <a16:creationId xmlns:a16="http://schemas.microsoft.com/office/drawing/2014/main" id="{AE1E6D56-C4CA-4EE6-B089-06E2C2E2CF84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57" name="Rectangle 1756">
                    <a:extLst>
                      <a:ext uri="{FF2B5EF4-FFF2-40B4-BE49-F238E27FC236}">
                        <a16:creationId xmlns:a16="http://schemas.microsoft.com/office/drawing/2014/main" id="{6B6AC725-B225-4943-886A-A1EDA3628738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8" name="Rectangle 1757">
                    <a:extLst>
                      <a:ext uri="{FF2B5EF4-FFF2-40B4-BE49-F238E27FC236}">
                        <a16:creationId xmlns:a16="http://schemas.microsoft.com/office/drawing/2014/main" id="{7BFB58D6-9BCC-41B9-945F-6728EDEA5203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59" name="Rectangle 1758">
                    <a:extLst>
                      <a:ext uri="{FF2B5EF4-FFF2-40B4-BE49-F238E27FC236}">
                        <a16:creationId xmlns:a16="http://schemas.microsoft.com/office/drawing/2014/main" id="{000EFAA8-FB61-4588-80D0-046B656CE47D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0" name="Rectangle 1759">
                    <a:extLst>
                      <a:ext uri="{FF2B5EF4-FFF2-40B4-BE49-F238E27FC236}">
                        <a16:creationId xmlns:a16="http://schemas.microsoft.com/office/drawing/2014/main" id="{B0544330-C98A-4DE2-84ED-C609CE69CEC8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61" name="Rectangle 1760">
                    <a:extLst>
                      <a:ext uri="{FF2B5EF4-FFF2-40B4-BE49-F238E27FC236}">
                        <a16:creationId xmlns:a16="http://schemas.microsoft.com/office/drawing/2014/main" id="{8D0E0C9D-409B-4912-AD1D-5BEA733B843F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2" name="Rectangle 1761">
                    <a:extLst>
                      <a:ext uri="{FF2B5EF4-FFF2-40B4-BE49-F238E27FC236}">
                        <a16:creationId xmlns:a16="http://schemas.microsoft.com/office/drawing/2014/main" id="{D8D381BC-647E-40E7-A9FC-B274E09A0B8F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63" name="Rectangle 1762">
                    <a:extLst>
                      <a:ext uri="{FF2B5EF4-FFF2-40B4-BE49-F238E27FC236}">
                        <a16:creationId xmlns:a16="http://schemas.microsoft.com/office/drawing/2014/main" id="{449AA35C-A505-4CE5-B47A-6B33F8471901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4" name="Rectangle 1763">
                    <a:extLst>
                      <a:ext uri="{FF2B5EF4-FFF2-40B4-BE49-F238E27FC236}">
                        <a16:creationId xmlns:a16="http://schemas.microsoft.com/office/drawing/2014/main" id="{72EA873A-2C6B-4A3C-8453-18FF6CC21C53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65" name="Rectangle 1764">
                    <a:extLst>
                      <a:ext uri="{FF2B5EF4-FFF2-40B4-BE49-F238E27FC236}">
                        <a16:creationId xmlns:a16="http://schemas.microsoft.com/office/drawing/2014/main" id="{D1E3FF77-8171-4F15-A795-A4FF0425814D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6" name="Rectangle 1765">
                    <a:extLst>
                      <a:ext uri="{FF2B5EF4-FFF2-40B4-BE49-F238E27FC236}">
                        <a16:creationId xmlns:a16="http://schemas.microsoft.com/office/drawing/2014/main" id="{2959758F-91EB-470D-99CF-AE17632C2014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67" name="Rectangle 1766">
                    <a:extLst>
                      <a:ext uri="{FF2B5EF4-FFF2-40B4-BE49-F238E27FC236}">
                        <a16:creationId xmlns:a16="http://schemas.microsoft.com/office/drawing/2014/main" id="{715084B2-0ACB-4361-9D32-1C19F65201BB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</p:grpSp>
        <p:grpSp>
          <p:nvGrpSpPr>
            <p:cNvPr id="1021" name="Group 1020">
              <a:extLst>
                <a:ext uri="{FF2B5EF4-FFF2-40B4-BE49-F238E27FC236}">
                  <a16:creationId xmlns:a16="http://schemas.microsoft.com/office/drawing/2014/main" id="{5E9F4595-F10B-4E7C-AEC3-A1CDC2FDC403}"/>
                </a:ext>
              </a:extLst>
            </p:cNvPr>
            <p:cNvGrpSpPr/>
            <p:nvPr/>
          </p:nvGrpSpPr>
          <p:grpSpPr>
            <a:xfrm>
              <a:off x="2121793" y="3008902"/>
              <a:ext cx="1788225" cy="1784222"/>
              <a:chOff x="1307369" y="1922640"/>
              <a:chExt cx="1788225" cy="1784222"/>
            </a:xfrm>
          </p:grpSpPr>
          <p:grpSp>
            <p:nvGrpSpPr>
              <p:cNvPr id="1668" name="Group 1667">
                <a:extLst>
                  <a:ext uri="{FF2B5EF4-FFF2-40B4-BE49-F238E27FC236}">
                    <a16:creationId xmlns:a16="http://schemas.microsoft.com/office/drawing/2014/main" id="{BEEB1B37-580E-4E28-A2E0-F61407CB669E}"/>
                  </a:ext>
                </a:extLst>
              </p:cNvPr>
              <p:cNvGrpSpPr/>
              <p:nvPr/>
            </p:nvGrpSpPr>
            <p:grpSpPr>
              <a:xfrm>
                <a:off x="1308549" y="1922640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1708" name="Group 1707">
                  <a:extLst>
                    <a:ext uri="{FF2B5EF4-FFF2-40B4-BE49-F238E27FC236}">
                      <a16:creationId xmlns:a16="http://schemas.microsoft.com/office/drawing/2014/main" id="{B3046537-E868-4B5F-B2F9-D05D1B23FAC6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728" name="Rectangle 1727">
                    <a:extLst>
                      <a:ext uri="{FF2B5EF4-FFF2-40B4-BE49-F238E27FC236}">
                        <a16:creationId xmlns:a16="http://schemas.microsoft.com/office/drawing/2014/main" id="{95DFD193-B4BB-4CF0-BC93-23F6AB187A27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29" name="Rectangle 1728">
                    <a:extLst>
                      <a:ext uri="{FF2B5EF4-FFF2-40B4-BE49-F238E27FC236}">
                        <a16:creationId xmlns:a16="http://schemas.microsoft.com/office/drawing/2014/main" id="{5A9CBB38-4932-4EAA-9BB4-D50823DEC5AB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0" name="Rectangle 1729">
                    <a:extLst>
                      <a:ext uri="{FF2B5EF4-FFF2-40B4-BE49-F238E27FC236}">
                        <a16:creationId xmlns:a16="http://schemas.microsoft.com/office/drawing/2014/main" id="{5BF86E65-BC01-4844-9522-EC1E3693CBB4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31" name="Rectangle 1730">
                    <a:extLst>
                      <a:ext uri="{FF2B5EF4-FFF2-40B4-BE49-F238E27FC236}">
                        <a16:creationId xmlns:a16="http://schemas.microsoft.com/office/drawing/2014/main" id="{86A7CA1B-C256-4B28-97E5-F9416F41D58D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2" name="Rectangle 1731">
                    <a:extLst>
                      <a:ext uri="{FF2B5EF4-FFF2-40B4-BE49-F238E27FC236}">
                        <a16:creationId xmlns:a16="http://schemas.microsoft.com/office/drawing/2014/main" id="{BE773357-4AD7-452A-B64F-2AC1441FF5F6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33" name="Rectangle 1732">
                    <a:extLst>
                      <a:ext uri="{FF2B5EF4-FFF2-40B4-BE49-F238E27FC236}">
                        <a16:creationId xmlns:a16="http://schemas.microsoft.com/office/drawing/2014/main" id="{F73520FE-1D67-4FE2-A9FE-EF45994FF343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4" name="Rectangle 1733">
                    <a:extLst>
                      <a:ext uri="{FF2B5EF4-FFF2-40B4-BE49-F238E27FC236}">
                        <a16:creationId xmlns:a16="http://schemas.microsoft.com/office/drawing/2014/main" id="{A0DCB1D7-7F8F-4D3C-9395-4BAE8BC3970F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35" name="Rectangle 1734">
                    <a:extLst>
                      <a:ext uri="{FF2B5EF4-FFF2-40B4-BE49-F238E27FC236}">
                        <a16:creationId xmlns:a16="http://schemas.microsoft.com/office/drawing/2014/main" id="{C25A6BE3-7E0B-469A-BCA9-7D594184D48B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6" name="Rectangle 1735">
                    <a:extLst>
                      <a:ext uri="{FF2B5EF4-FFF2-40B4-BE49-F238E27FC236}">
                        <a16:creationId xmlns:a16="http://schemas.microsoft.com/office/drawing/2014/main" id="{4C87357C-FA24-4903-BC2D-709EDB1B3522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37" name="Rectangle 1736">
                    <a:extLst>
                      <a:ext uri="{FF2B5EF4-FFF2-40B4-BE49-F238E27FC236}">
                        <a16:creationId xmlns:a16="http://schemas.microsoft.com/office/drawing/2014/main" id="{00F1E44C-194C-4926-AC04-16ECDADCBFF2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8" name="Rectangle 1737">
                    <a:extLst>
                      <a:ext uri="{FF2B5EF4-FFF2-40B4-BE49-F238E27FC236}">
                        <a16:creationId xmlns:a16="http://schemas.microsoft.com/office/drawing/2014/main" id="{C05874AD-046E-4D64-A480-8176EE32D0E5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39" name="Rectangle 1738">
                    <a:extLst>
                      <a:ext uri="{FF2B5EF4-FFF2-40B4-BE49-F238E27FC236}">
                        <a16:creationId xmlns:a16="http://schemas.microsoft.com/office/drawing/2014/main" id="{469814BE-8241-4ED1-ADD6-A3268E843DC2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0" name="Rectangle 1739">
                    <a:extLst>
                      <a:ext uri="{FF2B5EF4-FFF2-40B4-BE49-F238E27FC236}">
                        <a16:creationId xmlns:a16="http://schemas.microsoft.com/office/drawing/2014/main" id="{CCAF7284-C74A-4DE1-A1E3-8646589BE123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41" name="Rectangle 1740">
                    <a:extLst>
                      <a:ext uri="{FF2B5EF4-FFF2-40B4-BE49-F238E27FC236}">
                        <a16:creationId xmlns:a16="http://schemas.microsoft.com/office/drawing/2014/main" id="{75202321-6A3A-4DE7-B1B4-7E5DB793F7B8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2" name="Rectangle 1741">
                    <a:extLst>
                      <a:ext uri="{FF2B5EF4-FFF2-40B4-BE49-F238E27FC236}">
                        <a16:creationId xmlns:a16="http://schemas.microsoft.com/office/drawing/2014/main" id="{E60688D6-753E-4561-B688-71FF6351B4BF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43" name="Rectangle 1742">
                    <a:extLst>
                      <a:ext uri="{FF2B5EF4-FFF2-40B4-BE49-F238E27FC236}">
                        <a16:creationId xmlns:a16="http://schemas.microsoft.com/office/drawing/2014/main" id="{D0EC1EB0-FA75-423D-828C-658838322B89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4" name="Rectangle 1743">
                    <a:extLst>
                      <a:ext uri="{FF2B5EF4-FFF2-40B4-BE49-F238E27FC236}">
                        <a16:creationId xmlns:a16="http://schemas.microsoft.com/office/drawing/2014/main" id="{D4EBE0E0-78E2-4833-AC0D-62500E0B0238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45" name="Rectangle 1744">
                    <a:extLst>
                      <a:ext uri="{FF2B5EF4-FFF2-40B4-BE49-F238E27FC236}">
                        <a16:creationId xmlns:a16="http://schemas.microsoft.com/office/drawing/2014/main" id="{ECD29065-0727-424A-B9F8-FD5625EA7A6A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709" name="Group 1708">
                  <a:extLst>
                    <a:ext uri="{FF2B5EF4-FFF2-40B4-BE49-F238E27FC236}">
                      <a16:creationId xmlns:a16="http://schemas.microsoft.com/office/drawing/2014/main" id="{A05A11BA-5206-4BE3-9998-7F2E85F0368E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710" name="Rectangle 1709">
                    <a:extLst>
                      <a:ext uri="{FF2B5EF4-FFF2-40B4-BE49-F238E27FC236}">
                        <a16:creationId xmlns:a16="http://schemas.microsoft.com/office/drawing/2014/main" id="{C01EFA9C-E5EB-4FE6-BA28-1C5B0E149850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11" name="Rectangle 1710">
                    <a:extLst>
                      <a:ext uri="{FF2B5EF4-FFF2-40B4-BE49-F238E27FC236}">
                        <a16:creationId xmlns:a16="http://schemas.microsoft.com/office/drawing/2014/main" id="{6AD3F6BF-CF8A-461F-B341-13FE04CB2467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2" name="Rectangle 1711">
                    <a:extLst>
                      <a:ext uri="{FF2B5EF4-FFF2-40B4-BE49-F238E27FC236}">
                        <a16:creationId xmlns:a16="http://schemas.microsoft.com/office/drawing/2014/main" id="{E25D629A-DD6A-4796-8567-2398382D3B3A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13" name="Rectangle 1712">
                    <a:extLst>
                      <a:ext uri="{FF2B5EF4-FFF2-40B4-BE49-F238E27FC236}">
                        <a16:creationId xmlns:a16="http://schemas.microsoft.com/office/drawing/2014/main" id="{8A1B0E87-6483-4E53-86A0-73D3C60F1320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4" name="Rectangle 1713">
                    <a:extLst>
                      <a:ext uri="{FF2B5EF4-FFF2-40B4-BE49-F238E27FC236}">
                        <a16:creationId xmlns:a16="http://schemas.microsoft.com/office/drawing/2014/main" id="{636C222C-1B06-44F4-8C7C-B61A0EA836B3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89"/>
                    <a:ext cx="617942" cy="61794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15" name="Rectangle 1714">
                    <a:extLst>
                      <a:ext uri="{FF2B5EF4-FFF2-40B4-BE49-F238E27FC236}">
                        <a16:creationId xmlns:a16="http://schemas.microsoft.com/office/drawing/2014/main" id="{96343A43-87B1-4FC9-AB6D-1306577181FD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6" name="Rectangle 1715">
                    <a:extLst>
                      <a:ext uri="{FF2B5EF4-FFF2-40B4-BE49-F238E27FC236}">
                        <a16:creationId xmlns:a16="http://schemas.microsoft.com/office/drawing/2014/main" id="{EC7825D8-77ED-42EF-B8BD-53198D07A99B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17" name="Rectangle 1716">
                    <a:extLst>
                      <a:ext uri="{FF2B5EF4-FFF2-40B4-BE49-F238E27FC236}">
                        <a16:creationId xmlns:a16="http://schemas.microsoft.com/office/drawing/2014/main" id="{5E2784FC-3A0A-497F-9416-E311EEE923B8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8" name="Rectangle 1717">
                    <a:extLst>
                      <a:ext uri="{FF2B5EF4-FFF2-40B4-BE49-F238E27FC236}">
                        <a16:creationId xmlns:a16="http://schemas.microsoft.com/office/drawing/2014/main" id="{06AC5864-4901-4B00-9F26-6EA9DF1FE365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19" name="Rectangle 1718">
                    <a:extLst>
                      <a:ext uri="{FF2B5EF4-FFF2-40B4-BE49-F238E27FC236}">
                        <a16:creationId xmlns:a16="http://schemas.microsoft.com/office/drawing/2014/main" id="{D3BEBDBB-1F91-41D0-986D-33AC68E94E0A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0" name="Rectangle 1719">
                    <a:extLst>
                      <a:ext uri="{FF2B5EF4-FFF2-40B4-BE49-F238E27FC236}">
                        <a16:creationId xmlns:a16="http://schemas.microsoft.com/office/drawing/2014/main" id="{D0FC4024-90E4-4BD8-A2B1-042687F62073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21" name="Rectangle 1720">
                    <a:extLst>
                      <a:ext uri="{FF2B5EF4-FFF2-40B4-BE49-F238E27FC236}">
                        <a16:creationId xmlns:a16="http://schemas.microsoft.com/office/drawing/2014/main" id="{D774EB10-8E9B-4B92-B6FE-19FFC69E5264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2" name="Rectangle 1721">
                    <a:extLst>
                      <a:ext uri="{FF2B5EF4-FFF2-40B4-BE49-F238E27FC236}">
                        <a16:creationId xmlns:a16="http://schemas.microsoft.com/office/drawing/2014/main" id="{65FC72D5-F1B7-4824-AD0B-88ABF8966B00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23" name="Rectangle 1722">
                    <a:extLst>
                      <a:ext uri="{FF2B5EF4-FFF2-40B4-BE49-F238E27FC236}">
                        <a16:creationId xmlns:a16="http://schemas.microsoft.com/office/drawing/2014/main" id="{565E52AB-D3F6-40D9-AADD-C9424EFFB125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4" name="Rectangle 1723">
                    <a:extLst>
                      <a:ext uri="{FF2B5EF4-FFF2-40B4-BE49-F238E27FC236}">
                        <a16:creationId xmlns:a16="http://schemas.microsoft.com/office/drawing/2014/main" id="{A53F8F0C-9060-487B-9FB3-F24AD9CCF4A7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25" name="Rectangle 1724">
                    <a:extLst>
                      <a:ext uri="{FF2B5EF4-FFF2-40B4-BE49-F238E27FC236}">
                        <a16:creationId xmlns:a16="http://schemas.microsoft.com/office/drawing/2014/main" id="{1239F2B3-34C1-4FCF-B146-47A2D614E74E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6" name="Rectangle 1725">
                    <a:extLst>
                      <a:ext uri="{FF2B5EF4-FFF2-40B4-BE49-F238E27FC236}">
                        <a16:creationId xmlns:a16="http://schemas.microsoft.com/office/drawing/2014/main" id="{6BB69970-5441-4F4A-86BD-508BDCDC605E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27" name="Rectangle 1726">
                    <a:extLst>
                      <a:ext uri="{FF2B5EF4-FFF2-40B4-BE49-F238E27FC236}">
                        <a16:creationId xmlns:a16="http://schemas.microsoft.com/office/drawing/2014/main" id="{E3C82318-767C-41C4-9C0D-ADFAD2677334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  <p:grpSp>
            <p:nvGrpSpPr>
              <p:cNvPr id="1669" name="Group 1668">
                <a:extLst>
                  <a:ext uri="{FF2B5EF4-FFF2-40B4-BE49-F238E27FC236}">
                    <a16:creationId xmlns:a16="http://schemas.microsoft.com/office/drawing/2014/main" id="{EC1778FB-F7D9-405A-8EF8-C5703B162C90}"/>
                  </a:ext>
                </a:extLst>
              </p:cNvPr>
              <p:cNvGrpSpPr/>
              <p:nvPr/>
            </p:nvGrpSpPr>
            <p:grpSpPr>
              <a:xfrm>
                <a:off x="1307369" y="2812547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1670" name="Group 1669">
                  <a:extLst>
                    <a:ext uri="{FF2B5EF4-FFF2-40B4-BE49-F238E27FC236}">
                      <a16:creationId xmlns:a16="http://schemas.microsoft.com/office/drawing/2014/main" id="{5C43DA95-70EE-47EB-B30E-9B8A0079AFFB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690" name="Rectangle 1689">
                    <a:extLst>
                      <a:ext uri="{FF2B5EF4-FFF2-40B4-BE49-F238E27FC236}">
                        <a16:creationId xmlns:a16="http://schemas.microsoft.com/office/drawing/2014/main" id="{0E00C1DC-C24A-4FF5-84F4-0DBBD98300C9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91" name="Rectangle 1690">
                    <a:extLst>
                      <a:ext uri="{FF2B5EF4-FFF2-40B4-BE49-F238E27FC236}">
                        <a16:creationId xmlns:a16="http://schemas.microsoft.com/office/drawing/2014/main" id="{24CCA94C-310B-4EFA-BAC2-B406A9353EED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2" name="Rectangle 1691">
                    <a:extLst>
                      <a:ext uri="{FF2B5EF4-FFF2-40B4-BE49-F238E27FC236}">
                        <a16:creationId xmlns:a16="http://schemas.microsoft.com/office/drawing/2014/main" id="{5759FA2D-8F41-499D-B062-36A403D6008C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93" name="Rectangle 1692">
                    <a:extLst>
                      <a:ext uri="{FF2B5EF4-FFF2-40B4-BE49-F238E27FC236}">
                        <a16:creationId xmlns:a16="http://schemas.microsoft.com/office/drawing/2014/main" id="{F33D274B-D570-46A2-880B-852F24991B6C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4" name="Rectangle 1693">
                    <a:extLst>
                      <a:ext uri="{FF2B5EF4-FFF2-40B4-BE49-F238E27FC236}">
                        <a16:creationId xmlns:a16="http://schemas.microsoft.com/office/drawing/2014/main" id="{3DEE65C9-0926-4B3F-8460-7A5FEF9CF30C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95" name="Rectangle 1694">
                    <a:extLst>
                      <a:ext uri="{FF2B5EF4-FFF2-40B4-BE49-F238E27FC236}">
                        <a16:creationId xmlns:a16="http://schemas.microsoft.com/office/drawing/2014/main" id="{072A43BA-8ED5-4ACD-9D57-A863891D4DFB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6" name="Rectangle 1695">
                    <a:extLst>
                      <a:ext uri="{FF2B5EF4-FFF2-40B4-BE49-F238E27FC236}">
                        <a16:creationId xmlns:a16="http://schemas.microsoft.com/office/drawing/2014/main" id="{60F468E4-7371-426A-A440-F6FC1A81E782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97" name="Rectangle 1696">
                    <a:extLst>
                      <a:ext uri="{FF2B5EF4-FFF2-40B4-BE49-F238E27FC236}">
                        <a16:creationId xmlns:a16="http://schemas.microsoft.com/office/drawing/2014/main" id="{613CEEEF-15F9-4606-9899-E191D646C154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8" name="Rectangle 1697">
                    <a:extLst>
                      <a:ext uri="{FF2B5EF4-FFF2-40B4-BE49-F238E27FC236}">
                        <a16:creationId xmlns:a16="http://schemas.microsoft.com/office/drawing/2014/main" id="{2511813F-55F0-4ACA-A68A-60805D70070A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99" name="Rectangle 1698">
                    <a:extLst>
                      <a:ext uri="{FF2B5EF4-FFF2-40B4-BE49-F238E27FC236}">
                        <a16:creationId xmlns:a16="http://schemas.microsoft.com/office/drawing/2014/main" id="{CB8670DE-8D13-46DC-A741-6FBAD2586F23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0" name="Rectangle 1699">
                    <a:extLst>
                      <a:ext uri="{FF2B5EF4-FFF2-40B4-BE49-F238E27FC236}">
                        <a16:creationId xmlns:a16="http://schemas.microsoft.com/office/drawing/2014/main" id="{CDB95CCC-1B46-4628-A4AC-73A0C60C4ADF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01" name="Rectangle 1700">
                    <a:extLst>
                      <a:ext uri="{FF2B5EF4-FFF2-40B4-BE49-F238E27FC236}">
                        <a16:creationId xmlns:a16="http://schemas.microsoft.com/office/drawing/2014/main" id="{8022FD30-9A9E-45DC-BC87-569BDF25E089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2" name="Rectangle 1701">
                    <a:extLst>
                      <a:ext uri="{FF2B5EF4-FFF2-40B4-BE49-F238E27FC236}">
                        <a16:creationId xmlns:a16="http://schemas.microsoft.com/office/drawing/2014/main" id="{C7AE2EBA-B3E5-4423-8470-F544A21638BD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03" name="Rectangle 1702">
                    <a:extLst>
                      <a:ext uri="{FF2B5EF4-FFF2-40B4-BE49-F238E27FC236}">
                        <a16:creationId xmlns:a16="http://schemas.microsoft.com/office/drawing/2014/main" id="{8CB1A91F-ADFD-4B58-A188-D77693CCFFFC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4" name="Rectangle 1703">
                    <a:extLst>
                      <a:ext uri="{FF2B5EF4-FFF2-40B4-BE49-F238E27FC236}">
                        <a16:creationId xmlns:a16="http://schemas.microsoft.com/office/drawing/2014/main" id="{D26C7691-0C65-4CB8-B4D3-C2F806007701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05" name="Rectangle 1704">
                    <a:extLst>
                      <a:ext uri="{FF2B5EF4-FFF2-40B4-BE49-F238E27FC236}">
                        <a16:creationId xmlns:a16="http://schemas.microsoft.com/office/drawing/2014/main" id="{8198B858-FD84-4A94-B482-693BF7E025EC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6" name="Rectangle 1705">
                    <a:extLst>
                      <a:ext uri="{FF2B5EF4-FFF2-40B4-BE49-F238E27FC236}">
                        <a16:creationId xmlns:a16="http://schemas.microsoft.com/office/drawing/2014/main" id="{9A3757DB-E641-4159-8CCC-4A94980A4BD9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707" name="Rectangle 1706">
                    <a:extLst>
                      <a:ext uri="{FF2B5EF4-FFF2-40B4-BE49-F238E27FC236}">
                        <a16:creationId xmlns:a16="http://schemas.microsoft.com/office/drawing/2014/main" id="{298C82F9-6319-435A-B727-1F5FEC91580C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671" name="Group 1670">
                  <a:extLst>
                    <a:ext uri="{FF2B5EF4-FFF2-40B4-BE49-F238E27FC236}">
                      <a16:creationId xmlns:a16="http://schemas.microsoft.com/office/drawing/2014/main" id="{CFD99DFB-513A-4EAF-B5A9-30234CCF42D4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1672" name="Rectangle 1671">
                    <a:extLst>
                      <a:ext uri="{FF2B5EF4-FFF2-40B4-BE49-F238E27FC236}">
                        <a16:creationId xmlns:a16="http://schemas.microsoft.com/office/drawing/2014/main" id="{9ECDE244-B17E-4639-8D6A-C27090595BE2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73" name="Rectangle 1672">
                    <a:extLst>
                      <a:ext uri="{FF2B5EF4-FFF2-40B4-BE49-F238E27FC236}">
                        <a16:creationId xmlns:a16="http://schemas.microsoft.com/office/drawing/2014/main" id="{43D55D27-EF0B-4617-ABD5-FBC944432A4F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4" name="Rectangle 1673">
                    <a:extLst>
                      <a:ext uri="{FF2B5EF4-FFF2-40B4-BE49-F238E27FC236}">
                        <a16:creationId xmlns:a16="http://schemas.microsoft.com/office/drawing/2014/main" id="{8376CF5E-1DEE-4D4C-9F4F-BBFB7983F16B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75" name="Rectangle 1674">
                    <a:extLst>
                      <a:ext uri="{FF2B5EF4-FFF2-40B4-BE49-F238E27FC236}">
                        <a16:creationId xmlns:a16="http://schemas.microsoft.com/office/drawing/2014/main" id="{EC20430A-453F-4073-BF0B-97810E2E632D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6" name="Rectangle 1675">
                    <a:extLst>
                      <a:ext uri="{FF2B5EF4-FFF2-40B4-BE49-F238E27FC236}">
                        <a16:creationId xmlns:a16="http://schemas.microsoft.com/office/drawing/2014/main" id="{19BD554E-D736-4A5D-8FE1-A10DD7071F18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77" name="Rectangle 1676">
                    <a:extLst>
                      <a:ext uri="{FF2B5EF4-FFF2-40B4-BE49-F238E27FC236}">
                        <a16:creationId xmlns:a16="http://schemas.microsoft.com/office/drawing/2014/main" id="{7AC6A665-6526-4484-8AE8-C96D90C6CD29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8" name="Rectangle 1677">
                    <a:extLst>
                      <a:ext uri="{FF2B5EF4-FFF2-40B4-BE49-F238E27FC236}">
                        <a16:creationId xmlns:a16="http://schemas.microsoft.com/office/drawing/2014/main" id="{6696AABD-A440-4403-A7ED-26053AF138A2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79" name="Rectangle 1678">
                    <a:extLst>
                      <a:ext uri="{FF2B5EF4-FFF2-40B4-BE49-F238E27FC236}">
                        <a16:creationId xmlns:a16="http://schemas.microsoft.com/office/drawing/2014/main" id="{49415EAE-5B7C-456F-B0C0-ED2D52C4847A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0" name="Rectangle 1679">
                    <a:extLst>
                      <a:ext uri="{FF2B5EF4-FFF2-40B4-BE49-F238E27FC236}">
                        <a16:creationId xmlns:a16="http://schemas.microsoft.com/office/drawing/2014/main" id="{69CC8763-CE16-48BE-AA44-03F1C3FBEA74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81" name="Rectangle 1680">
                    <a:extLst>
                      <a:ext uri="{FF2B5EF4-FFF2-40B4-BE49-F238E27FC236}">
                        <a16:creationId xmlns:a16="http://schemas.microsoft.com/office/drawing/2014/main" id="{9AAD3917-E896-4806-8ABF-E4EF120AA04E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2" name="Rectangle 1681">
                    <a:extLst>
                      <a:ext uri="{FF2B5EF4-FFF2-40B4-BE49-F238E27FC236}">
                        <a16:creationId xmlns:a16="http://schemas.microsoft.com/office/drawing/2014/main" id="{8443A9B4-A643-4424-BCB8-676DFE851C5A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83" name="Rectangle 1682">
                    <a:extLst>
                      <a:ext uri="{FF2B5EF4-FFF2-40B4-BE49-F238E27FC236}">
                        <a16:creationId xmlns:a16="http://schemas.microsoft.com/office/drawing/2014/main" id="{4F40ABB2-EFAD-4089-9EB7-2C0470A913EF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4" name="Rectangle 1683">
                    <a:extLst>
                      <a:ext uri="{FF2B5EF4-FFF2-40B4-BE49-F238E27FC236}">
                        <a16:creationId xmlns:a16="http://schemas.microsoft.com/office/drawing/2014/main" id="{316B2F06-42AF-4568-9907-7F7267AC665B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85" name="Rectangle 1684">
                    <a:extLst>
                      <a:ext uri="{FF2B5EF4-FFF2-40B4-BE49-F238E27FC236}">
                        <a16:creationId xmlns:a16="http://schemas.microsoft.com/office/drawing/2014/main" id="{653DA69E-743F-4CE1-B41C-4B135B62E7F1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6" name="Rectangle 1685">
                    <a:extLst>
                      <a:ext uri="{FF2B5EF4-FFF2-40B4-BE49-F238E27FC236}">
                        <a16:creationId xmlns:a16="http://schemas.microsoft.com/office/drawing/2014/main" id="{208201A0-D4D0-4522-963A-0A2BF9D7EEBA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87" name="Rectangle 1686">
                    <a:extLst>
                      <a:ext uri="{FF2B5EF4-FFF2-40B4-BE49-F238E27FC236}">
                        <a16:creationId xmlns:a16="http://schemas.microsoft.com/office/drawing/2014/main" id="{D52F2F49-AD55-4359-9E5A-5E79ABBA415C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8" name="Rectangle 1687">
                    <a:extLst>
                      <a:ext uri="{FF2B5EF4-FFF2-40B4-BE49-F238E27FC236}">
                        <a16:creationId xmlns:a16="http://schemas.microsoft.com/office/drawing/2014/main" id="{4D25C01B-0E24-4242-9F91-47E290406BED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689" name="Rectangle 1688">
                    <a:extLst>
                      <a:ext uri="{FF2B5EF4-FFF2-40B4-BE49-F238E27FC236}">
                        <a16:creationId xmlns:a16="http://schemas.microsoft.com/office/drawing/2014/main" id="{E25A9BDB-D515-495B-BDD3-F2558148C717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</p:grpSp>
        <p:grpSp>
          <p:nvGrpSpPr>
            <p:cNvPr id="1022" name="Group 1021">
              <a:extLst>
                <a:ext uri="{FF2B5EF4-FFF2-40B4-BE49-F238E27FC236}">
                  <a16:creationId xmlns:a16="http://schemas.microsoft.com/office/drawing/2014/main" id="{D93EB6FA-869A-4CCF-9FB8-F0E48BFBB1FF}"/>
                </a:ext>
              </a:extLst>
            </p:cNvPr>
            <p:cNvGrpSpPr/>
            <p:nvPr/>
          </p:nvGrpSpPr>
          <p:grpSpPr>
            <a:xfrm>
              <a:off x="330579" y="1217249"/>
              <a:ext cx="3589282" cy="915211"/>
              <a:chOff x="330579" y="1217249"/>
              <a:chExt cx="3589282" cy="915211"/>
            </a:xfrm>
          </p:grpSpPr>
          <p:grpSp>
            <p:nvGrpSpPr>
              <p:cNvPr id="1487" name="Group 1486">
                <a:extLst>
                  <a:ext uri="{FF2B5EF4-FFF2-40B4-BE49-F238E27FC236}">
                    <a16:creationId xmlns:a16="http://schemas.microsoft.com/office/drawing/2014/main" id="{82A267EB-6FFB-4F94-8607-1F62BA6544E0}"/>
                  </a:ext>
                </a:extLst>
              </p:cNvPr>
              <p:cNvGrpSpPr/>
              <p:nvPr/>
            </p:nvGrpSpPr>
            <p:grpSpPr>
              <a:xfrm>
                <a:off x="330579" y="1217827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1618" name="Group 1617">
                  <a:extLst>
                    <a:ext uri="{FF2B5EF4-FFF2-40B4-BE49-F238E27FC236}">
                      <a16:creationId xmlns:a16="http://schemas.microsoft.com/office/drawing/2014/main" id="{4D6A314A-8D90-4A9D-9519-6CA219FB0F06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1626" name="Oval 1625">
                    <a:extLst>
                      <a:ext uri="{FF2B5EF4-FFF2-40B4-BE49-F238E27FC236}">
                        <a16:creationId xmlns:a16="http://schemas.microsoft.com/office/drawing/2014/main" id="{B8D82B9D-9DFC-4441-AA1E-6E89E62FE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7" name="Oval 1626">
                    <a:extLst>
                      <a:ext uri="{FF2B5EF4-FFF2-40B4-BE49-F238E27FC236}">
                        <a16:creationId xmlns:a16="http://schemas.microsoft.com/office/drawing/2014/main" id="{E2E41D49-91C8-4F65-AD0E-177DCA4F8F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8" name="Oval 1627">
                    <a:extLst>
                      <a:ext uri="{FF2B5EF4-FFF2-40B4-BE49-F238E27FC236}">
                        <a16:creationId xmlns:a16="http://schemas.microsoft.com/office/drawing/2014/main" id="{A62FEDDC-5408-438E-9395-96A8710BE1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9" name="Oval 1628">
                    <a:extLst>
                      <a:ext uri="{FF2B5EF4-FFF2-40B4-BE49-F238E27FC236}">
                        <a16:creationId xmlns:a16="http://schemas.microsoft.com/office/drawing/2014/main" id="{559F0D8F-5BE7-41D8-BF2B-24451C95E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0" name="Oval 1629">
                    <a:extLst>
                      <a:ext uri="{FF2B5EF4-FFF2-40B4-BE49-F238E27FC236}">
                        <a16:creationId xmlns:a16="http://schemas.microsoft.com/office/drawing/2014/main" id="{59346CC3-B313-4340-9314-A6DDAB2500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1" name="Oval 1630">
                    <a:extLst>
                      <a:ext uri="{FF2B5EF4-FFF2-40B4-BE49-F238E27FC236}">
                        <a16:creationId xmlns:a16="http://schemas.microsoft.com/office/drawing/2014/main" id="{70024044-621A-435A-93F2-E87D49A433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2" name="Oval 1631">
                    <a:extLst>
                      <a:ext uri="{FF2B5EF4-FFF2-40B4-BE49-F238E27FC236}">
                        <a16:creationId xmlns:a16="http://schemas.microsoft.com/office/drawing/2014/main" id="{82227584-C508-43D2-B5DE-FFECACCCF0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3" name="Oval 1632">
                    <a:extLst>
                      <a:ext uri="{FF2B5EF4-FFF2-40B4-BE49-F238E27FC236}">
                        <a16:creationId xmlns:a16="http://schemas.microsoft.com/office/drawing/2014/main" id="{FCF849D0-40A2-4B35-8768-C8F41200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4" name="Oval 1633">
                    <a:extLst>
                      <a:ext uri="{FF2B5EF4-FFF2-40B4-BE49-F238E27FC236}">
                        <a16:creationId xmlns:a16="http://schemas.microsoft.com/office/drawing/2014/main" id="{D6D55E13-C4C6-41AE-84C7-52B4DC403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5" name="Oval 1634">
                    <a:extLst>
                      <a:ext uri="{FF2B5EF4-FFF2-40B4-BE49-F238E27FC236}">
                        <a16:creationId xmlns:a16="http://schemas.microsoft.com/office/drawing/2014/main" id="{294C0ECD-E72D-4DBE-87E6-44291EEB7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6" name="Oval 1635">
                    <a:extLst>
                      <a:ext uri="{FF2B5EF4-FFF2-40B4-BE49-F238E27FC236}">
                        <a16:creationId xmlns:a16="http://schemas.microsoft.com/office/drawing/2014/main" id="{EA8254C9-6FB2-4269-8EE2-809B1242BD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7" name="Oval 1636">
                    <a:extLst>
                      <a:ext uri="{FF2B5EF4-FFF2-40B4-BE49-F238E27FC236}">
                        <a16:creationId xmlns:a16="http://schemas.microsoft.com/office/drawing/2014/main" id="{F4CAD864-5A14-4096-8A98-861ACC1250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8" name="Oval 1637">
                    <a:extLst>
                      <a:ext uri="{FF2B5EF4-FFF2-40B4-BE49-F238E27FC236}">
                        <a16:creationId xmlns:a16="http://schemas.microsoft.com/office/drawing/2014/main" id="{4242FFD5-701C-40EA-BE25-5B9D512AF1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9" name="Oval 1638">
                    <a:extLst>
                      <a:ext uri="{FF2B5EF4-FFF2-40B4-BE49-F238E27FC236}">
                        <a16:creationId xmlns:a16="http://schemas.microsoft.com/office/drawing/2014/main" id="{6F42BE86-2DE1-49F0-9AD8-BD4AD6FD0A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0" name="Oval 1639">
                    <a:extLst>
                      <a:ext uri="{FF2B5EF4-FFF2-40B4-BE49-F238E27FC236}">
                        <a16:creationId xmlns:a16="http://schemas.microsoft.com/office/drawing/2014/main" id="{2376E30C-D549-474A-AD09-4FA5CD4F6D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1" name="Oval 1640">
                    <a:extLst>
                      <a:ext uri="{FF2B5EF4-FFF2-40B4-BE49-F238E27FC236}">
                        <a16:creationId xmlns:a16="http://schemas.microsoft.com/office/drawing/2014/main" id="{99311547-7C30-407A-8500-606D02BF72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2" name="Oval 1641">
                    <a:extLst>
                      <a:ext uri="{FF2B5EF4-FFF2-40B4-BE49-F238E27FC236}">
                        <a16:creationId xmlns:a16="http://schemas.microsoft.com/office/drawing/2014/main" id="{139FC11C-85D2-42E3-B63E-28FDF5BD5D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3" name="Oval 1642">
                    <a:extLst>
                      <a:ext uri="{FF2B5EF4-FFF2-40B4-BE49-F238E27FC236}">
                        <a16:creationId xmlns:a16="http://schemas.microsoft.com/office/drawing/2014/main" id="{A320471C-0609-4E4C-8289-34BAAC7A52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4" name="Oval 1643">
                    <a:extLst>
                      <a:ext uri="{FF2B5EF4-FFF2-40B4-BE49-F238E27FC236}">
                        <a16:creationId xmlns:a16="http://schemas.microsoft.com/office/drawing/2014/main" id="{8D11DD06-8D25-4A91-B441-0423F1D3C1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5" name="Oval 1644">
                    <a:extLst>
                      <a:ext uri="{FF2B5EF4-FFF2-40B4-BE49-F238E27FC236}">
                        <a16:creationId xmlns:a16="http://schemas.microsoft.com/office/drawing/2014/main" id="{8E7F9FC1-47F3-4D38-A473-5405EB7241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6" name="Oval 1645">
                    <a:extLst>
                      <a:ext uri="{FF2B5EF4-FFF2-40B4-BE49-F238E27FC236}">
                        <a16:creationId xmlns:a16="http://schemas.microsoft.com/office/drawing/2014/main" id="{B583E489-9010-4D8F-9A26-02C8FEABCE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7" name="Oval 1646">
                    <a:extLst>
                      <a:ext uri="{FF2B5EF4-FFF2-40B4-BE49-F238E27FC236}">
                        <a16:creationId xmlns:a16="http://schemas.microsoft.com/office/drawing/2014/main" id="{A4377D1B-E38E-4583-9908-B8DB1E30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8" name="Oval 1647">
                    <a:extLst>
                      <a:ext uri="{FF2B5EF4-FFF2-40B4-BE49-F238E27FC236}">
                        <a16:creationId xmlns:a16="http://schemas.microsoft.com/office/drawing/2014/main" id="{C671C560-F1F6-4E51-8999-4FAA2156C5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9" name="Oval 1648">
                    <a:extLst>
                      <a:ext uri="{FF2B5EF4-FFF2-40B4-BE49-F238E27FC236}">
                        <a16:creationId xmlns:a16="http://schemas.microsoft.com/office/drawing/2014/main" id="{D5030EA8-C6D8-4245-85A8-16B445678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0" name="Oval 1649">
                    <a:extLst>
                      <a:ext uri="{FF2B5EF4-FFF2-40B4-BE49-F238E27FC236}">
                        <a16:creationId xmlns:a16="http://schemas.microsoft.com/office/drawing/2014/main" id="{1DAD6E58-7252-4EDD-815C-B17F90689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1" name="Oval 1650">
                    <a:extLst>
                      <a:ext uri="{FF2B5EF4-FFF2-40B4-BE49-F238E27FC236}">
                        <a16:creationId xmlns:a16="http://schemas.microsoft.com/office/drawing/2014/main" id="{A89A11C3-0B4E-4501-8B52-20BCCF4877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2" name="Oval 1651">
                    <a:extLst>
                      <a:ext uri="{FF2B5EF4-FFF2-40B4-BE49-F238E27FC236}">
                        <a16:creationId xmlns:a16="http://schemas.microsoft.com/office/drawing/2014/main" id="{E417DCAA-75F5-4391-9DC9-1762EDFE44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3" name="Oval 1652">
                    <a:extLst>
                      <a:ext uri="{FF2B5EF4-FFF2-40B4-BE49-F238E27FC236}">
                        <a16:creationId xmlns:a16="http://schemas.microsoft.com/office/drawing/2014/main" id="{17ADAA64-03BF-4EEC-A902-31EF695D27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4" name="Oval 1653">
                    <a:extLst>
                      <a:ext uri="{FF2B5EF4-FFF2-40B4-BE49-F238E27FC236}">
                        <a16:creationId xmlns:a16="http://schemas.microsoft.com/office/drawing/2014/main" id="{CA312FE9-84D4-4ED3-9934-722DF4779E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5" name="Oval 1654">
                    <a:extLst>
                      <a:ext uri="{FF2B5EF4-FFF2-40B4-BE49-F238E27FC236}">
                        <a16:creationId xmlns:a16="http://schemas.microsoft.com/office/drawing/2014/main" id="{03E5AC1F-4226-49A4-ABCF-8B17571761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6" name="Oval 1655">
                    <a:extLst>
                      <a:ext uri="{FF2B5EF4-FFF2-40B4-BE49-F238E27FC236}">
                        <a16:creationId xmlns:a16="http://schemas.microsoft.com/office/drawing/2014/main" id="{F0CC2820-7C2A-418F-90A8-CD0B8088BC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7" name="Oval 1656">
                    <a:extLst>
                      <a:ext uri="{FF2B5EF4-FFF2-40B4-BE49-F238E27FC236}">
                        <a16:creationId xmlns:a16="http://schemas.microsoft.com/office/drawing/2014/main" id="{2BDE567D-064F-4FBA-8989-51DAD6647D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8" name="Oval 1657">
                    <a:extLst>
                      <a:ext uri="{FF2B5EF4-FFF2-40B4-BE49-F238E27FC236}">
                        <a16:creationId xmlns:a16="http://schemas.microsoft.com/office/drawing/2014/main" id="{ED14CEEE-BAE5-4CAB-A985-4D53B84A7B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9" name="Oval 1658">
                    <a:extLst>
                      <a:ext uri="{FF2B5EF4-FFF2-40B4-BE49-F238E27FC236}">
                        <a16:creationId xmlns:a16="http://schemas.microsoft.com/office/drawing/2014/main" id="{2DD863E1-047D-442A-A8ED-C7A6F35891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0" name="Oval 1659">
                    <a:extLst>
                      <a:ext uri="{FF2B5EF4-FFF2-40B4-BE49-F238E27FC236}">
                        <a16:creationId xmlns:a16="http://schemas.microsoft.com/office/drawing/2014/main" id="{6751C22F-9A6B-403C-9ED5-044A09A032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1" name="Oval 1660">
                    <a:extLst>
                      <a:ext uri="{FF2B5EF4-FFF2-40B4-BE49-F238E27FC236}">
                        <a16:creationId xmlns:a16="http://schemas.microsoft.com/office/drawing/2014/main" id="{A5BBF977-652F-45D3-A2E4-1F7149BE06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2" name="Oval 1661">
                    <a:extLst>
                      <a:ext uri="{FF2B5EF4-FFF2-40B4-BE49-F238E27FC236}">
                        <a16:creationId xmlns:a16="http://schemas.microsoft.com/office/drawing/2014/main" id="{6828473A-D010-4F72-95D9-BD0F3C3CC9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3" name="Oval 1662">
                    <a:extLst>
                      <a:ext uri="{FF2B5EF4-FFF2-40B4-BE49-F238E27FC236}">
                        <a16:creationId xmlns:a16="http://schemas.microsoft.com/office/drawing/2014/main" id="{853D8673-FD8B-47B2-961E-B72038823E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4" name="Oval 1663">
                    <a:extLst>
                      <a:ext uri="{FF2B5EF4-FFF2-40B4-BE49-F238E27FC236}">
                        <a16:creationId xmlns:a16="http://schemas.microsoft.com/office/drawing/2014/main" id="{3D940177-EA62-4CA6-BC00-14B47E0AB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5" name="Oval 1664">
                    <a:extLst>
                      <a:ext uri="{FF2B5EF4-FFF2-40B4-BE49-F238E27FC236}">
                        <a16:creationId xmlns:a16="http://schemas.microsoft.com/office/drawing/2014/main" id="{6DFC1110-4971-4EBE-B6CA-5A188BC1AE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6" name="Oval 1665">
                    <a:extLst>
                      <a:ext uri="{FF2B5EF4-FFF2-40B4-BE49-F238E27FC236}">
                        <a16:creationId xmlns:a16="http://schemas.microsoft.com/office/drawing/2014/main" id="{F72B1DB8-9BBC-4418-BD8C-4BF79ED6EE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7" name="Oval 1666">
                    <a:extLst>
                      <a:ext uri="{FF2B5EF4-FFF2-40B4-BE49-F238E27FC236}">
                        <a16:creationId xmlns:a16="http://schemas.microsoft.com/office/drawing/2014/main" id="{409ABEAA-3E6B-46B3-80D7-FF382D7B2D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19" name="Oval 1618">
                  <a:extLst>
                    <a:ext uri="{FF2B5EF4-FFF2-40B4-BE49-F238E27FC236}">
                      <a16:creationId xmlns:a16="http://schemas.microsoft.com/office/drawing/2014/main" id="{5A193B9D-88A6-49ED-8AC7-35DFE7BEDC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0" name="Oval 1619">
                  <a:extLst>
                    <a:ext uri="{FF2B5EF4-FFF2-40B4-BE49-F238E27FC236}">
                      <a16:creationId xmlns:a16="http://schemas.microsoft.com/office/drawing/2014/main" id="{0476E8E7-595E-45D5-9109-5A7FD5092B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1" name="Oval 1620">
                  <a:extLst>
                    <a:ext uri="{FF2B5EF4-FFF2-40B4-BE49-F238E27FC236}">
                      <a16:creationId xmlns:a16="http://schemas.microsoft.com/office/drawing/2014/main" id="{078770C9-419B-48DE-B1F1-DA281630F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2" name="Oval 1621">
                  <a:extLst>
                    <a:ext uri="{FF2B5EF4-FFF2-40B4-BE49-F238E27FC236}">
                      <a16:creationId xmlns:a16="http://schemas.microsoft.com/office/drawing/2014/main" id="{13B9D39E-E2CC-4BD3-9B22-91298DA61D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3" name="Oval 1622">
                  <a:extLst>
                    <a:ext uri="{FF2B5EF4-FFF2-40B4-BE49-F238E27FC236}">
                      <a16:creationId xmlns:a16="http://schemas.microsoft.com/office/drawing/2014/main" id="{66ED03AD-468D-4E4D-BC1E-BD2D7FE73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4" name="Oval 1623">
                  <a:extLst>
                    <a:ext uri="{FF2B5EF4-FFF2-40B4-BE49-F238E27FC236}">
                      <a16:creationId xmlns:a16="http://schemas.microsoft.com/office/drawing/2014/main" id="{89BB7C81-5316-48AB-A289-A1B264A02E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5" name="Oval 1624">
                  <a:extLst>
                    <a:ext uri="{FF2B5EF4-FFF2-40B4-BE49-F238E27FC236}">
                      <a16:creationId xmlns:a16="http://schemas.microsoft.com/office/drawing/2014/main" id="{4DBA9E8A-8B7F-4040-8AE4-357A6C1351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8" name="Group 1487">
                <a:extLst>
                  <a:ext uri="{FF2B5EF4-FFF2-40B4-BE49-F238E27FC236}">
                    <a16:creationId xmlns:a16="http://schemas.microsoft.com/office/drawing/2014/main" id="{8150617D-DCE4-412C-B028-FEB0D2159A13}"/>
                  </a:ext>
                </a:extLst>
              </p:cNvPr>
              <p:cNvGrpSpPr/>
              <p:nvPr/>
            </p:nvGrpSpPr>
            <p:grpSpPr>
              <a:xfrm>
                <a:off x="1371874" y="1217249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1568" name="Group 1567">
                  <a:extLst>
                    <a:ext uri="{FF2B5EF4-FFF2-40B4-BE49-F238E27FC236}">
                      <a16:creationId xmlns:a16="http://schemas.microsoft.com/office/drawing/2014/main" id="{AEBBC6E7-D021-4929-85CD-29FD9F668DEC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1576" name="Oval 1575">
                    <a:extLst>
                      <a:ext uri="{FF2B5EF4-FFF2-40B4-BE49-F238E27FC236}">
                        <a16:creationId xmlns:a16="http://schemas.microsoft.com/office/drawing/2014/main" id="{6B3E9E45-26C7-4D98-A4C4-8C10392826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7" name="Oval 1576">
                    <a:extLst>
                      <a:ext uri="{FF2B5EF4-FFF2-40B4-BE49-F238E27FC236}">
                        <a16:creationId xmlns:a16="http://schemas.microsoft.com/office/drawing/2014/main" id="{454E3DD8-0814-49D4-BBB0-4D3E5E96B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8" name="Oval 1577">
                    <a:extLst>
                      <a:ext uri="{FF2B5EF4-FFF2-40B4-BE49-F238E27FC236}">
                        <a16:creationId xmlns:a16="http://schemas.microsoft.com/office/drawing/2014/main" id="{352D28E4-935B-4D27-934B-7F39D7A206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9" name="Oval 1578">
                    <a:extLst>
                      <a:ext uri="{FF2B5EF4-FFF2-40B4-BE49-F238E27FC236}">
                        <a16:creationId xmlns:a16="http://schemas.microsoft.com/office/drawing/2014/main" id="{6A31E5A7-485B-4DAA-AD8B-B741DF09E1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0" name="Oval 1579">
                    <a:extLst>
                      <a:ext uri="{FF2B5EF4-FFF2-40B4-BE49-F238E27FC236}">
                        <a16:creationId xmlns:a16="http://schemas.microsoft.com/office/drawing/2014/main" id="{7340C4D1-2127-4F72-AABE-06439E7F3D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1" name="Oval 1580">
                    <a:extLst>
                      <a:ext uri="{FF2B5EF4-FFF2-40B4-BE49-F238E27FC236}">
                        <a16:creationId xmlns:a16="http://schemas.microsoft.com/office/drawing/2014/main" id="{6792052B-189C-4D86-8976-DF9E37DAE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2" name="Oval 1581">
                    <a:extLst>
                      <a:ext uri="{FF2B5EF4-FFF2-40B4-BE49-F238E27FC236}">
                        <a16:creationId xmlns:a16="http://schemas.microsoft.com/office/drawing/2014/main" id="{82AEB70F-2AA4-4BE3-8EE1-C16E029A9D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3" name="Oval 1582">
                    <a:extLst>
                      <a:ext uri="{FF2B5EF4-FFF2-40B4-BE49-F238E27FC236}">
                        <a16:creationId xmlns:a16="http://schemas.microsoft.com/office/drawing/2014/main" id="{EA2D394C-64C1-4208-BE95-FD5DD9E79C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4" name="Oval 1583">
                    <a:extLst>
                      <a:ext uri="{FF2B5EF4-FFF2-40B4-BE49-F238E27FC236}">
                        <a16:creationId xmlns:a16="http://schemas.microsoft.com/office/drawing/2014/main" id="{B3545216-9AA4-4736-B06F-2D5C05C24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5" name="Oval 1584">
                    <a:extLst>
                      <a:ext uri="{FF2B5EF4-FFF2-40B4-BE49-F238E27FC236}">
                        <a16:creationId xmlns:a16="http://schemas.microsoft.com/office/drawing/2014/main" id="{B293BEEA-10C6-49E9-842B-0AE2130869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6" name="Oval 1585">
                    <a:extLst>
                      <a:ext uri="{FF2B5EF4-FFF2-40B4-BE49-F238E27FC236}">
                        <a16:creationId xmlns:a16="http://schemas.microsoft.com/office/drawing/2014/main" id="{314372F4-92CD-40D2-8CBB-DFE3213E3A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7" name="Oval 1586">
                    <a:extLst>
                      <a:ext uri="{FF2B5EF4-FFF2-40B4-BE49-F238E27FC236}">
                        <a16:creationId xmlns:a16="http://schemas.microsoft.com/office/drawing/2014/main" id="{F41F9253-08CF-4D69-B630-DC5ABE61AA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8" name="Oval 1587">
                    <a:extLst>
                      <a:ext uri="{FF2B5EF4-FFF2-40B4-BE49-F238E27FC236}">
                        <a16:creationId xmlns:a16="http://schemas.microsoft.com/office/drawing/2014/main" id="{7618C4A6-9986-4A83-97F9-1350018E6C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9" name="Oval 1588">
                    <a:extLst>
                      <a:ext uri="{FF2B5EF4-FFF2-40B4-BE49-F238E27FC236}">
                        <a16:creationId xmlns:a16="http://schemas.microsoft.com/office/drawing/2014/main" id="{057B2F4B-9B9C-45BB-8FC2-AC5B7E6AFA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0" name="Oval 1589">
                    <a:extLst>
                      <a:ext uri="{FF2B5EF4-FFF2-40B4-BE49-F238E27FC236}">
                        <a16:creationId xmlns:a16="http://schemas.microsoft.com/office/drawing/2014/main" id="{FBE4114C-E30E-4605-8C89-E5628EAE2C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1" name="Oval 1590">
                    <a:extLst>
                      <a:ext uri="{FF2B5EF4-FFF2-40B4-BE49-F238E27FC236}">
                        <a16:creationId xmlns:a16="http://schemas.microsoft.com/office/drawing/2014/main" id="{026A99CC-7536-4F3C-B6A5-CA207CBFDA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2" name="Oval 1591">
                    <a:extLst>
                      <a:ext uri="{FF2B5EF4-FFF2-40B4-BE49-F238E27FC236}">
                        <a16:creationId xmlns:a16="http://schemas.microsoft.com/office/drawing/2014/main" id="{CB3D9DC7-83AD-4F2F-9D82-CFB34BDE7C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3" name="Oval 1592">
                    <a:extLst>
                      <a:ext uri="{FF2B5EF4-FFF2-40B4-BE49-F238E27FC236}">
                        <a16:creationId xmlns:a16="http://schemas.microsoft.com/office/drawing/2014/main" id="{E0DAB983-395A-4422-B3A9-9314551EDA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4" name="Oval 1593">
                    <a:extLst>
                      <a:ext uri="{FF2B5EF4-FFF2-40B4-BE49-F238E27FC236}">
                        <a16:creationId xmlns:a16="http://schemas.microsoft.com/office/drawing/2014/main" id="{E40B0037-3C54-4944-AFF3-12EA107E8B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5" name="Oval 1594">
                    <a:extLst>
                      <a:ext uri="{FF2B5EF4-FFF2-40B4-BE49-F238E27FC236}">
                        <a16:creationId xmlns:a16="http://schemas.microsoft.com/office/drawing/2014/main" id="{F10C68D4-0D3D-4617-8C0F-19CEDF6B8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6" name="Oval 1595">
                    <a:extLst>
                      <a:ext uri="{FF2B5EF4-FFF2-40B4-BE49-F238E27FC236}">
                        <a16:creationId xmlns:a16="http://schemas.microsoft.com/office/drawing/2014/main" id="{1F3A0532-55A8-40E3-AB93-854712D8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7" name="Oval 1596">
                    <a:extLst>
                      <a:ext uri="{FF2B5EF4-FFF2-40B4-BE49-F238E27FC236}">
                        <a16:creationId xmlns:a16="http://schemas.microsoft.com/office/drawing/2014/main" id="{7F3C5F25-7F3D-451E-A331-F2B527C488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8" name="Oval 1597">
                    <a:extLst>
                      <a:ext uri="{FF2B5EF4-FFF2-40B4-BE49-F238E27FC236}">
                        <a16:creationId xmlns:a16="http://schemas.microsoft.com/office/drawing/2014/main" id="{3234C0BE-60AC-4E2F-A4F1-9C927CFFA9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9" name="Oval 1598">
                    <a:extLst>
                      <a:ext uri="{FF2B5EF4-FFF2-40B4-BE49-F238E27FC236}">
                        <a16:creationId xmlns:a16="http://schemas.microsoft.com/office/drawing/2014/main" id="{D39D789F-942A-49A2-9AEB-C0274FDB57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0" name="Oval 1599">
                    <a:extLst>
                      <a:ext uri="{FF2B5EF4-FFF2-40B4-BE49-F238E27FC236}">
                        <a16:creationId xmlns:a16="http://schemas.microsoft.com/office/drawing/2014/main" id="{1158661C-4F8F-4BF9-9CF0-589C91CD88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1" name="Oval 1600">
                    <a:extLst>
                      <a:ext uri="{FF2B5EF4-FFF2-40B4-BE49-F238E27FC236}">
                        <a16:creationId xmlns:a16="http://schemas.microsoft.com/office/drawing/2014/main" id="{CBDACBF2-3C47-4493-83D2-A0A33688B8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2" name="Oval 1601">
                    <a:extLst>
                      <a:ext uri="{FF2B5EF4-FFF2-40B4-BE49-F238E27FC236}">
                        <a16:creationId xmlns:a16="http://schemas.microsoft.com/office/drawing/2014/main" id="{1D774A08-0F01-4209-9009-B60FB9E583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3" name="Oval 1602">
                    <a:extLst>
                      <a:ext uri="{FF2B5EF4-FFF2-40B4-BE49-F238E27FC236}">
                        <a16:creationId xmlns:a16="http://schemas.microsoft.com/office/drawing/2014/main" id="{9DF11697-F31E-4A1E-8B14-C452BF1C1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4" name="Oval 1603">
                    <a:extLst>
                      <a:ext uri="{FF2B5EF4-FFF2-40B4-BE49-F238E27FC236}">
                        <a16:creationId xmlns:a16="http://schemas.microsoft.com/office/drawing/2014/main" id="{13C31DB0-A5B4-47A3-9BB2-232D4A6E79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5" name="Oval 1604">
                    <a:extLst>
                      <a:ext uri="{FF2B5EF4-FFF2-40B4-BE49-F238E27FC236}">
                        <a16:creationId xmlns:a16="http://schemas.microsoft.com/office/drawing/2014/main" id="{F9A1A8F9-D77C-4F4F-91B8-B4352FFC53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6" name="Oval 1605">
                    <a:extLst>
                      <a:ext uri="{FF2B5EF4-FFF2-40B4-BE49-F238E27FC236}">
                        <a16:creationId xmlns:a16="http://schemas.microsoft.com/office/drawing/2014/main" id="{25E40FB9-5F0D-4B47-8265-DC2C37EBC6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7" name="Oval 1606">
                    <a:extLst>
                      <a:ext uri="{FF2B5EF4-FFF2-40B4-BE49-F238E27FC236}">
                        <a16:creationId xmlns:a16="http://schemas.microsoft.com/office/drawing/2014/main" id="{1B157CF3-654B-4AAF-ABF4-0B71CE3A15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8" name="Oval 1607">
                    <a:extLst>
                      <a:ext uri="{FF2B5EF4-FFF2-40B4-BE49-F238E27FC236}">
                        <a16:creationId xmlns:a16="http://schemas.microsoft.com/office/drawing/2014/main" id="{79972DC7-8DA1-451E-A683-A9E5E36D5F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9" name="Oval 1608">
                    <a:extLst>
                      <a:ext uri="{FF2B5EF4-FFF2-40B4-BE49-F238E27FC236}">
                        <a16:creationId xmlns:a16="http://schemas.microsoft.com/office/drawing/2014/main" id="{25C7AA26-167A-418E-83BB-EFB286BE86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0" name="Oval 1609">
                    <a:extLst>
                      <a:ext uri="{FF2B5EF4-FFF2-40B4-BE49-F238E27FC236}">
                        <a16:creationId xmlns:a16="http://schemas.microsoft.com/office/drawing/2014/main" id="{2AA99068-9CC9-482A-8FC1-8433ACC666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1" name="Oval 1610">
                    <a:extLst>
                      <a:ext uri="{FF2B5EF4-FFF2-40B4-BE49-F238E27FC236}">
                        <a16:creationId xmlns:a16="http://schemas.microsoft.com/office/drawing/2014/main" id="{34ACFEF5-3C21-40C6-B30B-B5247FDCF1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2" name="Oval 1611">
                    <a:extLst>
                      <a:ext uri="{FF2B5EF4-FFF2-40B4-BE49-F238E27FC236}">
                        <a16:creationId xmlns:a16="http://schemas.microsoft.com/office/drawing/2014/main" id="{AE3E5309-8E2A-4D88-B740-B9B7A0AEFB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3" name="Oval 1612">
                    <a:extLst>
                      <a:ext uri="{FF2B5EF4-FFF2-40B4-BE49-F238E27FC236}">
                        <a16:creationId xmlns:a16="http://schemas.microsoft.com/office/drawing/2014/main" id="{FABF6402-692B-444D-BF39-46DCF88807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4" name="Oval 1613">
                    <a:extLst>
                      <a:ext uri="{FF2B5EF4-FFF2-40B4-BE49-F238E27FC236}">
                        <a16:creationId xmlns:a16="http://schemas.microsoft.com/office/drawing/2014/main" id="{62E3EFF2-A3B6-4A21-9807-8DCF2AE30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5" name="Oval 1614">
                    <a:extLst>
                      <a:ext uri="{FF2B5EF4-FFF2-40B4-BE49-F238E27FC236}">
                        <a16:creationId xmlns:a16="http://schemas.microsoft.com/office/drawing/2014/main" id="{0BC43C7D-D2EE-49CF-987F-3B9968AA47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6" name="Oval 1615">
                    <a:extLst>
                      <a:ext uri="{FF2B5EF4-FFF2-40B4-BE49-F238E27FC236}">
                        <a16:creationId xmlns:a16="http://schemas.microsoft.com/office/drawing/2014/main" id="{57A389A7-6351-4DAE-AEC8-26DB8F296B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7" name="Oval 1616">
                    <a:extLst>
                      <a:ext uri="{FF2B5EF4-FFF2-40B4-BE49-F238E27FC236}">
                        <a16:creationId xmlns:a16="http://schemas.microsoft.com/office/drawing/2014/main" id="{3037A54F-D5C6-4128-8C88-4D861E258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69" name="Oval 1568">
                  <a:extLst>
                    <a:ext uri="{FF2B5EF4-FFF2-40B4-BE49-F238E27FC236}">
                      <a16:creationId xmlns:a16="http://schemas.microsoft.com/office/drawing/2014/main" id="{D7372C44-CAA0-493F-85E9-F74BE42DC3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0" name="Oval 1569">
                  <a:extLst>
                    <a:ext uri="{FF2B5EF4-FFF2-40B4-BE49-F238E27FC236}">
                      <a16:creationId xmlns:a16="http://schemas.microsoft.com/office/drawing/2014/main" id="{E1CF7EA3-7D40-4809-AB86-06D985EA1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1" name="Oval 1570">
                  <a:extLst>
                    <a:ext uri="{FF2B5EF4-FFF2-40B4-BE49-F238E27FC236}">
                      <a16:creationId xmlns:a16="http://schemas.microsoft.com/office/drawing/2014/main" id="{CFFA24F4-9316-4921-B19B-7033D071D0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2" name="Oval 1571">
                  <a:extLst>
                    <a:ext uri="{FF2B5EF4-FFF2-40B4-BE49-F238E27FC236}">
                      <a16:creationId xmlns:a16="http://schemas.microsoft.com/office/drawing/2014/main" id="{C03C1B90-939E-4EAE-AD2D-033FC723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3" name="Oval 1572">
                  <a:extLst>
                    <a:ext uri="{FF2B5EF4-FFF2-40B4-BE49-F238E27FC236}">
                      <a16:creationId xmlns:a16="http://schemas.microsoft.com/office/drawing/2014/main" id="{14E1843A-3F30-488D-8836-7ADA7BB6A6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4" name="Oval 1573">
                  <a:extLst>
                    <a:ext uri="{FF2B5EF4-FFF2-40B4-BE49-F238E27FC236}">
                      <a16:creationId xmlns:a16="http://schemas.microsoft.com/office/drawing/2014/main" id="{D7823783-569F-409B-B248-4CF128574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5" name="Oval 1574">
                  <a:extLst>
                    <a:ext uri="{FF2B5EF4-FFF2-40B4-BE49-F238E27FC236}">
                      <a16:creationId xmlns:a16="http://schemas.microsoft.com/office/drawing/2014/main" id="{882717D8-3F8F-43A7-AE69-82705B343C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9" name="Group 1488">
                <a:extLst>
                  <a:ext uri="{FF2B5EF4-FFF2-40B4-BE49-F238E27FC236}">
                    <a16:creationId xmlns:a16="http://schemas.microsoft.com/office/drawing/2014/main" id="{2F63BE7D-C3D2-41C3-AA96-DE13C94D1AA8}"/>
                  </a:ext>
                </a:extLst>
              </p:cNvPr>
              <p:cNvGrpSpPr/>
              <p:nvPr/>
            </p:nvGrpSpPr>
            <p:grpSpPr>
              <a:xfrm>
                <a:off x="2407725" y="1218060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1518" name="Group 1517">
                  <a:extLst>
                    <a:ext uri="{FF2B5EF4-FFF2-40B4-BE49-F238E27FC236}">
                      <a16:creationId xmlns:a16="http://schemas.microsoft.com/office/drawing/2014/main" id="{74BC4217-08AF-40A6-932B-654072406915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1526" name="Oval 1525">
                    <a:extLst>
                      <a:ext uri="{FF2B5EF4-FFF2-40B4-BE49-F238E27FC236}">
                        <a16:creationId xmlns:a16="http://schemas.microsoft.com/office/drawing/2014/main" id="{2785AEBD-725F-4646-94A2-930E006BF5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7" name="Oval 1526">
                    <a:extLst>
                      <a:ext uri="{FF2B5EF4-FFF2-40B4-BE49-F238E27FC236}">
                        <a16:creationId xmlns:a16="http://schemas.microsoft.com/office/drawing/2014/main" id="{684E9375-5534-4557-8E51-F761F85FF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8" name="Oval 1527">
                    <a:extLst>
                      <a:ext uri="{FF2B5EF4-FFF2-40B4-BE49-F238E27FC236}">
                        <a16:creationId xmlns:a16="http://schemas.microsoft.com/office/drawing/2014/main" id="{5891B67E-7706-488A-9385-E64462ABD4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9" name="Oval 1528">
                    <a:extLst>
                      <a:ext uri="{FF2B5EF4-FFF2-40B4-BE49-F238E27FC236}">
                        <a16:creationId xmlns:a16="http://schemas.microsoft.com/office/drawing/2014/main" id="{33F827DB-A932-4C22-A21F-B5D346ACD2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0" name="Oval 1529">
                    <a:extLst>
                      <a:ext uri="{FF2B5EF4-FFF2-40B4-BE49-F238E27FC236}">
                        <a16:creationId xmlns:a16="http://schemas.microsoft.com/office/drawing/2014/main" id="{0B062786-4BA5-4F51-AF6B-7C8B0DA957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1" name="Oval 1530">
                    <a:extLst>
                      <a:ext uri="{FF2B5EF4-FFF2-40B4-BE49-F238E27FC236}">
                        <a16:creationId xmlns:a16="http://schemas.microsoft.com/office/drawing/2014/main" id="{EA2D8656-31DC-41BF-921A-7896E7DB79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2" name="Oval 1531">
                    <a:extLst>
                      <a:ext uri="{FF2B5EF4-FFF2-40B4-BE49-F238E27FC236}">
                        <a16:creationId xmlns:a16="http://schemas.microsoft.com/office/drawing/2014/main" id="{73F4108B-75B2-4B2E-8E72-C85FDE5CF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3" name="Oval 1532">
                    <a:extLst>
                      <a:ext uri="{FF2B5EF4-FFF2-40B4-BE49-F238E27FC236}">
                        <a16:creationId xmlns:a16="http://schemas.microsoft.com/office/drawing/2014/main" id="{1A0C6DF1-CC7E-40FA-B4F3-C2ED2FB56C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4" name="Oval 1533">
                    <a:extLst>
                      <a:ext uri="{FF2B5EF4-FFF2-40B4-BE49-F238E27FC236}">
                        <a16:creationId xmlns:a16="http://schemas.microsoft.com/office/drawing/2014/main" id="{8997BAF4-0252-4351-B28A-AA19D0276C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5" name="Oval 1534">
                    <a:extLst>
                      <a:ext uri="{FF2B5EF4-FFF2-40B4-BE49-F238E27FC236}">
                        <a16:creationId xmlns:a16="http://schemas.microsoft.com/office/drawing/2014/main" id="{D58A2571-5C2A-4B96-925E-F291DE323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6" name="Oval 1535">
                    <a:extLst>
                      <a:ext uri="{FF2B5EF4-FFF2-40B4-BE49-F238E27FC236}">
                        <a16:creationId xmlns:a16="http://schemas.microsoft.com/office/drawing/2014/main" id="{CB05446E-18A3-4656-94D9-4DD9559683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7" name="Oval 1536">
                    <a:extLst>
                      <a:ext uri="{FF2B5EF4-FFF2-40B4-BE49-F238E27FC236}">
                        <a16:creationId xmlns:a16="http://schemas.microsoft.com/office/drawing/2014/main" id="{925C25B1-C57E-43FA-A92A-ADA59A0D5F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8" name="Oval 1537">
                    <a:extLst>
                      <a:ext uri="{FF2B5EF4-FFF2-40B4-BE49-F238E27FC236}">
                        <a16:creationId xmlns:a16="http://schemas.microsoft.com/office/drawing/2014/main" id="{95A6D445-0D25-41E4-8AC5-817F41B44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9" name="Oval 1538">
                    <a:extLst>
                      <a:ext uri="{FF2B5EF4-FFF2-40B4-BE49-F238E27FC236}">
                        <a16:creationId xmlns:a16="http://schemas.microsoft.com/office/drawing/2014/main" id="{CDA186C2-DEA5-45F7-81E2-6831F9804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0" name="Oval 1539">
                    <a:extLst>
                      <a:ext uri="{FF2B5EF4-FFF2-40B4-BE49-F238E27FC236}">
                        <a16:creationId xmlns:a16="http://schemas.microsoft.com/office/drawing/2014/main" id="{B6A894B1-86D5-4B74-93B2-D08267152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1" name="Oval 1540">
                    <a:extLst>
                      <a:ext uri="{FF2B5EF4-FFF2-40B4-BE49-F238E27FC236}">
                        <a16:creationId xmlns:a16="http://schemas.microsoft.com/office/drawing/2014/main" id="{B961CCC7-ABB2-448C-B5E2-673FAD71C6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2" name="Oval 1541">
                    <a:extLst>
                      <a:ext uri="{FF2B5EF4-FFF2-40B4-BE49-F238E27FC236}">
                        <a16:creationId xmlns:a16="http://schemas.microsoft.com/office/drawing/2014/main" id="{15741049-FD1E-47BA-A397-9CA2E60479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3" name="Oval 1542">
                    <a:extLst>
                      <a:ext uri="{FF2B5EF4-FFF2-40B4-BE49-F238E27FC236}">
                        <a16:creationId xmlns:a16="http://schemas.microsoft.com/office/drawing/2014/main" id="{97E5AE80-7E2A-4207-BC90-1BA9591CF7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4" name="Oval 1543">
                    <a:extLst>
                      <a:ext uri="{FF2B5EF4-FFF2-40B4-BE49-F238E27FC236}">
                        <a16:creationId xmlns:a16="http://schemas.microsoft.com/office/drawing/2014/main" id="{5173AE1B-A488-4CAD-B8B7-0DB2C98571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5" name="Oval 1544">
                    <a:extLst>
                      <a:ext uri="{FF2B5EF4-FFF2-40B4-BE49-F238E27FC236}">
                        <a16:creationId xmlns:a16="http://schemas.microsoft.com/office/drawing/2014/main" id="{4B1ABD59-FB9E-43AC-91E8-4D2654AA1E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6" name="Oval 1545">
                    <a:extLst>
                      <a:ext uri="{FF2B5EF4-FFF2-40B4-BE49-F238E27FC236}">
                        <a16:creationId xmlns:a16="http://schemas.microsoft.com/office/drawing/2014/main" id="{84E98759-4003-4362-A462-4FFF823A06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7" name="Oval 1546">
                    <a:extLst>
                      <a:ext uri="{FF2B5EF4-FFF2-40B4-BE49-F238E27FC236}">
                        <a16:creationId xmlns:a16="http://schemas.microsoft.com/office/drawing/2014/main" id="{623342CB-40C2-48ED-B9F9-D5CE76F62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8" name="Oval 1547">
                    <a:extLst>
                      <a:ext uri="{FF2B5EF4-FFF2-40B4-BE49-F238E27FC236}">
                        <a16:creationId xmlns:a16="http://schemas.microsoft.com/office/drawing/2014/main" id="{04AEB2EA-7D52-44CD-8D4F-0528DA1E41C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9" name="Oval 1548">
                    <a:extLst>
                      <a:ext uri="{FF2B5EF4-FFF2-40B4-BE49-F238E27FC236}">
                        <a16:creationId xmlns:a16="http://schemas.microsoft.com/office/drawing/2014/main" id="{0AD7EC5A-1F3A-4273-BCF8-2AE0F56BE0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0" name="Oval 1549">
                    <a:extLst>
                      <a:ext uri="{FF2B5EF4-FFF2-40B4-BE49-F238E27FC236}">
                        <a16:creationId xmlns:a16="http://schemas.microsoft.com/office/drawing/2014/main" id="{5E239A17-D63A-4167-9B08-5371D8C54A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1" name="Oval 1550">
                    <a:extLst>
                      <a:ext uri="{FF2B5EF4-FFF2-40B4-BE49-F238E27FC236}">
                        <a16:creationId xmlns:a16="http://schemas.microsoft.com/office/drawing/2014/main" id="{AD4E0AD8-8BBA-4C1D-BCFC-C8F34B9322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2" name="Oval 1551">
                    <a:extLst>
                      <a:ext uri="{FF2B5EF4-FFF2-40B4-BE49-F238E27FC236}">
                        <a16:creationId xmlns:a16="http://schemas.microsoft.com/office/drawing/2014/main" id="{E062A248-AEE2-4A86-A92D-1880AEE5A4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3" name="Oval 1552">
                    <a:extLst>
                      <a:ext uri="{FF2B5EF4-FFF2-40B4-BE49-F238E27FC236}">
                        <a16:creationId xmlns:a16="http://schemas.microsoft.com/office/drawing/2014/main" id="{3EDFED63-2537-487E-A155-DAB410CE14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4" name="Oval 1553">
                    <a:extLst>
                      <a:ext uri="{FF2B5EF4-FFF2-40B4-BE49-F238E27FC236}">
                        <a16:creationId xmlns:a16="http://schemas.microsoft.com/office/drawing/2014/main" id="{787EFD8D-52C2-44B3-9A7E-9776B37529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5" name="Oval 1554">
                    <a:extLst>
                      <a:ext uri="{FF2B5EF4-FFF2-40B4-BE49-F238E27FC236}">
                        <a16:creationId xmlns:a16="http://schemas.microsoft.com/office/drawing/2014/main" id="{D229E0A8-7B49-42AB-9EBB-DF83BE8ABA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6" name="Oval 1555">
                    <a:extLst>
                      <a:ext uri="{FF2B5EF4-FFF2-40B4-BE49-F238E27FC236}">
                        <a16:creationId xmlns:a16="http://schemas.microsoft.com/office/drawing/2014/main" id="{39F1EA77-E4CD-46F9-BE57-B75053287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7" name="Oval 1556">
                    <a:extLst>
                      <a:ext uri="{FF2B5EF4-FFF2-40B4-BE49-F238E27FC236}">
                        <a16:creationId xmlns:a16="http://schemas.microsoft.com/office/drawing/2014/main" id="{8DAAAC87-629F-44AC-80B9-64E0E832DA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8" name="Oval 1557">
                    <a:extLst>
                      <a:ext uri="{FF2B5EF4-FFF2-40B4-BE49-F238E27FC236}">
                        <a16:creationId xmlns:a16="http://schemas.microsoft.com/office/drawing/2014/main" id="{C45E1FC5-5B35-4EE6-BA52-BB8B483E27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9" name="Oval 1558">
                    <a:extLst>
                      <a:ext uri="{FF2B5EF4-FFF2-40B4-BE49-F238E27FC236}">
                        <a16:creationId xmlns:a16="http://schemas.microsoft.com/office/drawing/2014/main" id="{F0C6E0B3-48C8-4CD0-AB0B-E8A18CCAFC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0" name="Oval 1559">
                    <a:extLst>
                      <a:ext uri="{FF2B5EF4-FFF2-40B4-BE49-F238E27FC236}">
                        <a16:creationId xmlns:a16="http://schemas.microsoft.com/office/drawing/2014/main" id="{E7717E99-E477-45EA-B16C-0571E27A2C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1" name="Oval 1560">
                    <a:extLst>
                      <a:ext uri="{FF2B5EF4-FFF2-40B4-BE49-F238E27FC236}">
                        <a16:creationId xmlns:a16="http://schemas.microsoft.com/office/drawing/2014/main" id="{1014CB26-4AA3-48BB-85E5-0D748CFD66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2" name="Oval 1561">
                    <a:extLst>
                      <a:ext uri="{FF2B5EF4-FFF2-40B4-BE49-F238E27FC236}">
                        <a16:creationId xmlns:a16="http://schemas.microsoft.com/office/drawing/2014/main" id="{B91B18D0-0494-4CAF-AA1D-44E906CF0F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3" name="Oval 1562">
                    <a:extLst>
                      <a:ext uri="{FF2B5EF4-FFF2-40B4-BE49-F238E27FC236}">
                        <a16:creationId xmlns:a16="http://schemas.microsoft.com/office/drawing/2014/main" id="{5756FEDF-DE62-4F94-ACB7-99775B114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4" name="Oval 1563">
                    <a:extLst>
                      <a:ext uri="{FF2B5EF4-FFF2-40B4-BE49-F238E27FC236}">
                        <a16:creationId xmlns:a16="http://schemas.microsoft.com/office/drawing/2014/main" id="{CF6B6443-7320-4EA0-99DD-258041399B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5" name="Oval 1564">
                    <a:extLst>
                      <a:ext uri="{FF2B5EF4-FFF2-40B4-BE49-F238E27FC236}">
                        <a16:creationId xmlns:a16="http://schemas.microsoft.com/office/drawing/2014/main" id="{F8A46D9D-CCCE-41BD-A3F5-B999A8EFB3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6" name="Oval 1565">
                    <a:extLst>
                      <a:ext uri="{FF2B5EF4-FFF2-40B4-BE49-F238E27FC236}">
                        <a16:creationId xmlns:a16="http://schemas.microsoft.com/office/drawing/2014/main" id="{D579579F-1177-4A5C-9E0F-06E47CF37A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7" name="Oval 1566">
                    <a:extLst>
                      <a:ext uri="{FF2B5EF4-FFF2-40B4-BE49-F238E27FC236}">
                        <a16:creationId xmlns:a16="http://schemas.microsoft.com/office/drawing/2014/main" id="{7B856AFD-761C-4CC6-8774-DAD9188EE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19" name="Oval 1518">
                  <a:extLst>
                    <a:ext uri="{FF2B5EF4-FFF2-40B4-BE49-F238E27FC236}">
                      <a16:creationId xmlns:a16="http://schemas.microsoft.com/office/drawing/2014/main" id="{C07D8D5C-27B0-44D4-B1C2-A487AAD866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0" name="Oval 1519">
                  <a:extLst>
                    <a:ext uri="{FF2B5EF4-FFF2-40B4-BE49-F238E27FC236}">
                      <a16:creationId xmlns:a16="http://schemas.microsoft.com/office/drawing/2014/main" id="{E56E237E-00B2-4BB5-B773-C8C276E6A0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1" name="Oval 1520">
                  <a:extLst>
                    <a:ext uri="{FF2B5EF4-FFF2-40B4-BE49-F238E27FC236}">
                      <a16:creationId xmlns:a16="http://schemas.microsoft.com/office/drawing/2014/main" id="{018576FA-DE28-4CEB-ACB8-208162492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2" name="Oval 1521">
                  <a:extLst>
                    <a:ext uri="{FF2B5EF4-FFF2-40B4-BE49-F238E27FC236}">
                      <a16:creationId xmlns:a16="http://schemas.microsoft.com/office/drawing/2014/main" id="{C9A29EC0-44E5-40E5-8C30-A94A568D6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3" name="Oval 1522">
                  <a:extLst>
                    <a:ext uri="{FF2B5EF4-FFF2-40B4-BE49-F238E27FC236}">
                      <a16:creationId xmlns:a16="http://schemas.microsoft.com/office/drawing/2014/main" id="{30FD1729-6328-4A26-B19E-B725C5D56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4" name="Oval 1523">
                  <a:extLst>
                    <a:ext uri="{FF2B5EF4-FFF2-40B4-BE49-F238E27FC236}">
                      <a16:creationId xmlns:a16="http://schemas.microsoft.com/office/drawing/2014/main" id="{F487B0D3-F97B-4DBB-A6C2-83DFFA5CCA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5" name="Oval 1524">
                  <a:extLst>
                    <a:ext uri="{FF2B5EF4-FFF2-40B4-BE49-F238E27FC236}">
                      <a16:creationId xmlns:a16="http://schemas.microsoft.com/office/drawing/2014/main" id="{A820E628-ACAC-4FE0-BE7C-275D3108B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0" name="Oval 1489">
                <a:extLst>
                  <a:ext uri="{FF2B5EF4-FFF2-40B4-BE49-F238E27FC236}">
                    <a16:creationId xmlns:a16="http://schemas.microsoft.com/office/drawing/2014/main" id="{F04963BF-B324-420C-AF80-7725109728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1" name="Oval 1490">
                <a:extLst>
                  <a:ext uri="{FF2B5EF4-FFF2-40B4-BE49-F238E27FC236}">
                    <a16:creationId xmlns:a16="http://schemas.microsoft.com/office/drawing/2014/main" id="{55A53A26-038D-4D7F-B621-086DC46BA9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2" name="Oval 1491">
                <a:extLst>
                  <a:ext uri="{FF2B5EF4-FFF2-40B4-BE49-F238E27FC236}">
                    <a16:creationId xmlns:a16="http://schemas.microsoft.com/office/drawing/2014/main" id="{8E855C8B-CB55-4DE9-BA8E-4A52FB78EC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3" name="Oval 1492">
                <a:extLst>
                  <a:ext uri="{FF2B5EF4-FFF2-40B4-BE49-F238E27FC236}">
                    <a16:creationId xmlns:a16="http://schemas.microsoft.com/office/drawing/2014/main" id="{7A3EA509-7CCE-4ED7-BF4B-04C0A52A8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4" name="Oval 1493">
                <a:extLst>
                  <a:ext uri="{FF2B5EF4-FFF2-40B4-BE49-F238E27FC236}">
                    <a16:creationId xmlns:a16="http://schemas.microsoft.com/office/drawing/2014/main" id="{208E7FCD-7607-4019-A595-D1F033EFA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5" name="Oval 1494">
                <a:extLst>
                  <a:ext uri="{FF2B5EF4-FFF2-40B4-BE49-F238E27FC236}">
                    <a16:creationId xmlns:a16="http://schemas.microsoft.com/office/drawing/2014/main" id="{2471DDC8-05C2-448C-9A4C-E6F86D8C5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6" name="Oval 1495">
                <a:extLst>
                  <a:ext uri="{FF2B5EF4-FFF2-40B4-BE49-F238E27FC236}">
                    <a16:creationId xmlns:a16="http://schemas.microsoft.com/office/drawing/2014/main" id="{F930D217-ADCF-4343-9741-D27850A9CB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7" name="Oval 1496">
                <a:extLst>
                  <a:ext uri="{FF2B5EF4-FFF2-40B4-BE49-F238E27FC236}">
                    <a16:creationId xmlns:a16="http://schemas.microsoft.com/office/drawing/2014/main" id="{6AB7861C-9B85-4976-9AA1-6EF7DDBAB7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8" name="Oval 1497">
                <a:extLst>
                  <a:ext uri="{FF2B5EF4-FFF2-40B4-BE49-F238E27FC236}">
                    <a16:creationId xmlns:a16="http://schemas.microsoft.com/office/drawing/2014/main" id="{9B87E0DB-0BD0-4FBD-89AB-3E85DDB1B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9" name="Oval 1498">
                <a:extLst>
                  <a:ext uri="{FF2B5EF4-FFF2-40B4-BE49-F238E27FC236}">
                    <a16:creationId xmlns:a16="http://schemas.microsoft.com/office/drawing/2014/main" id="{EC8EA302-7FD2-4117-BBB3-3C99252EC2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0" name="Oval 1499">
                <a:extLst>
                  <a:ext uri="{FF2B5EF4-FFF2-40B4-BE49-F238E27FC236}">
                    <a16:creationId xmlns:a16="http://schemas.microsoft.com/office/drawing/2014/main" id="{F833DF42-0E2D-414B-9120-A99F8EF39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1" name="Oval 1500">
                <a:extLst>
                  <a:ext uri="{FF2B5EF4-FFF2-40B4-BE49-F238E27FC236}">
                    <a16:creationId xmlns:a16="http://schemas.microsoft.com/office/drawing/2014/main" id="{1E0EFEA5-B4CE-448A-8AB1-47D2A2A9C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2" name="Oval 1501">
                <a:extLst>
                  <a:ext uri="{FF2B5EF4-FFF2-40B4-BE49-F238E27FC236}">
                    <a16:creationId xmlns:a16="http://schemas.microsoft.com/office/drawing/2014/main" id="{7E2F5D31-D851-4EC5-B05E-4FBB695E41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3" name="Oval 1502">
                <a:extLst>
                  <a:ext uri="{FF2B5EF4-FFF2-40B4-BE49-F238E27FC236}">
                    <a16:creationId xmlns:a16="http://schemas.microsoft.com/office/drawing/2014/main" id="{EC1D38BF-59C7-4F17-9159-F284B90B0B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4" name="Oval 1503">
                <a:extLst>
                  <a:ext uri="{FF2B5EF4-FFF2-40B4-BE49-F238E27FC236}">
                    <a16:creationId xmlns:a16="http://schemas.microsoft.com/office/drawing/2014/main" id="{1E9FE3DA-DA62-46EC-B8F3-B671B6A2D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5" name="Oval 1504">
                <a:extLst>
                  <a:ext uri="{FF2B5EF4-FFF2-40B4-BE49-F238E27FC236}">
                    <a16:creationId xmlns:a16="http://schemas.microsoft.com/office/drawing/2014/main" id="{8AA4ECE6-ECFE-4815-B68B-A2A5FF97D4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6" name="Oval 1505">
                <a:extLst>
                  <a:ext uri="{FF2B5EF4-FFF2-40B4-BE49-F238E27FC236}">
                    <a16:creationId xmlns:a16="http://schemas.microsoft.com/office/drawing/2014/main" id="{75D9F519-75CF-4495-9DCA-C5C020396B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7" name="Oval 1506">
                <a:extLst>
                  <a:ext uri="{FF2B5EF4-FFF2-40B4-BE49-F238E27FC236}">
                    <a16:creationId xmlns:a16="http://schemas.microsoft.com/office/drawing/2014/main" id="{A2B73FFC-1DFC-4AFF-82E8-D66187468A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8" name="Oval 1507">
                <a:extLst>
                  <a:ext uri="{FF2B5EF4-FFF2-40B4-BE49-F238E27FC236}">
                    <a16:creationId xmlns:a16="http://schemas.microsoft.com/office/drawing/2014/main" id="{E452F255-EB18-4B6E-8E9C-57B54A260C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9" name="Oval 1508">
                <a:extLst>
                  <a:ext uri="{FF2B5EF4-FFF2-40B4-BE49-F238E27FC236}">
                    <a16:creationId xmlns:a16="http://schemas.microsoft.com/office/drawing/2014/main" id="{2250D5A9-BD3D-45A0-8DFA-3D9E6D051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0" name="Oval 1509">
                <a:extLst>
                  <a:ext uri="{FF2B5EF4-FFF2-40B4-BE49-F238E27FC236}">
                    <a16:creationId xmlns:a16="http://schemas.microsoft.com/office/drawing/2014/main" id="{D6323D04-4A68-4EA2-89C4-C9E7B25F06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1" name="Oval 1510">
                <a:extLst>
                  <a:ext uri="{FF2B5EF4-FFF2-40B4-BE49-F238E27FC236}">
                    <a16:creationId xmlns:a16="http://schemas.microsoft.com/office/drawing/2014/main" id="{04FD4043-58C6-42B2-BCB1-042327C187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2" name="Oval 1511">
                <a:extLst>
                  <a:ext uri="{FF2B5EF4-FFF2-40B4-BE49-F238E27FC236}">
                    <a16:creationId xmlns:a16="http://schemas.microsoft.com/office/drawing/2014/main" id="{822DDC88-FCBD-409C-8D6F-EC1F1C3715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3" name="Oval 1512">
                <a:extLst>
                  <a:ext uri="{FF2B5EF4-FFF2-40B4-BE49-F238E27FC236}">
                    <a16:creationId xmlns:a16="http://schemas.microsoft.com/office/drawing/2014/main" id="{B1A9E4A6-0DF3-474C-94EB-0DFF602665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4" name="Oval 1513">
                <a:extLst>
                  <a:ext uri="{FF2B5EF4-FFF2-40B4-BE49-F238E27FC236}">
                    <a16:creationId xmlns:a16="http://schemas.microsoft.com/office/drawing/2014/main" id="{07164DFF-7ADA-4D35-B71F-6A9BF10C66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5" name="Oval 1514">
                <a:extLst>
                  <a:ext uri="{FF2B5EF4-FFF2-40B4-BE49-F238E27FC236}">
                    <a16:creationId xmlns:a16="http://schemas.microsoft.com/office/drawing/2014/main" id="{6CF9362E-175B-4DC9-8A48-DA276EAED3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6" name="Oval 1515">
                <a:extLst>
                  <a:ext uri="{FF2B5EF4-FFF2-40B4-BE49-F238E27FC236}">
                    <a16:creationId xmlns:a16="http://schemas.microsoft.com/office/drawing/2014/main" id="{01A8798F-9CF3-4BA0-9192-E798FD395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7" name="Oval 1516">
                <a:extLst>
                  <a:ext uri="{FF2B5EF4-FFF2-40B4-BE49-F238E27FC236}">
                    <a16:creationId xmlns:a16="http://schemas.microsoft.com/office/drawing/2014/main" id="{486E11F2-C73C-4F65-8519-070E930FC3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3" name="Group 1022">
              <a:extLst>
                <a:ext uri="{FF2B5EF4-FFF2-40B4-BE49-F238E27FC236}">
                  <a16:creationId xmlns:a16="http://schemas.microsoft.com/office/drawing/2014/main" id="{DD3F8DF0-5D72-4952-A6AB-7E020027A1ED}"/>
                </a:ext>
              </a:extLst>
            </p:cNvPr>
            <p:cNvGrpSpPr/>
            <p:nvPr/>
          </p:nvGrpSpPr>
          <p:grpSpPr>
            <a:xfrm>
              <a:off x="330579" y="2252394"/>
              <a:ext cx="3589282" cy="915211"/>
              <a:chOff x="330579" y="1217249"/>
              <a:chExt cx="3589282" cy="915211"/>
            </a:xfrm>
          </p:grpSpPr>
          <p:grpSp>
            <p:nvGrpSpPr>
              <p:cNvPr id="1306" name="Group 1305">
                <a:extLst>
                  <a:ext uri="{FF2B5EF4-FFF2-40B4-BE49-F238E27FC236}">
                    <a16:creationId xmlns:a16="http://schemas.microsoft.com/office/drawing/2014/main" id="{9536D2F4-EBDA-47A5-A64B-744D60D8D4E7}"/>
                  </a:ext>
                </a:extLst>
              </p:cNvPr>
              <p:cNvGrpSpPr/>
              <p:nvPr/>
            </p:nvGrpSpPr>
            <p:grpSpPr>
              <a:xfrm>
                <a:off x="330579" y="1217827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1437" name="Group 1436">
                  <a:extLst>
                    <a:ext uri="{FF2B5EF4-FFF2-40B4-BE49-F238E27FC236}">
                      <a16:creationId xmlns:a16="http://schemas.microsoft.com/office/drawing/2014/main" id="{6BC1F03A-4AFE-4E47-8734-52BF315D6692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1445" name="Oval 1444">
                    <a:extLst>
                      <a:ext uri="{FF2B5EF4-FFF2-40B4-BE49-F238E27FC236}">
                        <a16:creationId xmlns:a16="http://schemas.microsoft.com/office/drawing/2014/main" id="{50DFB8E8-F0F9-4389-A194-88E1C86970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6" name="Oval 1445">
                    <a:extLst>
                      <a:ext uri="{FF2B5EF4-FFF2-40B4-BE49-F238E27FC236}">
                        <a16:creationId xmlns:a16="http://schemas.microsoft.com/office/drawing/2014/main" id="{930D0349-E912-4F80-9453-16861C7E6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7" name="Oval 1446">
                    <a:extLst>
                      <a:ext uri="{FF2B5EF4-FFF2-40B4-BE49-F238E27FC236}">
                        <a16:creationId xmlns:a16="http://schemas.microsoft.com/office/drawing/2014/main" id="{DF9FC884-5645-49F6-983E-594F015C09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8" name="Oval 1447">
                    <a:extLst>
                      <a:ext uri="{FF2B5EF4-FFF2-40B4-BE49-F238E27FC236}">
                        <a16:creationId xmlns:a16="http://schemas.microsoft.com/office/drawing/2014/main" id="{8DDFB130-B528-4E80-B2BA-D00CE699BC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9" name="Oval 1448">
                    <a:extLst>
                      <a:ext uri="{FF2B5EF4-FFF2-40B4-BE49-F238E27FC236}">
                        <a16:creationId xmlns:a16="http://schemas.microsoft.com/office/drawing/2014/main" id="{7358D900-8979-4992-B589-CD20AD942F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0" name="Oval 1449">
                    <a:extLst>
                      <a:ext uri="{FF2B5EF4-FFF2-40B4-BE49-F238E27FC236}">
                        <a16:creationId xmlns:a16="http://schemas.microsoft.com/office/drawing/2014/main" id="{66963609-589B-4417-85BD-2CF665EE57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1" name="Oval 1450">
                    <a:extLst>
                      <a:ext uri="{FF2B5EF4-FFF2-40B4-BE49-F238E27FC236}">
                        <a16:creationId xmlns:a16="http://schemas.microsoft.com/office/drawing/2014/main" id="{88F2D08E-F0DB-4A5B-B628-6FEFE1FB15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2" name="Oval 1451">
                    <a:extLst>
                      <a:ext uri="{FF2B5EF4-FFF2-40B4-BE49-F238E27FC236}">
                        <a16:creationId xmlns:a16="http://schemas.microsoft.com/office/drawing/2014/main" id="{705629A0-B42D-4670-AF90-A1CBEFD826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3" name="Oval 1452">
                    <a:extLst>
                      <a:ext uri="{FF2B5EF4-FFF2-40B4-BE49-F238E27FC236}">
                        <a16:creationId xmlns:a16="http://schemas.microsoft.com/office/drawing/2014/main" id="{01E0DE26-5E02-49C8-940B-9DAA153748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4" name="Oval 1453">
                    <a:extLst>
                      <a:ext uri="{FF2B5EF4-FFF2-40B4-BE49-F238E27FC236}">
                        <a16:creationId xmlns:a16="http://schemas.microsoft.com/office/drawing/2014/main" id="{93CF6F75-305A-4A41-87FC-EBC54F0162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5" name="Oval 1454">
                    <a:extLst>
                      <a:ext uri="{FF2B5EF4-FFF2-40B4-BE49-F238E27FC236}">
                        <a16:creationId xmlns:a16="http://schemas.microsoft.com/office/drawing/2014/main" id="{9844254A-A385-4F70-83A0-167B719BEC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6" name="Oval 1455">
                    <a:extLst>
                      <a:ext uri="{FF2B5EF4-FFF2-40B4-BE49-F238E27FC236}">
                        <a16:creationId xmlns:a16="http://schemas.microsoft.com/office/drawing/2014/main" id="{AE7BD5A6-3E2E-4E9C-836D-EE71A10C87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7" name="Oval 1456">
                    <a:extLst>
                      <a:ext uri="{FF2B5EF4-FFF2-40B4-BE49-F238E27FC236}">
                        <a16:creationId xmlns:a16="http://schemas.microsoft.com/office/drawing/2014/main" id="{FF2F10DB-667A-4382-B861-AEB1E9CCD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8" name="Oval 1457">
                    <a:extLst>
                      <a:ext uri="{FF2B5EF4-FFF2-40B4-BE49-F238E27FC236}">
                        <a16:creationId xmlns:a16="http://schemas.microsoft.com/office/drawing/2014/main" id="{CDE4907E-7AD1-44B2-A854-6247447A1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9" name="Oval 1458">
                    <a:extLst>
                      <a:ext uri="{FF2B5EF4-FFF2-40B4-BE49-F238E27FC236}">
                        <a16:creationId xmlns:a16="http://schemas.microsoft.com/office/drawing/2014/main" id="{032D20DE-F2F5-456B-968F-BA70C147AE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0" name="Oval 1459">
                    <a:extLst>
                      <a:ext uri="{FF2B5EF4-FFF2-40B4-BE49-F238E27FC236}">
                        <a16:creationId xmlns:a16="http://schemas.microsoft.com/office/drawing/2014/main" id="{BA8ADCC6-508E-4B16-868F-194243A0F9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1" name="Oval 1460">
                    <a:extLst>
                      <a:ext uri="{FF2B5EF4-FFF2-40B4-BE49-F238E27FC236}">
                        <a16:creationId xmlns:a16="http://schemas.microsoft.com/office/drawing/2014/main" id="{DC52BF1D-0531-4E4F-AB52-7D591562C2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2" name="Oval 1461">
                    <a:extLst>
                      <a:ext uri="{FF2B5EF4-FFF2-40B4-BE49-F238E27FC236}">
                        <a16:creationId xmlns:a16="http://schemas.microsoft.com/office/drawing/2014/main" id="{671F43B2-62E5-4065-A529-CD85C04C85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3" name="Oval 1462">
                    <a:extLst>
                      <a:ext uri="{FF2B5EF4-FFF2-40B4-BE49-F238E27FC236}">
                        <a16:creationId xmlns:a16="http://schemas.microsoft.com/office/drawing/2014/main" id="{751D9710-BF52-4D97-BA7B-B1976868B6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4" name="Oval 1463">
                    <a:extLst>
                      <a:ext uri="{FF2B5EF4-FFF2-40B4-BE49-F238E27FC236}">
                        <a16:creationId xmlns:a16="http://schemas.microsoft.com/office/drawing/2014/main" id="{5601B542-B494-483C-935D-2A1231ACF2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5" name="Oval 1464">
                    <a:extLst>
                      <a:ext uri="{FF2B5EF4-FFF2-40B4-BE49-F238E27FC236}">
                        <a16:creationId xmlns:a16="http://schemas.microsoft.com/office/drawing/2014/main" id="{44C558DD-9DA2-42C6-8882-91C23196AD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6" name="Oval 1465">
                    <a:extLst>
                      <a:ext uri="{FF2B5EF4-FFF2-40B4-BE49-F238E27FC236}">
                        <a16:creationId xmlns:a16="http://schemas.microsoft.com/office/drawing/2014/main" id="{933BB9B5-1D56-44A6-9D21-7FC1F0717C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7" name="Oval 1466">
                    <a:extLst>
                      <a:ext uri="{FF2B5EF4-FFF2-40B4-BE49-F238E27FC236}">
                        <a16:creationId xmlns:a16="http://schemas.microsoft.com/office/drawing/2014/main" id="{37137997-2A7B-4E1B-BF2E-1F2CF24501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8" name="Oval 1467">
                    <a:extLst>
                      <a:ext uri="{FF2B5EF4-FFF2-40B4-BE49-F238E27FC236}">
                        <a16:creationId xmlns:a16="http://schemas.microsoft.com/office/drawing/2014/main" id="{DA8FC46A-99D1-45FE-93EE-F7D7D71DB8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9" name="Oval 1468">
                    <a:extLst>
                      <a:ext uri="{FF2B5EF4-FFF2-40B4-BE49-F238E27FC236}">
                        <a16:creationId xmlns:a16="http://schemas.microsoft.com/office/drawing/2014/main" id="{08D3B460-BCC7-4609-965D-9C06E5716E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0" name="Oval 1469">
                    <a:extLst>
                      <a:ext uri="{FF2B5EF4-FFF2-40B4-BE49-F238E27FC236}">
                        <a16:creationId xmlns:a16="http://schemas.microsoft.com/office/drawing/2014/main" id="{8D5BB604-1C1C-4411-8937-090EBE11E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1" name="Oval 1470">
                    <a:extLst>
                      <a:ext uri="{FF2B5EF4-FFF2-40B4-BE49-F238E27FC236}">
                        <a16:creationId xmlns:a16="http://schemas.microsoft.com/office/drawing/2014/main" id="{E55433BE-6712-4BCF-B51B-B3D839BAF8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2" name="Oval 1471">
                    <a:extLst>
                      <a:ext uri="{FF2B5EF4-FFF2-40B4-BE49-F238E27FC236}">
                        <a16:creationId xmlns:a16="http://schemas.microsoft.com/office/drawing/2014/main" id="{39DB0838-1BA1-4F48-8C1B-F8AC4AE9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3" name="Oval 1472">
                    <a:extLst>
                      <a:ext uri="{FF2B5EF4-FFF2-40B4-BE49-F238E27FC236}">
                        <a16:creationId xmlns:a16="http://schemas.microsoft.com/office/drawing/2014/main" id="{4BB3648C-F782-42BF-8772-34C5D2C23A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4" name="Oval 1473">
                    <a:extLst>
                      <a:ext uri="{FF2B5EF4-FFF2-40B4-BE49-F238E27FC236}">
                        <a16:creationId xmlns:a16="http://schemas.microsoft.com/office/drawing/2014/main" id="{D40BAB11-7073-499E-B6F6-9CB7AFE08F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5" name="Oval 1474">
                    <a:extLst>
                      <a:ext uri="{FF2B5EF4-FFF2-40B4-BE49-F238E27FC236}">
                        <a16:creationId xmlns:a16="http://schemas.microsoft.com/office/drawing/2014/main" id="{192F07B9-125C-48EC-8889-F7E04DC2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6" name="Oval 1475">
                    <a:extLst>
                      <a:ext uri="{FF2B5EF4-FFF2-40B4-BE49-F238E27FC236}">
                        <a16:creationId xmlns:a16="http://schemas.microsoft.com/office/drawing/2014/main" id="{1CF56DDD-1576-448A-B420-57F0BE021C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7" name="Oval 1476">
                    <a:extLst>
                      <a:ext uri="{FF2B5EF4-FFF2-40B4-BE49-F238E27FC236}">
                        <a16:creationId xmlns:a16="http://schemas.microsoft.com/office/drawing/2014/main" id="{857E6646-B884-49D8-A495-E69867F219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8" name="Oval 1477">
                    <a:extLst>
                      <a:ext uri="{FF2B5EF4-FFF2-40B4-BE49-F238E27FC236}">
                        <a16:creationId xmlns:a16="http://schemas.microsoft.com/office/drawing/2014/main" id="{7DA459A0-35BF-4D10-93A6-12144E86B1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9" name="Oval 1478">
                    <a:extLst>
                      <a:ext uri="{FF2B5EF4-FFF2-40B4-BE49-F238E27FC236}">
                        <a16:creationId xmlns:a16="http://schemas.microsoft.com/office/drawing/2014/main" id="{33C70D69-D90C-47CB-9D26-2E24D02B8B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0" name="Oval 1479">
                    <a:extLst>
                      <a:ext uri="{FF2B5EF4-FFF2-40B4-BE49-F238E27FC236}">
                        <a16:creationId xmlns:a16="http://schemas.microsoft.com/office/drawing/2014/main" id="{14796287-FFD4-436E-B8C1-D6DF2BF92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1" name="Oval 1480">
                    <a:extLst>
                      <a:ext uri="{FF2B5EF4-FFF2-40B4-BE49-F238E27FC236}">
                        <a16:creationId xmlns:a16="http://schemas.microsoft.com/office/drawing/2014/main" id="{5D536687-9D21-4333-9DDC-25DAB0008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2" name="Oval 1481">
                    <a:extLst>
                      <a:ext uri="{FF2B5EF4-FFF2-40B4-BE49-F238E27FC236}">
                        <a16:creationId xmlns:a16="http://schemas.microsoft.com/office/drawing/2014/main" id="{E504BFBC-F9A5-4CEF-83A5-7932EE5720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3" name="Oval 1482">
                    <a:extLst>
                      <a:ext uri="{FF2B5EF4-FFF2-40B4-BE49-F238E27FC236}">
                        <a16:creationId xmlns:a16="http://schemas.microsoft.com/office/drawing/2014/main" id="{7EB6C8E4-33AD-473F-8661-AF6BABCB7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4" name="Oval 1483">
                    <a:extLst>
                      <a:ext uri="{FF2B5EF4-FFF2-40B4-BE49-F238E27FC236}">
                        <a16:creationId xmlns:a16="http://schemas.microsoft.com/office/drawing/2014/main" id="{2B46D27A-D7CA-469B-B610-23F4E41F78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5" name="Oval 1484">
                    <a:extLst>
                      <a:ext uri="{FF2B5EF4-FFF2-40B4-BE49-F238E27FC236}">
                        <a16:creationId xmlns:a16="http://schemas.microsoft.com/office/drawing/2014/main" id="{656BDC8D-8916-4025-A5AF-EA0DEBDBA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6" name="Oval 1485">
                    <a:extLst>
                      <a:ext uri="{FF2B5EF4-FFF2-40B4-BE49-F238E27FC236}">
                        <a16:creationId xmlns:a16="http://schemas.microsoft.com/office/drawing/2014/main" id="{E0CCBA73-81D4-4640-BC86-0999DAD3FC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38" name="Oval 1437">
                  <a:extLst>
                    <a:ext uri="{FF2B5EF4-FFF2-40B4-BE49-F238E27FC236}">
                      <a16:creationId xmlns:a16="http://schemas.microsoft.com/office/drawing/2014/main" id="{ACC67089-190C-4123-9F75-A6E483BB76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9" name="Oval 1438">
                  <a:extLst>
                    <a:ext uri="{FF2B5EF4-FFF2-40B4-BE49-F238E27FC236}">
                      <a16:creationId xmlns:a16="http://schemas.microsoft.com/office/drawing/2014/main" id="{DFB8598D-A369-4079-91A2-1AE0B6869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0" name="Oval 1439">
                  <a:extLst>
                    <a:ext uri="{FF2B5EF4-FFF2-40B4-BE49-F238E27FC236}">
                      <a16:creationId xmlns:a16="http://schemas.microsoft.com/office/drawing/2014/main" id="{150213F9-13FD-400C-83F8-18696D0CAD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1" name="Oval 1440">
                  <a:extLst>
                    <a:ext uri="{FF2B5EF4-FFF2-40B4-BE49-F238E27FC236}">
                      <a16:creationId xmlns:a16="http://schemas.microsoft.com/office/drawing/2014/main" id="{279BE038-1670-4916-9BE7-74F98FFD9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2" name="Oval 1441">
                  <a:extLst>
                    <a:ext uri="{FF2B5EF4-FFF2-40B4-BE49-F238E27FC236}">
                      <a16:creationId xmlns:a16="http://schemas.microsoft.com/office/drawing/2014/main" id="{12E3D632-BDFB-4EF5-BE78-9FA4ED25E2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3" name="Oval 1442">
                  <a:extLst>
                    <a:ext uri="{FF2B5EF4-FFF2-40B4-BE49-F238E27FC236}">
                      <a16:creationId xmlns:a16="http://schemas.microsoft.com/office/drawing/2014/main" id="{B6CBB4EA-28AC-44BD-9CC1-96B82E9455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4" name="Oval 1443">
                  <a:extLst>
                    <a:ext uri="{FF2B5EF4-FFF2-40B4-BE49-F238E27FC236}">
                      <a16:creationId xmlns:a16="http://schemas.microsoft.com/office/drawing/2014/main" id="{1E40CE04-4445-4E0C-802B-0ACD6DF32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7" name="Group 1306">
                <a:extLst>
                  <a:ext uri="{FF2B5EF4-FFF2-40B4-BE49-F238E27FC236}">
                    <a16:creationId xmlns:a16="http://schemas.microsoft.com/office/drawing/2014/main" id="{F1903874-10B8-49FD-9DEF-F9C13FF01CA6}"/>
                  </a:ext>
                </a:extLst>
              </p:cNvPr>
              <p:cNvGrpSpPr/>
              <p:nvPr/>
            </p:nvGrpSpPr>
            <p:grpSpPr>
              <a:xfrm>
                <a:off x="1371874" y="1217249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1387" name="Group 1386">
                  <a:extLst>
                    <a:ext uri="{FF2B5EF4-FFF2-40B4-BE49-F238E27FC236}">
                      <a16:creationId xmlns:a16="http://schemas.microsoft.com/office/drawing/2014/main" id="{D3685DE9-E886-4147-9B53-E17A02EDB2DD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1395" name="Oval 1394">
                    <a:extLst>
                      <a:ext uri="{FF2B5EF4-FFF2-40B4-BE49-F238E27FC236}">
                        <a16:creationId xmlns:a16="http://schemas.microsoft.com/office/drawing/2014/main" id="{7F55B39F-F0CF-40BD-8D94-2AC9F84A37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6" name="Oval 1395">
                    <a:extLst>
                      <a:ext uri="{FF2B5EF4-FFF2-40B4-BE49-F238E27FC236}">
                        <a16:creationId xmlns:a16="http://schemas.microsoft.com/office/drawing/2014/main" id="{A716E061-FF4F-4CE8-8136-BC1C90C266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7" name="Oval 1396">
                    <a:extLst>
                      <a:ext uri="{FF2B5EF4-FFF2-40B4-BE49-F238E27FC236}">
                        <a16:creationId xmlns:a16="http://schemas.microsoft.com/office/drawing/2014/main" id="{DE8C02D7-E79E-4761-9AD4-564C375FC8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8" name="Oval 1397">
                    <a:extLst>
                      <a:ext uri="{FF2B5EF4-FFF2-40B4-BE49-F238E27FC236}">
                        <a16:creationId xmlns:a16="http://schemas.microsoft.com/office/drawing/2014/main" id="{5C8446EE-6275-4B19-BE22-F298476A0E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9" name="Oval 1398">
                    <a:extLst>
                      <a:ext uri="{FF2B5EF4-FFF2-40B4-BE49-F238E27FC236}">
                        <a16:creationId xmlns:a16="http://schemas.microsoft.com/office/drawing/2014/main" id="{10B68C8B-A6CD-4A96-A7DC-891608AC4D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0" name="Oval 1399">
                    <a:extLst>
                      <a:ext uri="{FF2B5EF4-FFF2-40B4-BE49-F238E27FC236}">
                        <a16:creationId xmlns:a16="http://schemas.microsoft.com/office/drawing/2014/main" id="{4338F437-7FA1-424E-8765-F8A257328E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1" name="Oval 1400">
                    <a:extLst>
                      <a:ext uri="{FF2B5EF4-FFF2-40B4-BE49-F238E27FC236}">
                        <a16:creationId xmlns:a16="http://schemas.microsoft.com/office/drawing/2014/main" id="{0FC7092A-4E7C-4317-A7CA-A230C2011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2" name="Oval 1401">
                    <a:extLst>
                      <a:ext uri="{FF2B5EF4-FFF2-40B4-BE49-F238E27FC236}">
                        <a16:creationId xmlns:a16="http://schemas.microsoft.com/office/drawing/2014/main" id="{0A37996A-3483-4E07-B390-008468C6B2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3" name="Oval 1402">
                    <a:extLst>
                      <a:ext uri="{FF2B5EF4-FFF2-40B4-BE49-F238E27FC236}">
                        <a16:creationId xmlns:a16="http://schemas.microsoft.com/office/drawing/2014/main" id="{C5B4831D-E225-42EE-B12A-5C7D8EFB3C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4" name="Oval 1403">
                    <a:extLst>
                      <a:ext uri="{FF2B5EF4-FFF2-40B4-BE49-F238E27FC236}">
                        <a16:creationId xmlns:a16="http://schemas.microsoft.com/office/drawing/2014/main" id="{E5F531A4-004D-45F0-A6E3-1714E65587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5" name="Oval 1404">
                    <a:extLst>
                      <a:ext uri="{FF2B5EF4-FFF2-40B4-BE49-F238E27FC236}">
                        <a16:creationId xmlns:a16="http://schemas.microsoft.com/office/drawing/2014/main" id="{CAE63A9D-7DD9-4F30-A8E0-228E39DB1D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6" name="Oval 1405">
                    <a:extLst>
                      <a:ext uri="{FF2B5EF4-FFF2-40B4-BE49-F238E27FC236}">
                        <a16:creationId xmlns:a16="http://schemas.microsoft.com/office/drawing/2014/main" id="{35485004-85E5-41F9-A131-C3DE931019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7" name="Oval 1406">
                    <a:extLst>
                      <a:ext uri="{FF2B5EF4-FFF2-40B4-BE49-F238E27FC236}">
                        <a16:creationId xmlns:a16="http://schemas.microsoft.com/office/drawing/2014/main" id="{2ABC3DD3-CE2C-42CE-BCD6-2E8DA6BA4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8" name="Oval 1407">
                    <a:extLst>
                      <a:ext uri="{FF2B5EF4-FFF2-40B4-BE49-F238E27FC236}">
                        <a16:creationId xmlns:a16="http://schemas.microsoft.com/office/drawing/2014/main" id="{124F7A17-053D-4F0A-87B8-91BFBBFD5C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9" name="Oval 1408">
                    <a:extLst>
                      <a:ext uri="{FF2B5EF4-FFF2-40B4-BE49-F238E27FC236}">
                        <a16:creationId xmlns:a16="http://schemas.microsoft.com/office/drawing/2014/main" id="{74420364-DE43-4C4C-AACA-AFFF2E3B60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0" name="Oval 1409">
                    <a:extLst>
                      <a:ext uri="{FF2B5EF4-FFF2-40B4-BE49-F238E27FC236}">
                        <a16:creationId xmlns:a16="http://schemas.microsoft.com/office/drawing/2014/main" id="{051A4F96-014F-421F-97F0-6BAF35EDD8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1" name="Oval 1410">
                    <a:extLst>
                      <a:ext uri="{FF2B5EF4-FFF2-40B4-BE49-F238E27FC236}">
                        <a16:creationId xmlns:a16="http://schemas.microsoft.com/office/drawing/2014/main" id="{AE872866-8EBF-4E44-BFF6-106A001F3F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2" name="Oval 1411">
                    <a:extLst>
                      <a:ext uri="{FF2B5EF4-FFF2-40B4-BE49-F238E27FC236}">
                        <a16:creationId xmlns:a16="http://schemas.microsoft.com/office/drawing/2014/main" id="{C753C793-3529-493C-B6CA-FDA88730AE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3" name="Oval 1412">
                    <a:extLst>
                      <a:ext uri="{FF2B5EF4-FFF2-40B4-BE49-F238E27FC236}">
                        <a16:creationId xmlns:a16="http://schemas.microsoft.com/office/drawing/2014/main" id="{32B824BD-BBC4-4F2E-A084-2F9E14ED20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4" name="Oval 1413">
                    <a:extLst>
                      <a:ext uri="{FF2B5EF4-FFF2-40B4-BE49-F238E27FC236}">
                        <a16:creationId xmlns:a16="http://schemas.microsoft.com/office/drawing/2014/main" id="{2A224589-A45A-4220-92BC-428506A1A0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5" name="Oval 1414">
                    <a:extLst>
                      <a:ext uri="{FF2B5EF4-FFF2-40B4-BE49-F238E27FC236}">
                        <a16:creationId xmlns:a16="http://schemas.microsoft.com/office/drawing/2014/main" id="{DE49825A-8686-4FD3-B2A5-B64265AD14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6" name="Oval 1415">
                    <a:extLst>
                      <a:ext uri="{FF2B5EF4-FFF2-40B4-BE49-F238E27FC236}">
                        <a16:creationId xmlns:a16="http://schemas.microsoft.com/office/drawing/2014/main" id="{549231C2-D326-4312-B392-BA36A805FC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7" name="Oval 1416">
                    <a:extLst>
                      <a:ext uri="{FF2B5EF4-FFF2-40B4-BE49-F238E27FC236}">
                        <a16:creationId xmlns:a16="http://schemas.microsoft.com/office/drawing/2014/main" id="{8D239105-5BED-4E04-946A-7B69D92F9D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8" name="Oval 1417">
                    <a:extLst>
                      <a:ext uri="{FF2B5EF4-FFF2-40B4-BE49-F238E27FC236}">
                        <a16:creationId xmlns:a16="http://schemas.microsoft.com/office/drawing/2014/main" id="{1229D7AB-D7D6-46DE-8E87-F6CB667721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9" name="Oval 1418">
                    <a:extLst>
                      <a:ext uri="{FF2B5EF4-FFF2-40B4-BE49-F238E27FC236}">
                        <a16:creationId xmlns:a16="http://schemas.microsoft.com/office/drawing/2014/main" id="{58CDBA9D-1110-43FE-BCB8-181AA717E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0" name="Oval 1419">
                    <a:extLst>
                      <a:ext uri="{FF2B5EF4-FFF2-40B4-BE49-F238E27FC236}">
                        <a16:creationId xmlns:a16="http://schemas.microsoft.com/office/drawing/2014/main" id="{29E8FD5E-8032-4E5F-9E08-C6C1FC774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1" name="Oval 1420">
                    <a:extLst>
                      <a:ext uri="{FF2B5EF4-FFF2-40B4-BE49-F238E27FC236}">
                        <a16:creationId xmlns:a16="http://schemas.microsoft.com/office/drawing/2014/main" id="{BDA80636-A6C5-431A-8E16-A7913FD62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2" name="Oval 1421">
                    <a:extLst>
                      <a:ext uri="{FF2B5EF4-FFF2-40B4-BE49-F238E27FC236}">
                        <a16:creationId xmlns:a16="http://schemas.microsoft.com/office/drawing/2014/main" id="{20ECC413-7A56-4979-BDF7-8BA72576A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3" name="Oval 1422">
                    <a:extLst>
                      <a:ext uri="{FF2B5EF4-FFF2-40B4-BE49-F238E27FC236}">
                        <a16:creationId xmlns:a16="http://schemas.microsoft.com/office/drawing/2014/main" id="{EBAC1994-2A19-48CA-AEA5-6C4DB3575B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4" name="Oval 1423">
                    <a:extLst>
                      <a:ext uri="{FF2B5EF4-FFF2-40B4-BE49-F238E27FC236}">
                        <a16:creationId xmlns:a16="http://schemas.microsoft.com/office/drawing/2014/main" id="{41E8E89A-8DA9-4119-8BC7-5E9BF1038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5" name="Oval 1424">
                    <a:extLst>
                      <a:ext uri="{FF2B5EF4-FFF2-40B4-BE49-F238E27FC236}">
                        <a16:creationId xmlns:a16="http://schemas.microsoft.com/office/drawing/2014/main" id="{90D129E1-E8DA-4393-A85C-6D72F5A77C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6" name="Oval 1425">
                    <a:extLst>
                      <a:ext uri="{FF2B5EF4-FFF2-40B4-BE49-F238E27FC236}">
                        <a16:creationId xmlns:a16="http://schemas.microsoft.com/office/drawing/2014/main" id="{5F577B91-1F55-463E-9CAB-2869CB54EC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7" name="Oval 1426">
                    <a:extLst>
                      <a:ext uri="{FF2B5EF4-FFF2-40B4-BE49-F238E27FC236}">
                        <a16:creationId xmlns:a16="http://schemas.microsoft.com/office/drawing/2014/main" id="{DBD8F37C-ECE9-47F5-9227-54E9A23CC5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8" name="Oval 1427">
                    <a:extLst>
                      <a:ext uri="{FF2B5EF4-FFF2-40B4-BE49-F238E27FC236}">
                        <a16:creationId xmlns:a16="http://schemas.microsoft.com/office/drawing/2014/main" id="{91DC1690-8EB5-4618-80A2-A0652537FA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9" name="Oval 1428">
                    <a:extLst>
                      <a:ext uri="{FF2B5EF4-FFF2-40B4-BE49-F238E27FC236}">
                        <a16:creationId xmlns:a16="http://schemas.microsoft.com/office/drawing/2014/main" id="{354233A3-3785-46FD-8FBC-8EB56FDD13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0" name="Oval 1429">
                    <a:extLst>
                      <a:ext uri="{FF2B5EF4-FFF2-40B4-BE49-F238E27FC236}">
                        <a16:creationId xmlns:a16="http://schemas.microsoft.com/office/drawing/2014/main" id="{5B65B48A-354F-4FC8-B2F0-011D2CF00F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1" name="Oval 1430">
                    <a:extLst>
                      <a:ext uri="{FF2B5EF4-FFF2-40B4-BE49-F238E27FC236}">
                        <a16:creationId xmlns:a16="http://schemas.microsoft.com/office/drawing/2014/main" id="{2923E02E-2C4A-413F-BB27-55703DD4B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2" name="Oval 1431">
                    <a:extLst>
                      <a:ext uri="{FF2B5EF4-FFF2-40B4-BE49-F238E27FC236}">
                        <a16:creationId xmlns:a16="http://schemas.microsoft.com/office/drawing/2014/main" id="{C2AA6F87-38BB-47AE-8979-3ACA6FA505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3" name="Oval 1432">
                    <a:extLst>
                      <a:ext uri="{FF2B5EF4-FFF2-40B4-BE49-F238E27FC236}">
                        <a16:creationId xmlns:a16="http://schemas.microsoft.com/office/drawing/2014/main" id="{990A35B1-2F93-460A-BBB2-C555AE94E8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4" name="Oval 1433">
                    <a:extLst>
                      <a:ext uri="{FF2B5EF4-FFF2-40B4-BE49-F238E27FC236}">
                        <a16:creationId xmlns:a16="http://schemas.microsoft.com/office/drawing/2014/main" id="{0DB9E890-7521-4AB5-AA02-79CE51AAF8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5" name="Oval 1434">
                    <a:extLst>
                      <a:ext uri="{FF2B5EF4-FFF2-40B4-BE49-F238E27FC236}">
                        <a16:creationId xmlns:a16="http://schemas.microsoft.com/office/drawing/2014/main" id="{84E0CADB-F334-48CE-8E1F-1E359525A1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6" name="Oval 1435">
                    <a:extLst>
                      <a:ext uri="{FF2B5EF4-FFF2-40B4-BE49-F238E27FC236}">
                        <a16:creationId xmlns:a16="http://schemas.microsoft.com/office/drawing/2014/main" id="{93C06C06-7E0F-4092-85F2-928D85D388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88" name="Oval 1387">
                  <a:extLst>
                    <a:ext uri="{FF2B5EF4-FFF2-40B4-BE49-F238E27FC236}">
                      <a16:creationId xmlns:a16="http://schemas.microsoft.com/office/drawing/2014/main" id="{8C619733-83D5-41D4-8732-F635924C6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9" name="Oval 1388">
                  <a:extLst>
                    <a:ext uri="{FF2B5EF4-FFF2-40B4-BE49-F238E27FC236}">
                      <a16:creationId xmlns:a16="http://schemas.microsoft.com/office/drawing/2014/main" id="{EEB8862A-5BCB-4C8E-AEC0-CE8E6CFBD3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0" name="Oval 1389">
                  <a:extLst>
                    <a:ext uri="{FF2B5EF4-FFF2-40B4-BE49-F238E27FC236}">
                      <a16:creationId xmlns:a16="http://schemas.microsoft.com/office/drawing/2014/main" id="{92A728DA-2380-4866-836D-A08D0D2FE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1" name="Oval 1390">
                  <a:extLst>
                    <a:ext uri="{FF2B5EF4-FFF2-40B4-BE49-F238E27FC236}">
                      <a16:creationId xmlns:a16="http://schemas.microsoft.com/office/drawing/2014/main" id="{72B4C7E0-7FBD-466F-83D8-6135E5EFB6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2" name="Oval 1391">
                  <a:extLst>
                    <a:ext uri="{FF2B5EF4-FFF2-40B4-BE49-F238E27FC236}">
                      <a16:creationId xmlns:a16="http://schemas.microsoft.com/office/drawing/2014/main" id="{EB4AAA1C-1A4E-4E6A-9F92-A09AEE705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3" name="Oval 1392">
                  <a:extLst>
                    <a:ext uri="{FF2B5EF4-FFF2-40B4-BE49-F238E27FC236}">
                      <a16:creationId xmlns:a16="http://schemas.microsoft.com/office/drawing/2014/main" id="{B18BD9C0-473A-4E86-A5BA-F39290BBC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4" name="Oval 1393">
                  <a:extLst>
                    <a:ext uri="{FF2B5EF4-FFF2-40B4-BE49-F238E27FC236}">
                      <a16:creationId xmlns:a16="http://schemas.microsoft.com/office/drawing/2014/main" id="{1C8A0B1B-EF72-440F-B534-7FBF2E3E6A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8" name="Group 1307">
                <a:extLst>
                  <a:ext uri="{FF2B5EF4-FFF2-40B4-BE49-F238E27FC236}">
                    <a16:creationId xmlns:a16="http://schemas.microsoft.com/office/drawing/2014/main" id="{6BBC76FF-4C5F-4EF3-A213-AEC0A5015B4A}"/>
                  </a:ext>
                </a:extLst>
              </p:cNvPr>
              <p:cNvGrpSpPr/>
              <p:nvPr/>
            </p:nvGrpSpPr>
            <p:grpSpPr>
              <a:xfrm>
                <a:off x="2407725" y="1218060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1337" name="Group 1336">
                  <a:extLst>
                    <a:ext uri="{FF2B5EF4-FFF2-40B4-BE49-F238E27FC236}">
                      <a16:creationId xmlns:a16="http://schemas.microsoft.com/office/drawing/2014/main" id="{3D4743BD-8119-4865-B085-7831872E5CD2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1345" name="Oval 1344">
                    <a:extLst>
                      <a:ext uri="{FF2B5EF4-FFF2-40B4-BE49-F238E27FC236}">
                        <a16:creationId xmlns:a16="http://schemas.microsoft.com/office/drawing/2014/main" id="{CA62CBB9-681B-4C0B-9017-C662FDAC0C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6" name="Oval 1345">
                    <a:extLst>
                      <a:ext uri="{FF2B5EF4-FFF2-40B4-BE49-F238E27FC236}">
                        <a16:creationId xmlns:a16="http://schemas.microsoft.com/office/drawing/2014/main" id="{8D813388-D49A-454E-A249-B6ADC55D1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7" name="Oval 1346">
                    <a:extLst>
                      <a:ext uri="{FF2B5EF4-FFF2-40B4-BE49-F238E27FC236}">
                        <a16:creationId xmlns:a16="http://schemas.microsoft.com/office/drawing/2014/main" id="{2D482467-26E6-4E50-8C97-2450D98588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8" name="Oval 1347">
                    <a:extLst>
                      <a:ext uri="{FF2B5EF4-FFF2-40B4-BE49-F238E27FC236}">
                        <a16:creationId xmlns:a16="http://schemas.microsoft.com/office/drawing/2014/main" id="{C475DEF2-3F79-4728-96DB-ED796A23AB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9" name="Oval 1348">
                    <a:extLst>
                      <a:ext uri="{FF2B5EF4-FFF2-40B4-BE49-F238E27FC236}">
                        <a16:creationId xmlns:a16="http://schemas.microsoft.com/office/drawing/2014/main" id="{13228F4C-CECF-4BC9-97CD-C678E504A6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0" name="Oval 1349">
                    <a:extLst>
                      <a:ext uri="{FF2B5EF4-FFF2-40B4-BE49-F238E27FC236}">
                        <a16:creationId xmlns:a16="http://schemas.microsoft.com/office/drawing/2014/main" id="{4963FEC3-C95E-4F02-AAC9-68D3DA0D03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1" name="Oval 1350">
                    <a:extLst>
                      <a:ext uri="{FF2B5EF4-FFF2-40B4-BE49-F238E27FC236}">
                        <a16:creationId xmlns:a16="http://schemas.microsoft.com/office/drawing/2014/main" id="{0660342C-C2DA-4FDF-8BCD-3BC15E6C04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2" name="Oval 1351">
                    <a:extLst>
                      <a:ext uri="{FF2B5EF4-FFF2-40B4-BE49-F238E27FC236}">
                        <a16:creationId xmlns:a16="http://schemas.microsoft.com/office/drawing/2014/main" id="{ED33F5BA-41CD-4EEE-B89C-841AC8FD0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3" name="Oval 1352">
                    <a:extLst>
                      <a:ext uri="{FF2B5EF4-FFF2-40B4-BE49-F238E27FC236}">
                        <a16:creationId xmlns:a16="http://schemas.microsoft.com/office/drawing/2014/main" id="{82FBEEC5-0492-431D-B5CA-AF4632FC40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4" name="Oval 1353">
                    <a:extLst>
                      <a:ext uri="{FF2B5EF4-FFF2-40B4-BE49-F238E27FC236}">
                        <a16:creationId xmlns:a16="http://schemas.microsoft.com/office/drawing/2014/main" id="{4CB9C2A1-801D-4639-AA4F-F0733D8535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5" name="Oval 1354">
                    <a:extLst>
                      <a:ext uri="{FF2B5EF4-FFF2-40B4-BE49-F238E27FC236}">
                        <a16:creationId xmlns:a16="http://schemas.microsoft.com/office/drawing/2014/main" id="{35B21CC3-DD33-40C1-B099-7E0FA06927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6" name="Oval 1355">
                    <a:extLst>
                      <a:ext uri="{FF2B5EF4-FFF2-40B4-BE49-F238E27FC236}">
                        <a16:creationId xmlns:a16="http://schemas.microsoft.com/office/drawing/2014/main" id="{F73EAA6E-3B15-4969-8032-84D1025E7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7" name="Oval 1356">
                    <a:extLst>
                      <a:ext uri="{FF2B5EF4-FFF2-40B4-BE49-F238E27FC236}">
                        <a16:creationId xmlns:a16="http://schemas.microsoft.com/office/drawing/2014/main" id="{44DF5CEE-CAC9-4B97-B86C-93BF1F9167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8" name="Oval 1357">
                    <a:extLst>
                      <a:ext uri="{FF2B5EF4-FFF2-40B4-BE49-F238E27FC236}">
                        <a16:creationId xmlns:a16="http://schemas.microsoft.com/office/drawing/2014/main" id="{89DEBCF1-6889-4ADE-A596-02D929CDE4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9" name="Oval 1358">
                    <a:extLst>
                      <a:ext uri="{FF2B5EF4-FFF2-40B4-BE49-F238E27FC236}">
                        <a16:creationId xmlns:a16="http://schemas.microsoft.com/office/drawing/2014/main" id="{F6865CD2-0A9F-4D68-AAEB-A7F7BF6949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0" name="Oval 1359">
                    <a:extLst>
                      <a:ext uri="{FF2B5EF4-FFF2-40B4-BE49-F238E27FC236}">
                        <a16:creationId xmlns:a16="http://schemas.microsoft.com/office/drawing/2014/main" id="{F28231A8-8405-48F7-893E-8BE745DE54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1" name="Oval 1360">
                    <a:extLst>
                      <a:ext uri="{FF2B5EF4-FFF2-40B4-BE49-F238E27FC236}">
                        <a16:creationId xmlns:a16="http://schemas.microsoft.com/office/drawing/2014/main" id="{0E077368-3048-4304-9797-16E64C42F9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2" name="Oval 1361">
                    <a:extLst>
                      <a:ext uri="{FF2B5EF4-FFF2-40B4-BE49-F238E27FC236}">
                        <a16:creationId xmlns:a16="http://schemas.microsoft.com/office/drawing/2014/main" id="{69776143-7A6F-44B7-B04E-9E54072AD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3" name="Oval 1362">
                    <a:extLst>
                      <a:ext uri="{FF2B5EF4-FFF2-40B4-BE49-F238E27FC236}">
                        <a16:creationId xmlns:a16="http://schemas.microsoft.com/office/drawing/2014/main" id="{15A9762D-27C9-48FD-B996-122B9CE63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4" name="Oval 1363">
                    <a:extLst>
                      <a:ext uri="{FF2B5EF4-FFF2-40B4-BE49-F238E27FC236}">
                        <a16:creationId xmlns:a16="http://schemas.microsoft.com/office/drawing/2014/main" id="{9E4D1B9B-91B0-4324-9F94-DE3BE0F546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5" name="Oval 1364">
                    <a:extLst>
                      <a:ext uri="{FF2B5EF4-FFF2-40B4-BE49-F238E27FC236}">
                        <a16:creationId xmlns:a16="http://schemas.microsoft.com/office/drawing/2014/main" id="{A0C32AD5-A769-48EB-9CB3-0C40C94EB0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6" name="Oval 1365">
                    <a:extLst>
                      <a:ext uri="{FF2B5EF4-FFF2-40B4-BE49-F238E27FC236}">
                        <a16:creationId xmlns:a16="http://schemas.microsoft.com/office/drawing/2014/main" id="{47410617-AC6A-4142-80C3-00EDE9239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7" name="Oval 1366">
                    <a:extLst>
                      <a:ext uri="{FF2B5EF4-FFF2-40B4-BE49-F238E27FC236}">
                        <a16:creationId xmlns:a16="http://schemas.microsoft.com/office/drawing/2014/main" id="{430DB2A9-B08B-4A95-9902-59E4D82B58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8" name="Oval 1367">
                    <a:extLst>
                      <a:ext uri="{FF2B5EF4-FFF2-40B4-BE49-F238E27FC236}">
                        <a16:creationId xmlns:a16="http://schemas.microsoft.com/office/drawing/2014/main" id="{DAE94853-ADF9-49D2-A4F0-E6DE73605B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9" name="Oval 1368">
                    <a:extLst>
                      <a:ext uri="{FF2B5EF4-FFF2-40B4-BE49-F238E27FC236}">
                        <a16:creationId xmlns:a16="http://schemas.microsoft.com/office/drawing/2014/main" id="{98FBD3CA-B0CD-458D-9F40-700A8340D7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0" name="Oval 1369">
                    <a:extLst>
                      <a:ext uri="{FF2B5EF4-FFF2-40B4-BE49-F238E27FC236}">
                        <a16:creationId xmlns:a16="http://schemas.microsoft.com/office/drawing/2014/main" id="{88F093CD-07AF-48AC-99C6-5EDCEC1814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1" name="Oval 1370">
                    <a:extLst>
                      <a:ext uri="{FF2B5EF4-FFF2-40B4-BE49-F238E27FC236}">
                        <a16:creationId xmlns:a16="http://schemas.microsoft.com/office/drawing/2014/main" id="{480441E1-884C-4D50-AAF1-F36B543A6D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2" name="Oval 1371">
                    <a:extLst>
                      <a:ext uri="{FF2B5EF4-FFF2-40B4-BE49-F238E27FC236}">
                        <a16:creationId xmlns:a16="http://schemas.microsoft.com/office/drawing/2014/main" id="{1755463A-FC6B-4EFF-A638-A226A01ABB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3" name="Oval 1372">
                    <a:extLst>
                      <a:ext uri="{FF2B5EF4-FFF2-40B4-BE49-F238E27FC236}">
                        <a16:creationId xmlns:a16="http://schemas.microsoft.com/office/drawing/2014/main" id="{74E98E10-1B27-44A8-A422-163BD3945D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4" name="Oval 1373">
                    <a:extLst>
                      <a:ext uri="{FF2B5EF4-FFF2-40B4-BE49-F238E27FC236}">
                        <a16:creationId xmlns:a16="http://schemas.microsoft.com/office/drawing/2014/main" id="{AD14A425-FDD1-4DC0-8740-6FD1EA2A92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5" name="Oval 1374">
                    <a:extLst>
                      <a:ext uri="{FF2B5EF4-FFF2-40B4-BE49-F238E27FC236}">
                        <a16:creationId xmlns:a16="http://schemas.microsoft.com/office/drawing/2014/main" id="{F4EED937-2910-4E0F-A7A9-1A43636070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6" name="Oval 1375">
                    <a:extLst>
                      <a:ext uri="{FF2B5EF4-FFF2-40B4-BE49-F238E27FC236}">
                        <a16:creationId xmlns:a16="http://schemas.microsoft.com/office/drawing/2014/main" id="{F03D4E72-C107-449F-AB42-BC6CBEF45E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7" name="Oval 1376">
                    <a:extLst>
                      <a:ext uri="{FF2B5EF4-FFF2-40B4-BE49-F238E27FC236}">
                        <a16:creationId xmlns:a16="http://schemas.microsoft.com/office/drawing/2014/main" id="{13EA7344-8597-4A64-BDF3-D6EBFD9EDE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8" name="Oval 1377">
                    <a:extLst>
                      <a:ext uri="{FF2B5EF4-FFF2-40B4-BE49-F238E27FC236}">
                        <a16:creationId xmlns:a16="http://schemas.microsoft.com/office/drawing/2014/main" id="{4BE1E806-EF80-4776-83E5-5986B733AB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9" name="Oval 1378">
                    <a:extLst>
                      <a:ext uri="{FF2B5EF4-FFF2-40B4-BE49-F238E27FC236}">
                        <a16:creationId xmlns:a16="http://schemas.microsoft.com/office/drawing/2014/main" id="{8BF13F50-5800-4282-AA37-8BBC244788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0" name="Oval 1379">
                    <a:extLst>
                      <a:ext uri="{FF2B5EF4-FFF2-40B4-BE49-F238E27FC236}">
                        <a16:creationId xmlns:a16="http://schemas.microsoft.com/office/drawing/2014/main" id="{B29E95A7-7730-465F-B834-77B372C084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1" name="Oval 1380">
                    <a:extLst>
                      <a:ext uri="{FF2B5EF4-FFF2-40B4-BE49-F238E27FC236}">
                        <a16:creationId xmlns:a16="http://schemas.microsoft.com/office/drawing/2014/main" id="{182673C6-7116-417A-8544-5F662C6526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2" name="Oval 1381">
                    <a:extLst>
                      <a:ext uri="{FF2B5EF4-FFF2-40B4-BE49-F238E27FC236}">
                        <a16:creationId xmlns:a16="http://schemas.microsoft.com/office/drawing/2014/main" id="{0D93FC11-CCC0-4F95-BCD2-8459437296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3" name="Oval 1382">
                    <a:extLst>
                      <a:ext uri="{FF2B5EF4-FFF2-40B4-BE49-F238E27FC236}">
                        <a16:creationId xmlns:a16="http://schemas.microsoft.com/office/drawing/2014/main" id="{0053B89C-B9BC-4CAD-BFF5-BE217ADB07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4" name="Oval 1383">
                    <a:extLst>
                      <a:ext uri="{FF2B5EF4-FFF2-40B4-BE49-F238E27FC236}">
                        <a16:creationId xmlns:a16="http://schemas.microsoft.com/office/drawing/2014/main" id="{79EAB2F9-C4E5-4CA8-AF53-24B55CA7E7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5" name="Oval 1384">
                    <a:extLst>
                      <a:ext uri="{FF2B5EF4-FFF2-40B4-BE49-F238E27FC236}">
                        <a16:creationId xmlns:a16="http://schemas.microsoft.com/office/drawing/2014/main" id="{9510DD9C-B2AA-4355-9F0E-E63CE3620F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6" name="Oval 1385">
                    <a:extLst>
                      <a:ext uri="{FF2B5EF4-FFF2-40B4-BE49-F238E27FC236}">
                        <a16:creationId xmlns:a16="http://schemas.microsoft.com/office/drawing/2014/main" id="{503971D6-636C-4BF5-AE60-1BFEF8AA1A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38" name="Oval 1337">
                  <a:extLst>
                    <a:ext uri="{FF2B5EF4-FFF2-40B4-BE49-F238E27FC236}">
                      <a16:creationId xmlns:a16="http://schemas.microsoft.com/office/drawing/2014/main" id="{23F2352C-79BB-4A93-B921-6AB32A5C3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9" name="Oval 1338">
                  <a:extLst>
                    <a:ext uri="{FF2B5EF4-FFF2-40B4-BE49-F238E27FC236}">
                      <a16:creationId xmlns:a16="http://schemas.microsoft.com/office/drawing/2014/main" id="{83A4E661-65B4-448F-9ACB-16E0C9FA8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0" name="Oval 1339">
                  <a:extLst>
                    <a:ext uri="{FF2B5EF4-FFF2-40B4-BE49-F238E27FC236}">
                      <a16:creationId xmlns:a16="http://schemas.microsoft.com/office/drawing/2014/main" id="{3BE4B758-99AE-4820-BC5A-A0399A90A4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1" name="Oval 1340">
                  <a:extLst>
                    <a:ext uri="{FF2B5EF4-FFF2-40B4-BE49-F238E27FC236}">
                      <a16:creationId xmlns:a16="http://schemas.microsoft.com/office/drawing/2014/main" id="{0E9C0A8F-090D-483B-AB73-A13C1F9A5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2" name="Oval 1341">
                  <a:extLst>
                    <a:ext uri="{FF2B5EF4-FFF2-40B4-BE49-F238E27FC236}">
                      <a16:creationId xmlns:a16="http://schemas.microsoft.com/office/drawing/2014/main" id="{19A5BAD3-8753-4EA7-AA10-D92BD7CD82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3" name="Oval 1342">
                  <a:extLst>
                    <a:ext uri="{FF2B5EF4-FFF2-40B4-BE49-F238E27FC236}">
                      <a16:creationId xmlns:a16="http://schemas.microsoft.com/office/drawing/2014/main" id="{1578BAFA-214A-4C42-87AB-66D146241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4" name="Oval 1343">
                  <a:extLst>
                    <a:ext uri="{FF2B5EF4-FFF2-40B4-BE49-F238E27FC236}">
                      <a16:creationId xmlns:a16="http://schemas.microsoft.com/office/drawing/2014/main" id="{3B7EE81B-36F4-4CF9-85F0-A7DB367163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09" name="Oval 1308">
                <a:extLst>
                  <a:ext uri="{FF2B5EF4-FFF2-40B4-BE49-F238E27FC236}">
                    <a16:creationId xmlns:a16="http://schemas.microsoft.com/office/drawing/2014/main" id="{70C3C327-6656-4116-BC90-3B7A5C3B81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Oval 1309">
                <a:extLst>
                  <a:ext uri="{FF2B5EF4-FFF2-40B4-BE49-F238E27FC236}">
                    <a16:creationId xmlns:a16="http://schemas.microsoft.com/office/drawing/2014/main" id="{5EFDB0BC-A03A-49C2-B363-33C08A1030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Oval 1310">
                <a:extLst>
                  <a:ext uri="{FF2B5EF4-FFF2-40B4-BE49-F238E27FC236}">
                    <a16:creationId xmlns:a16="http://schemas.microsoft.com/office/drawing/2014/main" id="{0CA0D805-74CA-4FA5-B64B-7F9D11AEA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Oval 1311">
                <a:extLst>
                  <a:ext uri="{FF2B5EF4-FFF2-40B4-BE49-F238E27FC236}">
                    <a16:creationId xmlns:a16="http://schemas.microsoft.com/office/drawing/2014/main" id="{303E2E77-6ABA-4429-AA0D-FE11FB805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3" name="Oval 1312">
                <a:extLst>
                  <a:ext uri="{FF2B5EF4-FFF2-40B4-BE49-F238E27FC236}">
                    <a16:creationId xmlns:a16="http://schemas.microsoft.com/office/drawing/2014/main" id="{AC9850BD-BF97-4517-B059-89C8A21444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4" name="Oval 1313">
                <a:extLst>
                  <a:ext uri="{FF2B5EF4-FFF2-40B4-BE49-F238E27FC236}">
                    <a16:creationId xmlns:a16="http://schemas.microsoft.com/office/drawing/2014/main" id="{33312F8D-01EC-4FB1-B675-2B98DC44BF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5" name="Oval 1314">
                <a:extLst>
                  <a:ext uri="{FF2B5EF4-FFF2-40B4-BE49-F238E27FC236}">
                    <a16:creationId xmlns:a16="http://schemas.microsoft.com/office/drawing/2014/main" id="{A8430362-7BFB-4B61-9557-F1FA0C13E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6" name="Oval 1315">
                <a:extLst>
                  <a:ext uri="{FF2B5EF4-FFF2-40B4-BE49-F238E27FC236}">
                    <a16:creationId xmlns:a16="http://schemas.microsoft.com/office/drawing/2014/main" id="{4A51214A-EA7F-48BD-94F7-AFBCA66F39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7" name="Oval 1316">
                <a:extLst>
                  <a:ext uri="{FF2B5EF4-FFF2-40B4-BE49-F238E27FC236}">
                    <a16:creationId xmlns:a16="http://schemas.microsoft.com/office/drawing/2014/main" id="{6B0B658C-93BA-4554-910E-6FCB4E508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8" name="Oval 1317">
                <a:extLst>
                  <a:ext uri="{FF2B5EF4-FFF2-40B4-BE49-F238E27FC236}">
                    <a16:creationId xmlns:a16="http://schemas.microsoft.com/office/drawing/2014/main" id="{19FF9A6D-4F01-4817-9858-348310CA28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9" name="Oval 1318">
                <a:extLst>
                  <a:ext uri="{FF2B5EF4-FFF2-40B4-BE49-F238E27FC236}">
                    <a16:creationId xmlns:a16="http://schemas.microsoft.com/office/drawing/2014/main" id="{C5D71B87-E546-40CF-BADA-A7FD7A622B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0" name="Oval 1319">
                <a:extLst>
                  <a:ext uri="{FF2B5EF4-FFF2-40B4-BE49-F238E27FC236}">
                    <a16:creationId xmlns:a16="http://schemas.microsoft.com/office/drawing/2014/main" id="{A31B342C-7269-46E4-B9DB-D59149FFDE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1" name="Oval 1320">
                <a:extLst>
                  <a:ext uri="{FF2B5EF4-FFF2-40B4-BE49-F238E27FC236}">
                    <a16:creationId xmlns:a16="http://schemas.microsoft.com/office/drawing/2014/main" id="{5117C90C-BD47-4859-9E6B-215D4BAC7A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2" name="Oval 1321">
                <a:extLst>
                  <a:ext uri="{FF2B5EF4-FFF2-40B4-BE49-F238E27FC236}">
                    <a16:creationId xmlns:a16="http://schemas.microsoft.com/office/drawing/2014/main" id="{251FED83-9BB7-41E1-9FF0-11CCDE919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3" name="Oval 1322">
                <a:extLst>
                  <a:ext uri="{FF2B5EF4-FFF2-40B4-BE49-F238E27FC236}">
                    <a16:creationId xmlns:a16="http://schemas.microsoft.com/office/drawing/2014/main" id="{7B8C4B9E-0BC7-499B-8565-020D77BBF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4" name="Oval 1323">
                <a:extLst>
                  <a:ext uri="{FF2B5EF4-FFF2-40B4-BE49-F238E27FC236}">
                    <a16:creationId xmlns:a16="http://schemas.microsoft.com/office/drawing/2014/main" id="{303BCBA9-85D9-494D-954F-14C377144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5" name="Oval 1324">
                <a:extLst>
                  <a:ext uri="{FF2B5EF4-FFF2-40B4-BE49-F238E27FC236}">
                    <a16:creationId xmlns:a16="http://schemas.microsoft.com/office/drawing/2014/main" id="{B23F9915-060B-4C05-AD76-076625C6B8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6" name="Oval 1325">
                <a:extLst>
                  <a:ext uri="{FF2B5EF4-FFF2-40B4-BE49-F238E27FC236}">
                    <a16:creationId xmlns:a16="http://schemas.microsoft.com/office/drawing/2014/main" id="{6F2B5AC2-9A0D-42E7-93AF-6D54259319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7" name="Oval 1326">
                <a:extLst>
                  <a:ext uri="{FF2B5EF4-FFF2-40B4-BE49-F238E27FC236}">
                    <a16:creationId xmlns:a16="http://schemas.microsoft.com/office/drawing/2014/main" id="{83DAD927-00AE-4F4D-818B-6F3A7E44AB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8" name="Oval 1327">
                <a:extLst>
                  <a:ext uri="{FF2B5EF4-FFF2-40B4-BE49-F238E27FC236}">
                    <a16:creationId xmlns:a16="http://schemas.microsoft.com/office/drawing/2014/main" id="{7C3CCCF5-221E-4348-86B9-3DC93FF0D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9" name="Oval 1328">
                <a:extLst>
                  <a:ext uri="{FF2B5EF4-FFF2-40B4-BE49-F238E27FC236}">
                    <a16:creationId xmlns:a16="http://schemas.microsoft.com/office/drawing/2014/main" id="{06EC987C-B0CB-44FB-9434-C14EBB35E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0" name="Oval 1329">
                <a:extLst>
                  <a:ext uri="{FF2B5EF4-FFF2-40B4-BE49-F238E27FC236}">
                    <a16:creationId xmlns:a16="http://schemas.microsoft.com/office/drawing/2014/main" id="{0DBE21AC-7FB8-4344-A931-536B2FCDFF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" name="Oval 1330">
                <a:extLst>
                  <a:ext uri="{FF2B5EF4-FFF2-40B4-BE49-F238E27FC236}">
                    <a16:creationId xmlns:a16="http://schemas.microsoft.com/office/drawing/2014/main" id="{937A9DC2-844F-4A3F-AF6F-A824D84C58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2" name="Oval 1331">
                <a:extLst>
                  <a:ext uri="{FF2B5EF4-FFF2-40B4-BE49-F238E27FC236}">
                    <a16:creationId xmlns:a16="http://schemas.microsoft.com/office/drawing/2014/main" id="{277ED15D-408E-4CC8-B165-CDE67CA79A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3" name="Oval 1332">
                <a:extLst>
                  <a:ext uri="{FF2B5EF4-FFF2-40B4-BE49-F238E27FC236}">
                    <a16:creationId xmlns:a16="http://schemas.microsoft.com/office/drawing/2014/main" id="{8DA18618-D13B-4C6C-A1FC-9A97018A9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" name="Oval 1333">
                <a:extLst>
                  <a:ext uri="{FF2B5EF4-FFF2-40B4-BE49-F238E27FC236}">
                    <a16:creationId xmlns:a16="http://schemas.microsoft.com/office/drawing/2014/main" id="{F35A5D86-0194-4EAD-9A87-A5890DC957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" name="Oval 1334">
                <a:extLst>
                  <a:ext uri="{FF2B5EF4-FFF2-40B4-BE49-F238E27FC236}">
                    <a16:creationId xmlns:a16="http://schemas.microsoft.com/office/drawing/2014/main" id="{DAF9060D-5D0B-4C51-B7FF-2BFFB00D39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" name="Oval 1335">
                <a:extLst>
                  <a:ext uri="{FF2B5EF4-FFF2-40B4-BE49-F238E27FC236}">
                    <a16:creationId xmlns:a16="http://schemas.microsoft.com/office/drawing/2014/main" id="{F764590E-6C20-4ECB-9A29-310C2E318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E8E9FA6-7218-4AF9-B750-79C984791814}"/>
                </a:ext>
              </a:extLst>
            </p:cNvPr>
            <p:cNvGrpSpPr/>
            <p:nvPr/>
          </p:nvGrpSpPr>
          <p:grpSpPr>
            <a:xfrm>
              <a:off x="337833" y="3288914"/>
              <a:ext cx="3589282" cy="915211"/>
              <a:chOff x="330579" y="1217249"/>
              <a:chExt cx="3589282" cy="915211"/>
            </a:xfrm>
          </p:grpSpPr>
          <p:grpSp>
            <p:nvGrpSpPr>
              <p:cNvPr id="1125" name="Group 1124">
                <a:extLst>
                  <a:ext uri="{FF2B5EF4-FFF2-40B4-BE49-F238E27FC236}">
                    <a16:creationId xmlns:a16="http://schemas.microsoft.com/office/drawing/2014/main" id="{B5D38499-37B4-43A2-A03E-F22F8104D220}"/>
                  </a:ext>
                </a:extLst>
              </p:cNvPr>
              <p:cNvGrpSpPr/>
              <p:nvPr/>
            </p:nvGrpSpPr>
            <p:grpSpPr>
              <a:xfrm>
                <a:off x="330579" y="1217827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1256" name="Group 1255">
                  <a:extLst>
                    <a:ext uri="{FF2B5EF4-FFF2-40B4-BE49-F238E27FC236}">
                      <a16:creationId xmlns:a16="http://schemas.microsoft.com/office/drawing/2014/main" id="{69823B21-9E37-41D4-8540-7DEE08129CE8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1264" name="Oval 1263">
                    <a:extLst>
                      <a:ext uri="{FF2B5EF4-FFF2-40B4-BE49-F238E27FC236}">
                        <a16:creationId xmlns:a16="http://schemas.microsoft.com/office/drawing/2014/main" id="{9AFB6209-F004-403F-A5C9-D35253A205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5" name="Oval 1264">
                    <a:extLst>
                      <a:ext uri="{FF2B5EF4-FFF2-40B4-BE49-F238E27FC236}">
                        <a16:creationId xmlns:a16="http://schemas.microsoft.com/office/drawing/2014/main" id="{27E6CABD-3612-4695-B53F-7400CEEB97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6" name="Oval 1265">
                    <a:extLst>
                      <a:ext uri="{FF2B5EF4-FFF2-40B4-BE49-F238E27FC236}">
                        <a16:creationId xmlns:a16="http://schemas.microsoft.com/office/drawing/2014/main" id="{48F05AD6-27F9-4FA2-BE94-91D60CBDA5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7" name="Oval 1266">
                    <a:extLst>
                      <a:ext uri="{FF2B5EF4-FFF2-40B4-BE49-F238E27FC236}">
                        <a16:creationId xmlns:a16="http://schemas.microsoft.com/office/drawing/2014/main" id="{FC026305-D034-40EE-AD30-3B4B34183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8" name="Oval 1267">
                    <a:extLst>
                      <a:ext uri="{FF2B5EF4-FFF2-40B4-BE49-F238E27FC236}">
                        <a16:creationId xmlns:a16="http://schemas.microsoft.com/office/drawing/2014/main" id="{72965360-45AA-41AE-84C1-42612AE487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9" name="Oval 1268">
                    <a:extLst>
                      <a:ext uri="{FF2B5EF4-FFF2-40B4-BE49-F238E27FC236}">
                        <a16:creationId xmlns:a16="http://schemas.microsoft.com/office/drawing/2014/main" id="{09EBE1DF-6973-495B-B7C3-E820262CD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0" name="Oval 1269">
                    <a:extLst>
                      <a:ext uri="{FF2B5EF4-FFF2-40B4-BE49-F238E27FC236}">
                        <a16:creationId xmlns:a16="http://schemas.microsoft.com/office/drawing/2014/main" id="{D934BF00-4743-46C1-ABFC-6FD24F305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1" name="Oval 1270">
                    <a:extLst>
                      <a:ext uri="{FF2B5EF4-FFF2-40B4-BE49-F238E27FC236}">
                        <a16:creationId xmlns:a16="http://schemas.microsoft.com/office/drawing/2014/main" id="{EB9A68D8-54B6-4433-B647-820FEA00B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2" name="Oval 1271">
                    <a:extLst>
                      <a:ext uri="{FF2B5EF4-FFF2-40B4-BE49-F238E27FC236}">
                        <a16:creationId xmlns:a16="http://schemas.microsoft.com/office/drawing/2014/main" id="{771348BF-CC68-46B8-85F6-6A63B5F35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3" name="Oval 1272">
                    <a:extLst>
                      <a:ext uri="{FF2B5EF4-FFF2-40B4-BE49-F238E27FC236}">
                        <a16:creationId xmlns:a16="http://schemas.microsoft.com/office/drawing/2014/main" id="{3D174A4B-853C-479C-8BCA-CB52E30D6B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4" name="Oval 1273">
                    <a:extLst>
                      <a:ext uri="{FF2B5EF4-FFF2-40B4-BE49-F238E27FC236}">
                        <a16:creationId xmlns:a16="http://schemas.microsoft.com/office/drawing/2014/main" id="{A702CA9A-A6F9-41A6-8DA7-22A164E38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5" name="Oval 1274">
                    <a:extLst>
                      <a:ext uri="{FF2B5EF4-FFF2-40B4-BE49-F238E27FC236}">
                        <a16:creationId xmlns:a16="http://schemas.microsoft.com/office/drawing/2014/main" id="{E5DC609C-6ACD-42BD-8A2C-FE0FC5E5A5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6" name="Oval 1275">
                    <a:extLst>
                      <a:ext uri="{FF2B5EF4-FFF2-40B4-BE49-F238E27FC236}">
                        <a16:creationId xmlns:a16="http://schemas.microsoft.com/office/drawing/2014/main" id="{7E091FF2-168D-4E56-9C3D-38C7E7E80F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7" name="Oval 1276">
                    <a:extLst>
                      <a:ext uri="{FF2B5EF4-FFF2-40B4-BE49-F238E27FC236}">
                        <a16:creationId xmlns:a16="http://schemas.microsoft.com/office/drawing/2014/main" id="{86CD03B1-68F0-434C-A3B3-C449EE8DF8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8" name="Oval 1277">
                    <a:extLst>
                      <a:ext uri="{FF2B5EF4-FFF2-40B4-BE49-F238E27FC236}">
                        <a16:creationId xmlns:a16="http://schemas.microsoft.com/office/drawing/2014/main" id="{503727A4-D60F-40A6-8DEF-DA54F93D44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9" name="Oval 1278">
                    <a:extLst>
                      <a:ext uri="{FF2B5EF4-FFF2-40B4-BE49-F238E27FC236}">
                        <a16:creationId xmlns:a16="http://schemas.microsoft.com/office/drawing/2014/main" id="{908AAD4E-D462-40A0-9AE6-176BCDCA0C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0" name="Oval 1279">
                    <a:extLst>
                      <a:ext uri="{FF2B5EF4-FFF2-40B4-BE49-F238E27FC236}">
                        <a16:creationId xmlns:a16="http://schemas.microsoft.com/office/drawing/2014/main" id="{7F5AC297-6AA9-4CA3-9F3E-902FC0C9FB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1" name="Oval 1280">
                    <a:extLst>
                      <a:ext uri="{FF2B5EF4-FFF2-40B4-BE49-F238E27FC236}">
                        <a16:creationId xmlns:a16="http://schemas.microsoft.com/office/drawing/2014/main" id="{9DF0937C-BF4F-4A7E-BA2D-770C1B300E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2" name="Oval 1281">
                    <a:extLst>
                      <a:ext uri="{FF2B5EF4-FFF2-40B4-BE49-F238E27FC236}">
                        <a16:creationId xmlns:a16="http://schemas.microsoft.com/office/drawing/2014/main" id="{845B3C2C-2124-406C-B2EA-F8E40EA7BC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3" name="Oval 1282">
                    <a:extLst>
                      <a:ext uri="{FF2B5EF4-FFF2-40B4-BE49-F238E27FC236}">
                        <a16:creationId xmlns:a16="http://schemas.microsoft.com/office/drawing/2014/main" id="{8583E1AB-9AC7-44BF-B659-6F8813204B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4" name="Oval 1283">
                    <a:extLst>
                      <a:ext uri="{FF2B5EF4-FFF2-40B4-BE49-F238E27FC236}">
                        <a16:creationId xmlns:a16="http://schemas.microsoft.com/office/drawing/2014/main" id="{53294C5A-EFA0-43C1-80ED-6645368527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5" name="Oval 1284">
                    <a:extLst>
                      <a:ext uri="{FF2B5EF4-FFF2-40B4-BE49-F238E27FC236}">
                        <a16:creationId xmlns:a16="http://schemas.microsoft.com/office/drawing/2014/main" id="{FC6F76E6-9437-4D3A-8774-A0E3FA6125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6" name="Oval 1285">
                    <a:extLst>
                      <a:ext uri="{FF2B5EF4-FFF2-40B4-BE49-F238E27FC236}">
                        <a16:creationId xmlns:a16="http://schemas.microsoft.com/office/drawing/2014/main" id="{945436AB-FE3A-49BF-83EF-9752719CC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7" name="Oval 1286">
                    <a:extLst>
                      <a:ext uri="{FF2B5EF4-FFF2-40B4-BE49-F238E27FC236}">
                        <a16:creationId xmlns:a16="http://schemas.microsoft.com/office/drawing/2014/main" id="{63CFD3A3-E52C-4538-86A1-07B6209D06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8" name="Oval 1287">
                    <a:extLst>
                      <a:ext uri="{FF2B5EF4-FFF2-40B4-BE49-F238E27FC236}">
                        <a16:creationId xmlns:a16="http://schemas.microsoft.com/office/drawing/2014/main" id="{D1A059CA-72B7-40D4-8DF5-BD54A4A6A0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9" name="Oval 1288">
                    <a:extLst>
                      <a:ext uri="{FF2B5EF4-FFF2-40B4-BE49-F238E27FC236}">
                        <a16:creationId xmlns:a16="http://schemas.microsoft.com/office/drawing/2014/main" id="{78C98E6C-5AE4-4FC1-A2C3-A72BB0760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0" name="Oval 1289">
                    <a:extLst>
                      <a:ext uri="{FF2B5EF4-FFF2-40B4-BE49-F238E27FC236}">
                        <a16:creationId xmlns:a16="http://schemas.microsoft.com/office/drawing/2014/main" id="{F4B87AD9-9045-4BCE-842F-FB8AE0978E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1" name="Oval 1290">
                    <a:extLst>
                      <a:ext uri="{FF2B5EF4-FFF2-40B4-BE49-F238E27FC236}">
                        <a16:creationId xmlns:a16="http://schemas.microsoft.com/office/drawing/2014/main" id="{0EF80226-19E1-472B-BC60-AC156055B7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2" name="Oval 1291">
                    <a:extLst>
                      <a:ext uri="{FF2B5EF4-FFF2-40B4-BE49-F238E27FC236}">
                        <a16:creationId xmlns:a16="http://schemas.microsoft.com/office/drawing/2014/main" id="{A9A8A2FA-86C7-40D7-9F44-8D48FBDB24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3" name="Oval 1292">
                    <a:extLst>
                      <a:ext uri="{FF2B5EF4-FFF2-40B4-BE49-F238E27FC236}">
                        <a16:creationId xmlns:a16="http://schemas.microsoft.com/office/drawing/2014/main" id="{6FA95287-DBB3-4C2F-8BD2-8B0979DEAF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4" name="Oval 1293">
                    <a:extLst>
                      <a:ext uri="{FF2B5EF4-FFF2-40B4-BE49-F238E27FC236}">
                        <a16:creationId xmlns:a16="http://schemas.microsoft.com/office/drawing/2014/main" id="{143EC331-7984-490A-96D4-B1116CD2E3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5" name="Oval 1294">
                    <a:extLst>
                      <a:ext uri="{FF2B5EF4-FFF2-40B4-BE49-F238E27FC236}">
                        <a16:creationId xmlns:a16="http://schemas.microsoft.com/office/drawing/2014/main" id="{63C3516D-8144-4E89-8B0B-4BBA69C2D4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6" name="Oval 1295">
                    <a:extLst>
                      <a:ext uri="{FF2B5EF4-FFF2-40B4-BE49-F238E27FC236}">
                        <a16:creationId xmlns:a16="http://schemas.microsoft.com/office/drawing/2014/main" id="{C328B2BB-6FE5-419C-98C1-409F8BE2B3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7" name="Oval 1296">
                    <a:extLst>
                      <a:ext uri="{FF2B5EF4-FFF2-40B4-BE49-F238E27FC236}">
                        <a16:creationId xmlns:a16="http://schemas.microsoft.com/office/drawing/2014/main" id="{40A852DF-4267-4D55-BF1B-15DCF334B5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8" name="Oval 1297">
                    <a:extLst>
                      <a:ext uri="{FF2B5EF4-FFF2-40B4-BE49-F238E27FC236}">
                        <a16:creationId xmlns:a16="http://schemas.microsoft.com/office/drawing/2014/main" id="{B18DB447-FDC1-4312-B8D0-8C88BEEAB9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9" name="Oval 1298">
                    <a:extLst>
                      <a:ext uri="{FF2B5EF4-FFF2-40B4-BE49-F238E27FC236}">
                        <a16:creationId xmlns:a16="http://schemas.microsoft.com/office/drawing/2014/main" id="{996BF9F0-CB5C-4448-9AD5-527174A43E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0" name="Oval 1299">
                    <a:extLst>
                      <a:ext uri="{FF2B5EF4-FFF2-40B4-BE49-F238E27FC236}">
                        <a16:creationId xmlns:a16="http://schemas.microsoft.com/office/drawing/2014/main" id="{2F021557-E19B-4394-B057-3B25E81D4D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1" name="Oval 1300">
                    <a:extLst>
                      <a:ext uri="{FF2B5EF4-FFF2-40B4-BE49-F238E27FC236}">
                        <a16:creationId xmlns:a16="http://schemas.microsoft.com/office/drawing/2014/main" id="{C8D776F7-4C48-4941-A471-D727CCE7D7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2" name="Oval 1301">
                    <a:extLst>
                      <a:ext uri="{FF2B5EF4-FFF2-40B4-BE49-F238E27FC236}">
                        <a16:creationId xmlns:a16="http://schemas.microsoft.com/office/drawing/2014/main" id="{FF8FB555-E86E-4B27-99DD-A9AB8B1D18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3" name="Oval 1302">
                    <a:extLst>
                      <a:ext uri="{FF2B5EF4-FFF2-40B4-BE49-F238E27FC236}">
                        <a16:creationId xmlns:a16="http://schemas.microsoft.com/office/drawing/2014/main" id="{25D50BB6-1C14-4DA7-B1B5-B91F958F0F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4" name="Oval 1303">
                    <a:extLst>
                      <a:ext uri="{FF2B5EF4-FFF2-40B4-BE49-F238E27FC236}">
                        <a16:creationId xmlns:a16="http://schemas.microsoft.com/office/drawing/2014/main" id="{B8213772-A88D-45AB-9985-85D0C547DD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5" name="Oval 1304">
                    <a:extLst>
                      <a:ext uri="{FF2B5EF4-FFF2-40B4-BE49-F238E27FC236}">
                        <a16:creationId xmlns:a16="http://schemas.microsoft.com/office/drawing/2014/main" id="{2A670E65-57CB-4290-BFBE-4B139528C8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57" name="Oval 1256">
                  <a:extLst>
                    <a:ext uri="{FF2B5EF4-FFF2-40B4-BE49-F238E27FC236}">
                      <a16:creationId xmlns:a16="http://schemas.microsoft.com/office/drawing/2014/main" id="{F3E4ADAF-C613-4ED9-8A85-0E859E9C1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8" name="Oval 1257">
                  <a:extLst>
                    <a:ext uri="{FF2B5EF4-FFF2-40B4-BE49-F238E27FC236}">
                      <a16:creationId xmlns:a16="http://schemas.microsoft.com/office/drawing/2014/main" id="{C3F8F9DD-821D-4634-870C-337EB8F65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9" name="Oval 1258">
                  <a:extLst>
                    <a:ext uri="{FF2B5EF4-FFF2-40B4-BE49-F238E27FC236}">
                      <a16:creationId xmlns:a16="http://schemas.microsoft.com/office/drawing/2014/main" id="{44C6EB8B-73AF-4422-B08B-8C16633F8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0" name="Oval 1259">
                  <a:extLst>
                    <a:ext uri="{FF2B5EF4-FFF2-40B4-BE49-F238E27FC236}">
                      <a16:creationId xmlns:a16="http://schemas.microsoft.com/office/drawing/2014/main" id="{138A7861-B6B7-466C-9FB7-99559E50F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1" name="Oval 1260">
                  <a:extLst>
                    <a:ext uri="{FF2B5EF4-FFF2-40B4-BE49-F238E27FC236}">
                      <a16:creationId xmlns:a16="http://schemas.microsoft.com/office/drawing/2014/main" id="{D39BD797-C34B-4B3F-8D1F-3B14B84BE4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2" name="Oval 1261">
                  <a:extLst>
                    <a:ext uri="{FF2B5EF4-FFF2-40B4-BE49-F238E27FC236}">
                      <a16:creationId xmlns:a16="http://schemas.microsoft.com/office/drawing/2014/main" id="{3B59A5DA-EFFD-462F-BF10-A2C454A47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3" name="Oval 1262">
                  <a:extLst>
                    <a:ext uri="{FF2B5EF4-FFF2-40B4-BE49-F238E27FC236}">
                      <a16:creationId xmlns:a16="http://schemas.microsoft.com/office/drawing/2014/main" id="{F6069205-C9D4-4232-92AF-56DE3521A3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6" name="Group 1125">
                <a:extLst>
                  <a:ext uri="{FF2B5EF4-FFF2-40B4-BE49-F238E27FC236}">
                    <a16:creationId xmlns:a16="http://schemas.microsoft.com/office/drawing/2014/main" id="{863CF01E-C878-4A8C-A3CD-F0801F21896F}"/>
                  </a:ext>
                </a:extLst>
              </p:cNvPr>
              <p:cNvGrpSpPr/>
              <p:nvPr/>
            </p:nvGrpSpPr>
            <p:grpSpPr>
              <a:xfrm>
                <a:off x="1371874" y="1217249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1206" name="Group 1205">
                  <a:extLst>
                    <a:ext uri="{FF2B5EF4-FFF2-40B4-BE49-F238E27FC236}">
                      <a16:creationId xmlns:a16="http://schemas.microsoft.com/office/drawing/2014/main" id="{75FC2957-BABE-4D68-9DCD-2287CC2400F8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1214" name="Oval 1213">
                    <a:extLst>
                      <a:ext uri="{FF2B5EF4-FFF2-40B4-BE49-F238E27FC236}">
                        <a16:creationId xmlns:a16="http://schemas.microsoft.com/office/drawing/2014/main" id="{FD1FAE76-9F42-45F0-8524-DDA0CE7BEA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5" name="Oval 1214">
                    <a:extLst>
                      <a:ext uri="{FF2B5EF4-FFF2-40B4-BE49-F238E27FC236}">
                        <a16:creationId xmlns:a16="http://schemas.microsoft.com/office/drawing/2014/main" id="{DB321FD6-D425-4F16-982D-A6C7EE2018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6" name="Oval 1215">
                    <a:extLst>
                      <a:ext uri="{FF2B5EF4-FFF2-40B4-BE49-F238E27FC236}">
                        <a16:creationId xmlns:a16="http://schemas.microsoft.com/office/drawing/2014/main" id="{43B59715-F352-4517-9640-46C0BEFCC2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7" name="Oval 1216">
                    <a:extLst>
                      <a:ext uri="{FF2B5EF4-FFF2-40B4-BE49-F238E27FC236}">
                        <a16:creationId xmlns:a16="http://schemas.microsoft.com/office/drawing/2014/main" id="{8EBF3350-8D8B-4954-B7D4-6A16A0935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8" name="Oval 1217">
                    <a:extLst>
                      <a:ext uri="{FF2B5EF4-FFF2-40B4-BE49-F238E27FC236}">
                        <a16:creationId xmlns:a16="http://schemas.microsoft.com/office/drawing/2014/main" id="{A04B0EC9-2F43-488F-8734-6901F943E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9" name="Oval 1218">
                    <a:extLst>
                      <a:ext uri="{FF2B5EF4-FFF2-40B4-BE49-F238E27FC236}">
                        <a16:creationId xmlns:a16="http://schemas.microsoft.com/office/drawing/2014/main" id="{2751B75D-816E-4A47-AB30-0C54136EAA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0" name="Oval 1219">
                    <a:extLst>
                      <a:ext uri="{FF2B5EF4-FFF2-40B4-BE49-F238E27FC236}">
                        <a16:creationId xmlns:a16="http://schemas.microsoft.com/office/drawing/2014/main" id="{ED1FBEB6-9B96-4606-814F-F80AA259AE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1" name="Oval 1220">
                    <a:extLst>
                      <a:ext uri="{FF2B5EF4-FFF2-40B4-BE49-F238E27FC236}">
                        <a16:creationId xmlns:a16="http://schemas.microsoft.com/office/drawing/2014/main" id="{ECE7E22F-66C8-4EA3-BEA6-3A327ED55F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2" name="Oval 1221">
                    <a:extLst>
                      <a:ext uri="{FF2B5EF4-FFF2-40B4-BE49-F238E27FC236}">
                        <a16:creationId xmlns:a16="http://schemas.microsoft.com/office/drawing/2014/main" id="{9BAF333F-1C32-4BB0-80E4-D3092801B2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3" name="Oval 1222">
                    <a:extLst>
                      <a:ext uri="{FF2B5EF4-FFF2-40B4-BE49-F238E27FC236}">
                        <a16:creationId xmlns:a16="http://schemas.microsoft.com/office/drawing/2014/main" id="{6C8DB90E-208D-4371-AE69-E391013AF9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4" name="Oval 1223">
                    <a:extLst>
                      <a:ext uri="{FF2B5EF4-FFF2-40B4-BE49-F238E27FC236}">
                        <a16:creationId xmlns:a16="http://schemas.microsoft.com/office/drawing/2014/main" id="{D42955EF-AB22-4DBA-A0D6-CFDD12D67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5" name="Oval 1224">
                    <a:extLst>
                      <a:ext uri="{FF2B5EF4-FFF2-40B4-BE49-F238E27FC236}">
                        <a16:creationId xmlns:a16="http://schemas.microsoft.com/office/drawing/2014/main" id="{F1E28001-1ADC-4101-97F1-EFF09625A1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6" name="Oval 1225">
                    <a:extLst>
                      <a:ext uri="{FF2B5EF4-FFF2-40B4-BE49-F238E27FC236}">
                        <a16:creationId xmlns:a16="http://schemas.microsoft.com/office/drawing/2014/main" id="{530A3391-B9E3-40B5-8D18-AB66FF26D8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7" name="Oval 1226">
                    <a:extLst>
                      <a:ext uri="{FF2B5EF4-FFF2-40B4-BE49-F238E27FC236}">
                        <a16:creationId xmlns:a16="http://schemas.microsoft.com/office/drawing/2014/main" id="{83571C4D-CE6C-4B71-9E13-C28F0716FF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8" name="Oval 1227">
                    <a:extLst>
                      <a:ext uri="{FF2B5EF4-FFF2-40B4-BE49-F238E27FC236}">
                        <a16:creationId xmlns:a16="http://schemas.microsoft.com/office/drawing/2014/main" id="{A2345078-3C65-4B18-A91B-9C309123F6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9" name="Oval 1228">
                    <a:extLst>
                      <a:ext uri="{FF2B5EF4-FFF2-40B4-BE49-F238E27FC236}">
                        <a16:creationId xmlns:a16="http://schemas.microsoft.com/office/drawing/2014/main" id="{857D044C-191E-49BE-BEBB-A78BEF7D9F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0" name="Oval 1229">
                    <a:extLst>
                      <a:ext uri="{FF2B5EF4-FFF2-40B4-BE49-F238E27FC236}">
                        <a16:creationId xmlns:a16="http://schemas.microsoft.com/office/drawing/2014/main" id="{E7F1BF38-8107-4675-8631-8380338AF5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1" name="Oval 1230">
                    <a:extLst>
                      <a:ext uri="{FF2B5EF4-FFF2-40B4-BE49-F238E27FC236}">
                        <a16:creationId xmlns:a16="http://schemas.microsoft.com/office/drawing/2014/main" id="{1C99F216-74BE-4734-868E-F95BCDC56A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2" name="Oval 1231">
                    <a:extLst>
                      <a:ext uri="{FF2B5EF4-FFF2-40B4-BE49-F238E27FC236}">
                        <a16:creationId xmlns:a16="http://schemas.microsoft.com/office/drawing/2014/main" id="{3726E24B-E3FA-4F56-B109-D77C1E35B6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3" name="Oval 1232">
                    <a:extLst>
                      <a:ext uri="{FF2B5EF4-FFF2-40B4-BE49-F238E27FC236}">
                        <a16:creationId xmlns:a16="http://schemas.microsoft.com/office/drawing/2014/main" id="{6CF0F2DE-400F-42A5-96C4-364E3FD741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4" name="Oval 1233">
                    <a:extLst>
                      <a:ext uri="{FF2B5EF4-FFF2-40B4-BE49-F238E27FC236}">
                        <a16:creationId xmlns:a16="http://schemas.microsoft.com/office/drawing/2014/main" id="{DE61BB56-4E95-457F-8547-85F25BF9D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5" name="Oval 1234">
                    <a:extLst>
                      <a:ext uri="{FF2B5EF4-FFF2-40B4-BE49-F238E27FC236}">
                        <a16:creationId xmlns:a16="http://schemas.microsoft.com/office/drawing/2014/main" id="{27DCB907-CBB1-46E4-872D-07446DC54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6" name="Oval 1235">
                    <a:extLst>
                      <a:ext uri="{FF2B5EF4-FFF2-40B4-BE49-F238E27FC236}">
                        <a16:creationId xmlns:a16="http://schemas.microsoft.com/office/drawing/2014/main" id="{0844DAC8-2BAE-40AD-B67E-D0D7866F21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7" name="Oval 1236">
                    <a:extLst>
                      <a:ext uri="{FF2B5EF4-FFF2-40B4-BE49-F238E27FC236}">
                        <a16:creationId xmlns:a16="http://schemas.microsoft.com/office/drawing/2014/main" id="{DDC5725A-8337-4CAF-B1B7-69EB192911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8" name="Oval 1237">
                    <a:extLst>
                      <a:ext uri="{FF2B5EF4-FFF2-40B4-BE49-F238E27FC236}">
                        <a16:creationId xmlns:a16="http://schemas.microsoft.com/office/drawing/2014/main" id="{8A2C1637-C96E-4DC1-89F6-F2E2C09CC1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9" name="Oval 1238">
                    <a:extLst>
                      <a:ext uri="{FF2B5EF4-FFF2-40B4-BE49-F238E27FC236}">
                        <a16:creationId xmlns:a16="http://schemas.microsoft.com/office/drawing/2014/main" id="{3C14F147-DA09-4856-AF64-A0674805D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0" name="Oval 1239">
                    <a:extLst>
                      <a:ext uri="{FF2B5EF4-FFF2-40B4-BE49-F238E27FC236}">
                        <a16:creationId xmlns:a16="http://schemas.microsoft.com/office/drawing/2014/main" id="{562DB37C-7DD5-4667-A29B-08AD413F53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1" name="Oval 1240">
                    <a:extLst>
                      <a:ext uri="{FF2B5EF4-FFF2-40B4-BE49-F238E27FC236}">
                        <a16:creationId xmlns:a16="http://schemas.microsoft.com/office/drawing/2014/main" id="{0C1DE2CE-39C7-408F-8475-0CB9A56FE3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2" name="Oval 1241">
                    <a:extLst>
                      <a:ext uri="{FF2B5EF4-FFF2-40B4-BE49-F238E27FC236}">
                        <a16:creationId xmlns:a16="http://schemas.microsoft.com/office/drawing/2014/main" id="{8DEBF6BB-B281-4FBB-B83A-C4C8117BD3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3" name="Oval 1242">
                    <a:extLst>
                      <a:ext uri="{FF2B5EF4-FFF2-40B4-BE49-F238E27FC236}">
                        <a16:creationId xmlns:a16="http://schemas.microsoft.com/office/drawing/2014/main" id="{E3B5BA78-DFC7-42CF-A4B4-ECCDB7DFB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4" name="Oval 1243">
                    <a:extLst>
                      <a:ext uri="{FF2B5EF4-FFF2-40B4-BE49-F238E27FC236}">
                        <a16:creationId xmlns:a16="http://schemas.microsoft.com/office/drawing/2014/main" id="{B36091C7-768C-4A43-ADF7-57640CFE41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5" name="Oval 1244">
                    <a:extLst>
                      <a:ext uri="{FF2B5EF4-FFF2-40B4-BE49-F238E27FC236}">
                        <a16:creationId xmlns:a16="http://schemas.microsoft.com/office/drawing/2014/main" id="{A31E313D-B6B4-462F-BF32-92511D2DCB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6" name="Oval 1245">
                    <a:extLst>
                      <a:ext uri="{FF2B5EF4-FFF2-40B4-BE49-F238E27FC236}">
                        <a16:creationId xmlns:a16="http://schemas.microsoft.com/office/drawing/2014/main" id="{A197CB62-FB7F-48AA-BE2B-11C39BD0C1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7" name="Oval 1246">
                    <a:extLst>
                      <a:ext uri="{FF2B5EF4-FFF2-40B4-BE49-F238E27FC236}">
                        <a16:creationId xmlns:a16="http://schemas.microsoft.com/office/drawing/2014/main" id="{8E3BE9B2-49F2-4472-A8BF-56AA03ADCF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8" name="Oval 1247">
                    <a:extLst>
                      <a:ext uri="{FF2B5EF4-FFF2-40B4-BE49-F238E27FC236}">
                        <a16:creationId xmlns:a16="http://schemas.microsoft.com/office/drawing/2014/main" id="{6AEA8562-60D6-4634-ADF8-A454AF07C0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9" name="Oval 1248">
                    <a:extLst>
                      <a:ext uri="{FF2B5EF4-FFF2-40B4-BE49-F238E27FC236}">
                        <a16:creationId xmlns:a16="http://schemas.microsoft.com/office/drawing/2014/main" id="{5AEAFAFD-89E5-4240-8E50-5F5A000616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0" name="Oval 1249">
                    <a:extLst>
                      <a:ext uri="{FF2B5EF4-FFF2-40B4-BE49-F238E27FC236}">
                        <a16:creationId xmlns:a16="http://schemas.microsoft.com/office/drawing/2014/main" id="{3B5BA5A2-BD73-4473-92C2-3D4F4A40DF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1" name="Oval 1250">
                    <a:extLst>
                      <a:ext uri="{FF2B5EF4-FFF2-40B4-BE49-F238E27FC236}">
                        <a16:creationId xmlns:a16="http://schemas.microsoft.com/office/drawing/2014/main" id="{F379AC59-5ECC-42D2-A3DF-C0A0CA5382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2" name="Oval 1251">
                    <a:extLst>
                      <a:ext uri="{FF2B5EF4-FFF2-40B4-BE49-F238E27FC236}">
                        <a16:creationId xmlns:a16="http://schemas.microsoft.com/office/drawing/2014/main" id="{187689FF-D456-47FD-B87A-7BEEA107A1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3" name="Oval 1252">
                    <a:extLst>
                      <a:ext uri="{FF2B5EF4-FFF2-40B4-BE49-F238E27FC236}">
                        <a16:creationId xmlns:a16="http://schemas.microsoft.com/office/drawing/2014/main" id="{B948F5EC-6AEC-49C7-BC6E-ABE958DFA8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4" name="Oval 1253">
                    <a:extLst>
                      <a:ext uri="{FF2B5EF4-FFF2-40B4-BE49-F238E27FC236}">
                        <a16:creationId xmlns:a16="http://schemas.microsoft.com/office/drawing/2014/main" id="{1BD2F3BC-120D-4284-A20A-E4F0340C1F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5" name="Oval 1254">
                    <a:extLst>
                      <a:ext uri="{FF2B5EF4-FFF2-40B4-BE49-F238E27FC236}">
                        <a16:creationId xmlns:a16="http://schemas.microsoft.com/office/drawing/2014/main" id="{EDAAA7EC-FCFE-4047-94EA-B4D91A24A9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7" name="Oval 1206">
                  <a:extLst>
                    <a:ext uri="{FF2B5EF4-FFF2-40B4-BE49-F238E27FC236}">
                      <a16:creationId xmlns:a16="http://schemas.microsoft.com/office/drawing/2014/main" id="{EDA9E00E-32A3-4EE5-AC82-923AEF9745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8" name="Oval 1207">
                  <a:extLst>
                    <a:ext uri="{FF2B5EF4-FFF2-40B4-BE49-F238E27FC236}">
                      <a16:creationId xmlns:a16="http://schemas.microsoft.com/office/drawing/2014/main" id="{D8DB05EC-2CD1-4274-BDB1-E97CD49783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9" name="Oval 1208">
                  <a:extLst>
                    <a:ext uri="{FF2B5EF4-FFF2-40B4-BE49-F238E27FC236}">
                      <a16:creationId xmlns:a16="http://schemas.microsoft.com/office/drawing/2014/main" id="{B480DCCA-92BE-44BF-8EAC-8A08DF71B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0" name="Oval 1209">
                  <a:extLst>
                    <a:ext uri="{FF2B5EF4-FFF2-40B4-BE49-F238E27FC236}">
                      <a16:creationId xmlns:a16="http://schemas.microsoft.com/office/drawing/2014/main" id="{D36F2992-7831-4A73-BE62-1F6316ED0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1" name="Oval 1210">
                  <a:extLst>
                    <a:ext uri="{FF2B5EF4-FFF2-40B4-BE49-F238E27FC236}">
                      <a16:creationId xmlns:a16="http://schemas.microsoft.com/office/drawing/2014/main" id="{740BA6E2-9BBF-449F-BE00-E50A88AB29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2" name="Oval 1211">
                  <a:extLst>
                    <a:ext uri="{FF2B5EF4-FFF2-40B4-BE49-F238E27FC236}">
                      <a16:creationId xmlns:a16="http://schemas.microsoft.com/office/drawing/2014/main" id="{081F1340-4E22-466C-AD45-96AFEB833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3" name="Oval 1212">
                  <a:extLst>
                    <a:ext uri="{FF2B5EF4-FFF2-40B4-BE49-F238E27FC236}">
                      <a16:creationId xmlns:a16="http://schemas.microsoft.com/office/drawing/2014/main" id="{B9B1AC7C-6301-484A-91CB-D927B017C4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7" name="Group 1126">
                <a:extLst>
                  <a:ext uri="{FF2B5EF4-FFF2-40B4-BE49-F238E27FC236}">
                    <a16:creationId xmlns:a16="http://schemas.microsoft.com/office/drawing/2014/main" id="{210E56A5-95B3-4A3C-9D40-22416693F0B3}"/>
                  </a:ext>
                </a:extLst>
              </p:cNvPr>
              <p:cNvGrpSpPr/>
              <p:nvPr/>
            </p:nvGrpSpPr>
            <p:grpSpPr>
              <a:xfrm>
                <a:off x="2407725" y="1218060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1156" name="Group 1155">
                  <a:extLst>
                    <a:ext uri="{FF2B5EF4-FFF2-40B4-BE49-F238E27FC236}">
                      <a16:creationId xmlns:a16="http://schemas.microsoft.com/office/drawing/2014/main" id="{D0511AB6-492D-4373-B71D-7C6192A229EF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1164" name="Oval 1163">
                    <a:extLst>
                      <a:ext uri="{FF2B5EF4-FFF2-40B4-BE49-F238E27FC236}">
                        <a16:creationId xmlns:a16="http://schemas.microsoft.com/office/drawing/2014/main" id="{C5014B43-A651-4B6F-8D18-3D3B4EA9B1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5" name="Oval 1164">
                    <a:extLst>
                      <a:ext uri="{FF2B5EF4-FFF2-40B4-BE49-F238E27FC236}">
                        <a16:creationId xmlns:a16="http://schemas.microsoft.com/office/drawing/2014/main" id="{1DA9781B-7B46-4181-874D-F412868430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6" name="Oval 1165">
                    <a:extLst>
                      <a:ext uri="{FF2B5EF4-FFF2-40B4-BE49-F238E27FC236}">
                        <a16:creationId xmlns:a16="http://schemas.microsoft.com/office/drawing/2014/main" id="{71DEA4C7-8D05-4AF9-A511-4C03A993C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7" name="Oval 1166">
                    <a:extLst>
                      <a:ext uri="{FF2B5EF4-FFF2-40B4-BE49-F238E27FC236}">
                        <a16:creationId xmlns:a16="http://schemas.microsoft.com/office/drawing/2014/main" id="{55168BF2-523C-4CFE-BB49-F1E4CB9C59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8" name="Oval 1167">
                    <a:extLst>
                      <a:ext uri="{FF2B5EF4-FFF2-40B4-BE49-F238E27FC236}">
                        <a16:creationId xmlns:a16="http://schemas.microsoft.com/office/drawing/2014/main" id="{526EBEDE-C1C9-4D24-8B92-72453E141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9" name="Oval 1168">
                    <a:extLst>
                      <a:ext uri="{FF2B5EF4-FFF2-40B4-BE49-F238E27FC236}">
                        <a16:creationId xmlns:a16="http://schemas.microsoft.com/office/drawing/2014/main" id="{84C49726-F44A-4588-A161-082C38EE4D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0" name="Oval 1169">
                    <a:extLst>
                      <a:ext uri="{FF2B5EF4-FFF2-40B4-BE49-F238E27FC236}">
                        <a16:creationId xmlns:a16="http://schemas.microsoft.com/office/drawing/2014/main" id="{FBDF3FAA-0DA3-4876-B384-30A15F9A31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1" name="Oval 1170">
                    <a:extLst>
                      <a:ext uri="{FF2B5EF4-FFF2-40B4-BE49-F238E27FC236}">
                        <a16:creationId xmlns:a16="http://schemas.microsoft.com/office/drawing/2014/main" id="{A98D518F-530D-4C12-9B1A-0AEF6155A6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2" name="Oval 1171">
                    <a:extLst>
                      <a:ext uri="{FF2B5EF4-FFF2-40B4-BE49-F238E27FC236}">
                        <a16:creationId xmlns:a16="http://schemas.microsoft.com/office/drawing/2014/main" id="{5CFEEE4A-9AC9-4E26-A618-EF5AB820E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3" name="Oval 1172">
                    <a:extLst>
                      <a:ext uri="{FF2B5EF4-FFF2-40B4-BE49-F238E27FC236}">
                        <a16:creationId xmlns:a16="http://schemas.microsoft.com/office/drawing/2014/main" id="{A8E3FB08-6175-4CDE-BB7B-2A92905887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4" name="Oval 1173">
                    <a:extLst>
                      <a:ext uri="{FF2B5EF4-FFF2-40B4-BE49-F238E27FC236}">
                        <a16:creationId xmlns:a16="http://schemas.microsoft.com/office/drawing/2014/main" id="{C93CB04D-4A8C-48C1-B59E-87E168C10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5" name="Oval 1174">
                    <a:extLst>
                      <a:ext uri="{FF2B5EF4-FFF2-40B4-BE49-F238E27FC236}">
                        <a16:creationId xmlns:a16="http://schemas.microsoft.com/office/drawing/2014/main" id="{A9CA24BC-7225-4A1F-9D62-A5B9DB00AF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6" name="Oval 1175">
                    <a:extLst>
                      <a:ext uri="{FF2B5EF4-FFF2-40B4-BE49-F238E27FC236}">
                        <a16:creationId xmlns:a16="http://schemas.microsoft.com/office/drawing/2014/main" id="{F4A58017-2EF8-4B75-8859-C002C626A9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7" name="Oval 1176">
                    <a:extLst>
                      <a:ext uri="{FF2B5EF4-FFF2-40B4-BE49-F238E27FC236}">
                        <a16:creationId xmlns:a16="http://schemas.microsoft.com/office/drawing/2014/main" id="{70500BAC-496A-491E-8C67-08CD4EA7D2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8" name="Oval 1177">
                    <a:extLst>
                      <a:ext uri="{FF2B5EF4-FFF2-40B4-BE49-F238E27FC236}">
                        <a16:creationId xmlns:a16="http://schemas.microsoft.com/office/drawing/2014/main" id="{120DB6B4-E31A-4F67-AE87-616BD2C3C2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9" name="Oval 1178">
                    <a:extLst>
                      <a:ext uri="{FF2B5EF4-FFF2-40B4-BE49-F238E27FC236}">
                        <a16:creationId xmlns:a16="http://schemas.microsoft.com/office/drawing/2014/main" id="{89703AFE-E6A5-4FE0-9219-5E54EEA2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0" name="Oval 1179">
                    <a:extLst>
                      <a:ext uri="{FF2B5EF4-FFF2-40B4-BE49-F238E27FC236}">
                        <a16:creationId xmlns:a16="http://schemas.microsoft.com/office/drawing/2014/main" id="{971EE1B3-0BF3-463C-AEC6-379D92FC80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1" name="Oval 1180">
                    <a:extLst>
                      <a:ext uri="{FF2B5EF4-FFF2-40B4-BE49-F238E27FC236}">
                        <a16:creationId xmlns:a16="http://schemas.microsoft.com/office/drawing/2014/main" id="{39927017-D22E-4195-A63E-7BBFF0CB65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2" name="Oval 1181">
                    <a:extLst>
                      <a:ext uri="{FF2B5EF4-FFF2-40B4-BE49-F238E27FC236}">
                        <a16:creationId xmlns:a16="http://schemas.microsoft.com/office/drawing/2014/main" id="{A57A042D-771A-40AB-B467-C345E4644E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3" name="Oval 1182">
                    <a:extLst>
                      <a:ext uri="{FF2B5EF4-FFF2-40B4-BE49-F238E27FC236}">
                        <a16:creationId xmlns:a16="http://schemas.microsoft.com/office/drawing/2014/main" id="{43C01B3D-FFC3-405D-B923-45A90F2C8E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4" name="Oval 1183">
                    <a:extLst>
                      <a:ext uri="{FF2B5EF4-FFF2-40B4-BE49-F238E27FC236}">
                        <a16:creationId xmlns:a16="http://schemas.microsoft.com/office/drawing/2014/main" id="{8DFA5FBC-E6AE-439D-9785-0B22EEC27B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5" name="Oval 1184">
                    <a:extLst>
                      <a:ext uri="{FF2B5EF4-FFF2-40B4-BE49-F238E27FC236}">
                        <a16:creationId xmlns:a16="http://schemas.microsoft.com/office/drawing/2014/main" id="{72269AB1-3B04-49CD-A6F6-3999B6B4DD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6" name="Oval 1185">
                    <a:extLst>
                      <a:ext uri="{FF2B5EF4-FFF2-40B4-BE49-F238E27FC236}">
                        <a16:creationId xmlns:a16="http://schemas.microsoft.com/office/drawing/2014/main" id="{1C45ECA5-2871-4E85-870C-4E9AAF0702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7" name="Oval 1186">
                    <a:extLst>
                      <a:ext uri="{FF2B5EF4-FFF2-40B4-BE49-F238E27FC236}">
                        <a16:creationId xmlns:a16="http://schemas.microsoft.com/office/drawing/2014/main" id="{8BFEECD1-A7E4-460A-BE68-84462D28B0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8" name="Oval 1187">
                    <a:extLst>
                      <a:ext uri="{FF2B5EF4-FFF2-40B4-BE49-F238E27FC236}">
                        <a16:creationId xmlns:a16="http://schemas.microsoft.com/office/drawing/2014/main" id="{327276E4-927A-44D6-AC2C-2DADC8D2E8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9" name="Oval 1188">
                    <a:extLst>
                      <a:ext uri="{FF2B5EF4-FFF2-40B4-BE49-F238E27FC236}">
                        <a16:creationId xmlns:a16="http://schemas.microsoft.com/office/drawing/2014/main" id="{2CC767E3-D219-4C77-AD60-B4AFA38E78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0" name="Oval 1189">
                    <a:extLst>
                      <a:ext uri="{FF2B5EF4-FFF2-40B4-BE49-F238E27FC236}">
                        <a16:creationId xmlns:a16="http://schemas.microsoft.com/office/drawing/2014/main" id="{B6B22DB5-7CF2-4AA7-A6AC-37C6F46C5D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1" name="Oval 1190">
                    <a:extLst>
                      <a:ext uri="{FF2B5EF4-FFF2-40B4-BE49-F238E27FC236}">
                        <a16:creationId xmlns:a16="http://schemas.microsoft.com/office/drawing/2014/main" id="{7FEADACD-3495-44FE-92AA-CBEE40D6CF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2" name="Oval 1191">
                    <a:extLst>
                      <a:ext uri="{FF2B5EF4-FFF2-40B4-BE49-F238E27FC236}">
                        <a16:creationId xmlns:a16="http://schemas.microsoft.com/office/drawing/2014/main" id="{7914BFE3-D8D9-4B65-8439-8020B8FB8B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3" name="Oval 1192">
                    <a:extLst>
                      <a:ext uri="{FF2B5EF4-FFF2-40B4-BE49-F238E27FC236}">
                        <a16:creationId xmlns:a16="http://schemas.microsoft.com/office/drawing/2014/main" id="{14E7F075-9443-49CF-BAC8-2991DFA86F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4" name="Oval 1193">
                    <a:extLst>
                      <a:ext uri="{FF2B5EF4-FFF2-40B4-BE49-F238E27FC236}">
                        <a16:creationId xmlns:a16="http://schemas.microsoft.com/office/drawing/2014/main" id="{7B00EAE9-0CAE-412A-974C-CCFDA22EFC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5" name="Oval 1194">
                    <a:extLst>
                      <a:ext uri="{FF2B5EF4-FFF2-40B4-BE49-F238E27FC236}">
                        <a16:creationId xmlns:a16="http://schemas.microsoft.com/office/drawing/2014/main" id="{A7B1E299-8919-4CE5-8985-6DB808F131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6" name="Oval 1195">
                    <a:extLst>
                      <a:ext uri="{FF2B5EF4-FFF2-40B4-BE49-F238E27FC236}">
                        <a16:creationId xmlns:a16="http://schemas.microsoft.com/office/drawing/2014/main" id="{97BE61DA-CFBD-4BEA-98C8-BBDEADDA30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7" name="Oval 1196">
                    <a:extLst>
                      <a:ext uri="{FF2B5EF4-FFF2-40B4-BE49-F238E27FC236}">
                        <a16:creationId xmlns:a16="http://schemas.microsoft.com/office/drawing/2014/main" id="{62735E64-1DD0-4B87-8B4B-FECCCAE9AE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8" name="Oval 1197">
                    <a:extLst>
                      <a:ext uri="{FF2B5EF4-FFF2-40B4-BE49-F238E27FC236}">
                        <a16:creationId xmlns:a16="http://schemas.microsoft.com/office/drawing/2014/main" id="{58820BDE-EE25-4715-BB74-5F6C8184AD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9" name="Oval 1198">
                    <a:extLst>
                      <a:ext uri="{FF2B5EF4-FFF2-40B4-BE49-F238E27FC236}">
                        <a16:creationId xmlns:a16="http://schemas.microsoft.com/office/drawing/2014/main" id="{E28E2364-7871-4E8E-8D94-01026A52F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0" name="Oval 1199">
                    <a:extLst>
                      <a:ext uri="{FF2B5EF4-FFF2-40B4-BE49-F238E27FC236}">
                        <a16:creationId xmlns:a16="http://schemas.microsoft.com/office/drawing/2014/main" id="{56966C38-F001-4284-957D-F6E14316CF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1" name="Oval 1200">
                    <a:extLst>
                      <a:ext uri="{FF2B5EF4-FFF2-40B4-BE49-F238E27FC236}">
                        <a16:creationId xmlns:a16="http://schemas.microsoft.com/office/drawing/2014/main" id="{8FC539DF-A578-4FD5-B0F2-05839BC19A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2" name="Oval 1201">
                    <a:extLst>
                      <a:ext uri="{FF2B5EF4-FFF2-40B4-BE49-F238E27FC236}">
                        <a16:creationId xmlns:a16="http://schemas.microsoft.com/office/drawing/2014/main" id="{9F92A108-FD21-4F09-8CC1-28AD3826F6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3" name="Oval 1202">
                    <a:extLst>
                      <a:ext uri="{FF2B5EF4-FFF2-40B4-BE49-F238E27FC236}">
                        <a16:creationId xmlns:a16="http://schemas.microsoft.com/office/drawing/2014/main" id="{E09D1A05-CE46-4119-9B79-046B53BA46C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4" name="Oval 1203">
                    <a:extLst>
                      <a:ext uri="{FF2B5EF4-FFF2-40B4-BE49-F238E27FC236}">
                        <a16:creationId xmlns:a16="http://schemas.microsoft.com/office/drawing/2014/main" id="{37498762-EC7C-4A48-AD9C-BB678E2BDB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5" name="Oval 1204">
                    <a:extLst>
                      <a:ext uri="{FF2B5EF4-FFF2-40B4-BE49-F238E27FC236}">
                        <a16:creationId xmlns:a16="http://schemas.microsoft.com/office/drawing/2014/main" id="{0A674F05-3EEF-4436-B912-523929A45A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57" name="Oval 1156">
                  <a:extLst>
                    <a:ext uri="{FF2B5EF4-FFF2-40B4-BE49-F238E27FC236}">
                      <a16:creationId xmlns:a16="http://schemas.microsoft.com/office/drawing/2014/main" id="{7306FA14-FEA6-4567-AAB5-0D21B03F88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8" name="Oval 1157">
                  <a:extLst>
                    <a:ext uri="{FF2B5EF4-FFF2-40B4-BE49-F238E27FC236}">
                      <a16:creationId xmlns:a16="http://schemas.microsoft.com/office/drawing/2014/main" id="{6A6AC8B4-3028-44BB-8190-0A03C87DE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9" name="Oval 1158">
                  <a:extLst>
                    <a:ext uri="{FF2B5EF4-FFF2-40B4-BE49-F238E27FC236}">
                      <a16:creationId xmlns:a16="http://schemas.microsoft.com/office/drawing/2014/main" id="{B5DBC554-0E9E-4590-B9A2-637C1D3F4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0" name="Oval 1159">
                  <a:extLst>
                    <a:ext uri="{FF2B5EF4-FFF2-40B4-BE49-F238E27FC236}">
                      <a16:creationId xmlns:a16="http://schemas.microsoft.com/office/drawing/2014/main" id="{130B54EB-E7FF-4626-8888-EC5E8EA52B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1" name="Oval 1160">
                  <a:extLst>
                    <a:ext uri="{FF2B5EF4-FFF2-40B4-BE49-F238E27FC236}">
                      <a16:creationId xmlns:a16="http://schemas.microsoft.com/office/drawing/2014/main" id="{E6295F80-38AA-4381-976E-A6413B8B9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2" name="Oval 1161">
                  <a:extLst>
                    <a:ext uri="{FF2B5EF4-FFF2-40B4-BE49-F238E27FC236}">
                      <a16:creationId xmlns:a16="http://schemas.microsoft.com/office/drawing/2014/main" id="{285951A9-D625-47B1-A727-39BC73FA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3" name="Oval 1162">
                  <a:extLst>
                    <a:ext uri="{FF2B5EF4-FFF2-40B4-BE49-F238E27FC236}">
                      <a16:creationId xmlns:a16="http://schemas.microsoft.com/office/drawing/2014/main" id="{FF737836-E367-4AAB-8048-374C7A81B8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A6AC0AC7-597A-44F5-82F3-DFA5B28DA6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A2900DB4-24AA-4B9C-8742-AC84CB874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C7E60860-A5BA-4A86-928C-548ADE6AFC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6EBB3657-367D-4F2B-A65D-7F980AA27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7A4A73BE-568E-4C40-9CC1-DECCEFB12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EE8B812E-D99C-49B8-B697-C4235961F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4" name="Oval 1133">
                <a:extLst>
                  <a:ext uri="{FF2B5EF4-FFF2-40B4-BE49-F238E27FC236}">
                    <a16:creationId xmlns:a16="http://schemas.microsoft.com/office/drawing/2014/main" id="{ABB2C1DD-3248-4622-91E2-0507C217D3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D270358F-B915-466B-9F7F-BD5B711BF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73E22EC8-0694-49F4-BBD7-7222C153B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7" name="Oval 1136">
                <a:extLst>
                  <a:ext uri="{FF2B5EF4-FFF2-40B4-BE49-F238E27FC236}">
                    <a16:creationId xmlns:a16="http://schemas.microsoft.com/office/drawing/2014/main" id="{2D6D9C29-E5A3-4C29-BFCF-4C0D507627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Oval 1137">
                <a:extLst>
                  <a:ext uri="{FF2B5EF4-FFF2-40B4-BE49-F238E27FC236}">
                    <a16:creationId xmlns:a16="http://schemas.microsoft.com/office/drawing/2014/main" id="{6D136078-35F3-4D83-A8DD-459D4305A9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Oval 1138">
                <a:extLst>
                  <a:ext uri="{FF2B5EF4-FFF2-40B4-BE49-F238E27FC236}">
                    <a16:creationId xmlns:a16="http://schemas.microsoft.com/office/drawing/2014/main" id="{E0B94EF0-99AD-427C-A23F-EFB756D1AC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0" name="Oval 1139">
                <a:extLst>
                  <a:ext uri="{FF2B5EF4-FFF2-40B4-BE49-F238E27FC236}">
                    <a16:creationId xmlns:a16="http://schemas.microsoft.com/office/drawing/2014/main" id="{17C5CF9F-DC2E-40A3-A36F-B9D8A66E7C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1" name="Oval 1140">
                <a:extLst>
                  <a:ext uri="{FF2B5EF4-FFF2-40B4-BE49-F238E27FC236}">
                    <a16:creationId xmlns:a16="http://schemas.microsoft.com/office/drawing/2014/main" id="{7900A165-A917-488B-BC2F-1C8BAFBA6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2" name="Oval 1141">
                <a:extLst>
                  <a:ext uri="{FF2B5EF4-FFF2-40B4-BE49-F238E27FC236}">
                    <a16:creationId xmlns:a16="http://schemas.microsoft.com/office/drawing/2014/main" id="{4850A6F4-3DF1-4F10-B821-C1420AAACA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3" name="Oval 1142">
                <a:extLst>
                  <a:ext uri="{FF2B5EF4-FFF2-40B4-BE49-F238E27FC236}">
                    <a16:creationId xmlns:a16="http://schemas.microsoft.com/office/drawing/2014/main" id="{2053464C-AF94-4CCE-946C-6472EBAE30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4" name="Oval 1143">
                <a:extLst>
                  <a:ext uri="{FF2B5EF4-FFF2-40B4-BE49-F238E27FC236}">
                    <a16:creationId xmlns:a16="http://schemas.microsoft.com/office/drawing/2014/main" id="{D7834912-4CD4-4BAA-87E2-5AC79AE32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36BB783C-280B-493B-AD1B-30ACB621D1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D59597B4-5D04-49A2-BB26-EC2EE4E83D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C179E200-BF9B-4C1A-B0D0-5D7492A765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8" name="Oval 1147">
                <a:extLst>
                  <a:ext uri="{FF2B5EF4-FFF2-40B4-BE49-F238E27FC236}">
                    <a16:creationId xmlns:a16="http://schemas.microsoft.com/office/drawing/2014/main" id="{D9FA20F1-AA67-41BD-82F2-11A6A94AE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9E900162-8FDF-48F9-8A25-46AEC6DB7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AC32DDA8-1F19-48BE-BFE6-F0D14FB027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1" name="Oval 1150">
                <a:extLst>
                  <a:ext uri="{FF2B5EF4-FFF2-40B4-BE49-F238E27FC236}">
                    <a16:creationId xmlns:a16="http://schemas.microsoft.com/office/drawing/2014/main" id="{9134F04B-FBEE-4957-8EA4-738FCD53C9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2" name="Oval 1151">
                <a:extLst>
                  <a:ext uri="{FF2B5EF4-FFF2-40B4-BE49-F238E27FC236}">
                    <a16:creationId xmlns:a16="http://schemas.microsoft.com/office/drawing/2014/main" id="{6E046C00-525F-4B12-A25D-1436E51AF6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B1E00FB2-008C-4F5D-AF2A-2A20EC7B78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4" name="Oval 1153">
                <a:extLst>
                  <a:ext uri="{FF2B5EF4-FFF2-40B4-BE49-F238E27FC236}">
                    <a16:creationId xmlns:a16="http://schemas.microsoft.com/office/drawing/2014/main" id="{4A126F66-8ABA-42E6-B9D2-34CE44E55E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5" name="Oval 1154">
                <a:extLst>
                  <a:ext uri="{FF2B5EF4-FFF2-40B4-BE49-F238E27FC236}">
                    <a16:creationId xmlns:a16="http://schemas.microsoft.com/office/drawing/2014/main" id="{2ED8FD63-D2FA-47C1-8183-A153B7249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172E886A-3AE5-4696-B08D-BCA829C29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473" y="478402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l 1025">
              <a:extLst>
                <a:ext uri="{FF2B5EF4-FFF2-40B4-BE49-F238E27FC236}">
                  <a16:creationId xmlns:a16="http://schemas.microsoft.com/office/drawing/2014/main" id="{818B576A-8129-4839-B5E7-C4F9C3932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473" y="433785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D51290F8-EFAA-4F28-BB01-A8ECF2CC8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" y="433785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06C5ECBD-4301-4F92-903F-243603F2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473" y="448657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Oval 1028">
              <a:extLst>
                <a:ext uri="{FF2B5EF4-FFF2-40B4-BE49-F238E27FC236}">
                  <a16:creationId xmlns:a16="http://schemas.microsoft.com/office/drawing/2014/main" id="{6ED5A35B-1560-4C8C-A647-31B69E7BA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" y="448657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9EEF744D-7A6E-467F-B7D3-5695736D4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473" y="4635298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2AD61E8F-4194-4DB9-A17A-9B765BBFB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921" y="433785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0169BADE-F2F0-4A3E-938F-4099A7738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645" y="433785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CC054EE9-C13A-491F-845F-B643BDBA2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" y="478402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ADDF4457-BFD3-48CF-8011-2E871B70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921" y="478402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BAC24981-9729-4559-B7C2-AD90C5606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645" y="478402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700A542A-7390-4937-98C0-609857F51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921" y="448657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F8852AFE-D483-450E-986D-99519FA83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921" y="4635298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6D433375-1F73-40D3-977E-5FC4A7ECF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" y="4635298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E57C71D8-9547-40D8-BD39-794188C1D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645" y="448657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B0E292DF-BD75-4394-88EB-B7B111CC8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645" y="4635298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7259C0DA-049D-4E23-BB5F-48A39E0A1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68" y="433931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1A1DBDEE-06C7-487B-97C6-FDC37201D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68" y="478549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6C0E9FD2-A161-49BC-AD66-ECC3E7D28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68" y="448804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CE2E3F25-7A29-4A61-A490-C4BAACE5F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68" y="463676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C8D35821-B4E7-42EE-8829-F74DA95A1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092" y="433785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6F4B3804-A20E-4EB0-968D-341ADD6D1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092" y="478402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2D69865C-9D64-4BF7-B494-231D63866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092" y="448657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EF5ABAD1-5BE1-4667-BE9F-D2BAFD080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092" y="4635298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6320F845-608B-46E5-92F2-22DC5F180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0176" y="433759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1578423B-4597-4F23-B6B3-7BA49FCD2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0176" y="478377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BE8D1B31-2356-49A4-A88C-D66C5ADCD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0176" y="448632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137AE744-793A-4A6F-B995-C4A4A1F23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0176" y="463504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14BC0CB3-AAAC-4EE7-A2DF-84DDE20F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68" y="478344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2A702196-14F0-4156-9C10-ECB0047D0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68" y="433727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953E8FDF-B717-4DDA-BE4A-37519523F2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92" y="433727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3ED26FFF-A2A9-4100-8C5C-5557BCD1E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68" y="448599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28157DED-F324-40E6-A5B3-135C4994E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92" y="448599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7A91180B-4481-40B6-9EDA-2AFA8460F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68" y="463472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C5441C6C-8900-4A3A-8BE5-E888F0739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216" y="433727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6A3036CC-179C-4082-A12A-CCC8B3822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2940" y="433727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508666F1-04E2-4597-8F5F-BF748188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92" y="478344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8021E94E-2E1C-412C-9D5D-790D7BC4C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216" y="478344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E691C252-46DC-4891-8DC5-D90680B2E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2940" y="478344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094AACB3-D66F-4D05-BEAF-67C5502F7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216" y="448599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9B69E8A6-C5B6-422A-BCE2-2C16106D9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216" y="463472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F585A0FB-573E-48F6-8AB4-CDD979FB0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92" y="463472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934E0CB7-215A-482E-9B64-938C7CD46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2940" y="448599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83D0C303-4374-468B-8C3C-E6846C724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2940" y="463472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841E7DEB-CC3A-4811-B7EE-8212FFE6DC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663" y="433874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20634056-E149-4CD4-8A37-24926FEE8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663" y="478491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95690FE5-278A-42C8-8DC5-A541C8829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663" y="448746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9AA35F92-49AF-4E4C-9611-542186763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663" y="463618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438D63AB-882B-4B5E-A3DC-EF6A344DB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387" y="433727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Oval 1073">
              <a:extLst>
                <a:ext uri="{FF2B5EF4-FFF2-40B4-BE49-F238E27FC236}">
                  <a16:creationId xmlns:a16="http://schemas.microsoft.com/office/drawing/2014/main" id="{242418F1-445A-4E8A-B620-22E5EA770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387" y="478344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F104F42F-8C3A-4019-8865-F958231B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387" y="448599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BFBF5CCA-F2C3-49D8-8121-E6CA51A69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387" y="463472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76">
              <a:extLst>
                <a:ext uri="{FF2B5EF4-FFF2-40B4-BE49-F238E27FC236}">
                  <a16:creationId xmlns:a16="http://schemas.microsoft.com/office/drawing/2014/main" id="{57058B7B-2264-4EAD-92E8-8E8761EA1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71" y="433702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F3933992-0F3C-4517-9AEE-BCCE7AF448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71" y="478319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B2216952-32D8-49DC-81F7-E4A27D67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71" y="448574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B4199D94-FA67-45D8-B074-546AC6E9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71" y="463446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A6C6B672-73EA-49D8-9D56-C01948661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619" y="478425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81305102-C0EC-42A9-833C-CFC760C90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619" y="433808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BCE58BF2-BC92-48D3-BC33-230998CBC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1343" y="433808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D8A99CBD-D81F-4C22-AC4F-3F01138DF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619" y="448680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6BF054A8-0FC8-44C9-972F-E932F9DFC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1343" y="448680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29C6F3A0-0470-4BB0-A9B3-6C9E2BD6C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619" y="463553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1853C582-60F6-4D5F-B8D7-0CDB0126E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0067" y="433808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59D11D8B-6D34-45EC-9070-F93C780EF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791" y="433808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Oval 1088">
              <a:extLst>
                <a:ext uri="{FF2B5EF4-FFF2-40B4-BE49-F238E27FC236}">
                  <a16:creationId xmlns:a16="http://schemas.microsoft.com/office/drawing/2014/main" id="{8DA20882-30E7-404B-BB6A-BF927FF07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1343" y="478425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623EEAFB-EBC8-4143-BF6F-31A8FA876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0067" y="478425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A159B250-8643-44A6-B2D1-E18610A88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791" y="478425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6B787806-C8A9-4D5C-ACF6-920E42756E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0067" y="448680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D44C01D7-DEDD-4CD0-9FB8-722EB8EB6C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0067" y="463553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7D4BA2D1-31BA-49F8-8969-7FAE5AF00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1343" y="463553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C7359CC0-C1EC-44B2-85DD-524EFE996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791" y="448680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C4AF720C-AC31-46E7-9742-E1CA2E257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791" y="463553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FA0FA9AC-AB3E-4967-BB7E-D4BEA2D02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514" y="433955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78CDC958-57E6-4F36-822E-C870770D2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514" y="478572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62D0912C-947C-4D1D-A553-26300A518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514" y="448827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FEDF846A-4185-4D9F-A6A8-5F35715EA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514" y="463700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9793FF99-A22A-43E4-8323-FE34604CF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6238" y="433808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A0715C15-C5BC-434F-8141-A1E51D145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6238" y="478425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EB13EACD-92C2-42CF-BF6D-F3FEE71CF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6238" y="448680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4144F321-3BAA-4D3B-9ED6-227D87065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6238" y="463553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F365E2D5-4C5D-4FDD-8B81-8DCECC52C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7322" y="433783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4BD1CB1B-01E8-486A-88DE-6015BE87D8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7322" y="478400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2C7A2525-E340-4F4E-BD0D-930E7F3191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7322" y="448655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55E67B26-59D5-45C0-8AC8-95B0F4481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7322" y="463528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738F2887-C4B7-4B0D-8912-0C4C32093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914" y="478367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D19121F0-9C9B-4DC8-BD1D-8EF324EFF2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914" y="433750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8738DAF9-665A-4CD5-850F-5B33794BA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638" y="433750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C785ED4C-8A65-496B-B548-32DEBF830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914" y="448622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28299AD3-4328-4763-8043-AE3E7E869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638" y="448622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9FC0C1D6-8D28-4EBA-9DC9-CE45C665A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914" y="463495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C35B5D0C-E0AE-45E3-BB0A-FB57E53C0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1362" y="433750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5831B0E0-7F1A-45E0-9F62-6E14F483FE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086" y="433750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Oval 1116">
              <a:extLst>
                <a:ext uri="{FF2B5EF4-FFF2-40B4-BE49-F238E27FC236}">
                  <a16:creationId xmlns:a16="http://schemas.microsoft.com/office/drawing/2014/main" id="{347913EA-C921-48D8-9A5C-AE9ED6EFB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638" y="478367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2BA0E2D7-96B4-455A-9A13-9EDDB1A07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1362" y="478367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61E6135A-963B-496A-A06B-864F754A9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086" y="478367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A3E8811D-9DDA-4211-8650-AA678D453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1362" y="448622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F18D1F38-C165-418D-B969-7199AD53E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1362" y="463495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C5919A84-6CC4-4055-AA3D-89021B91A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638" y="463495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5DA4C100-CB23-4352-8D72-166A72651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086" y="448622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 1123">
              <a:extLst>
                <a:ext uri="{FF2B5EF4-FFF2-40B4-BE49-F238E27FC236}">
                  <a16:creationId xmlns:a16="http://schemas.microsoft.com/office/drawing/2014/main" id="{24AE71F5-94A1-4F1A-AE1A-4D4A882A4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086" y="463495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534F2E-576D-43B8-91D3-1D75EDF0E8B8}"/>
              </a:ext>
            </a:extLst>
          </p:cNvPr>
          <p:cNvCxnSpPr/>
          <p:nvPr/>
        </p:nvCxnSpPr>
        <p:spPr>
          <a:xfrm>
            <a:off x="4654411" y="3641592"/>
            <a:ext cx="9664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picture containing sky, line, several, day&#10;&#10;Description automatically generated">
            <a:extLst>
              <a:ext uri="{FF2B5EF4-FFF2-40B4-BE49-F238E27FC236}">
                <a16:creationId xmlns:a16="http://schemas.microsoft.com/office/drawing/2014/main" id="{FA1E2173-4B53-422E-9A06-10ED2B027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9" y="1906248"/>
            <a:ext cx="3726662" cy="37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Title 1">
            <a:extLst>
              <a:ext uri="{FF2B5EF4-FFF2-40B4-BE49-F238E27FC236}">
                <a16:creationId xmlns:a16="http://schemas.microsoft.com/office/drawing/2014/main" id="{5F19E913-5DD5-40A4-AE19-51451FC4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26236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2D local gates vs long-range gates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1CAA4-229F-4568-A110-58687F58AFEE}"/>
              </a:ext>
            </a:extLst>
          </p:cNvPr>
          <p:cNvSpPr txBox="1"/>
          <p:nvPr/>
        </p:nvSpPr>
        <p:spPr>
          <a:xfrm>
            <a:off x="838200" y="2356214"/>
            <a:ext cx="9656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With 2D local gates</a:t>
            </a:r>
            <a:r>
              <a:rPr lang="en-US" sz="2000" baseline="30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:</a:t>
            </a:r>
            <a:endParaRPr lang="en-US" sz="2000" dirty="0">
              <a:solidFill>
                <a:schemeClr val="accent5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Need large depth circuits or many ancilla qubits.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Numerically: </a:t>
            </a:r>
            <a:r>
              <a:rPr lang="en-US" sz="2000" dirty="0">
                <a:solidFill>
                  <a:srgbClr val="C00000"/>
                </a:solidFill>
              </a:rPr>
              <a:t>poor performance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With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long-range connections</a:t>
            </a:r>
            <a:r>
              <a:rPr lang="en-US" sz="2000" baseline="30000" dirty="0">
                <a:solidFill>
                  <a:srgbClr val="C00000"/>
                </a:solidFill>
              </a:rPr>
              <a:t>2, 3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Layout based on only a few planar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Numerically </a:t>
            </a:r>
            <a:r>
              <a:rPr lang="en-US" sz="2000" dirty="0">
                <a:solidFill>
                  <a:srgbClr val="C00000"/>
                </a:solidFill>
              </a:rPr>
              <a:t>outperform surface codes</a:t>
            </a:r>
            <a:r>
              <a:rPr lang="en-US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FF87C-DAF0-3837-02DD-10E3F5872DE6}"/>
              </a:ext>
            </a:extLst>
          </p:cNvPr>
          <p:cNvSpPr txBox="1"/>
          <p:nvPr/>
        </p:nvSpPr>
        <p:spPr>
          <a:xfrm>
            <a:off x="6710" y="5833644"/>
            <a:ext cx="12352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Delfosse, Beverland, Tremblay – Bounds on stabilizer measurement circuits and obstruction to local implementations of quantum LDPC codes. </a:t>
            </a:r>
            <a:r>
              <a:rPr lang="en-US" sz="1400" dirty="0">
                <a:hlinkClick r:id="rId3"/>
              </a:rPr>
              <a:t>arxiv2109.14599</a:t>
            </a:r>
            <a:r>
              <a:rPr lang="en-US" sz="1400" dirty="0"/>
              <a:t> </a:t>
            </a:r>
          </a:p>
          <a:p>
            <a:r>
              <a:rPr lang="en-US" sz="1400" dirty="0"/>
              <a:t>2. Tremblay, Delfosse, Beverland – Constant overhead quantum error correction with thin plan connectivity. </a:t>
            </a:r>
            <a:r>
              <a:rPr lang="en-US" sz="1400" dirty="0">
                <a:hlinkClick r:id="rId4"/>
              </a:rPr>
              <a:t>arxiv:2109.14609</a:t>
            </a:r>
            <a:endParaRPr lang="en-US" sz="1400" dirty="0"/>
          </a:p>
          <a:p>
            <a:r>
              <a:rPr lang="en-US" sz="1400" dirty="0"/>
              <a:t>3. </a:t>
            </a:r>
            <a:r>
              <a:rPr lang="en-US" sz="1400" dirty="0" err="1"/>
              <a:t>Bravyi</a:t>
            </a:r>
            <a:r>
              <a:rPr lang="en-US" sz="1400" dirty="0"/>
              <a:t>, Cross, Gambetta, Maslov, </a:t>
            </a:r>
            <a:r>
              <a:rPr lang="en-US" sz="1400" dirty="0" err="1"/>
              <a:t>Rall</a:t>
            </a:r>
            <a:r>
              <a:rPr lang="en-US" sz="1400" dirty="0"/>
              <a:t>, Yoder – High threshold and low overhead fault-tolerant quantum memory. </a:t>
            </a:r>
            <a:r>
              <a:rPr lang="en-US" sz="1400" dirty="0">
                <a:hlinkClick r:id="rId5"/>
              </a:rPr>
              <a:t>arxiv:2308.07915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604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2ADD-1985-3AC2-D837-4300A05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on 2D syndrome extraction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DB454-CAF9-A302-1932-E1973B123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5901"/>
                <a:ext cx="99631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surface codes: depth = 6.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Theorem</a:t>
                </a:r>
                <a:r>
                  <a:rPr lang="en-US" sz="2000" b="1" baseline="30000" dirty="0"/>
                  <a:t>1</a:t>
                </a:r>
                <a:r>
                  <a:rPr lang="en-US" sz="2000" b="1" dirty="0"/>
                  <a:t>.</a:t>
                </a:r>
                <a:r>
                  <a:rPr lang="en-US" sz="2000" dirty="0"/>
                  <a:t> (informal) For quantum LDPC codes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implemented with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2D local gates</a:t>
                </a:r>
                <a:r>
                  <a:rPr lang="en-US" sz="20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depth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constant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q = total number of qubit used.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DB454-CAF9-A302-1932-E1973B123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5901"/>
                <a:ext cx="9963150" cy="4351338"/>
              </a:xfrm>
              <a:blipFill>
                <a:blip r:embed="rId2"/>
                <a:stretch>
                  <a:fillRect l="-76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8D005F7-A1B1-C0CA-69F3-865D11E358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543873"/>
                  </p:ext>
                </p:extLst>
              </p:nvPr>
            </p:nvGraphicFramePr>
            <p:xfrm>
              <a:off x="1573212" y="4374835"/>
              <a:ext cx="904557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255">
                      <a:extLst>
                        <a:ext uri="{9D8B030D-6E8A-4147-A177-3AD203B41FA5}">
                          <a16:colId xmlns:a16="http://schemas.microsoft.com/office/drawing/2014/main" val="1676854896"/>
                        </a:ext>
                      </a:extLst>
                    </a:gridCol>
                    <a:gridCol w="3386666">
                      <a:extLst>
                        <a:ext uri="{9D8B030D-6E8A-4147-A177-3AD203B41FA5}">
                          <a16:colId xmlns:a16="http://schemas.microsoft.com/office/drawing/2014/main" val="641388182"/>
                        </a:ext>
                      </a:extLst>
                    </a:gridCol>
                    <a:gridCol w="3794655">
                      <a:extLst>
                        <a:ext uri="{9D8B030D-6E8A-4147-A177-3AD203B41FA5}">
                          <a16:colId xmlns:a16="http://schemas.microsoft.com/office/drawing/2014/main" val="40858821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Constant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Constant qubit overhead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924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Bound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ancilla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constant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Depth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constant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508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8D005F7-A1B1-C0CA-69F3-865D11E358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543873"/>
                  </p:ext>
                </p:extLst>
              </p:nvPr>
            </p:nvGraphicFramePr>
            <p:xfrm>
              <a:off x="1573212" y="4374835"/>
              <a:ext cx="904557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255">
                      <a:extLst>
                        <a:ext uri="{9D8B030D-6E8A-4147-A177-3AD203B41FA5}">
                          <a16:colId xmlns:a16="http://schemas.microsoft.com/office/drawing/2014/main" val="1676854896"/>
                        </a:ext>
                      </a:extLst>
                    </a:gridCol>
                    <a:gridCol w="3386666">
                      <a:extLst>
                        <a:ext uri="{9D8B030D-6E8A-4147-A177-3AD203B41FA5}">
                          <a16:colId xmlns:a16="http://schemas.microsoft.com/office/drawing/2014/main" val="641388182"/>
                        </a:ext>
                      </a:extLst>
                    </a:gridCol>
                    <a:gridCol w="3794655">
                      <a:extLst>
                        <a:ext uri="{9D8B030D-6E8A-4147-A177-3AD203B41FA5}">
                          <a16:colId xmlns:a16="http://schemas.microsoft.com/office/drawing/2014/main" val="40858821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Constant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Constant qubit overhead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924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Bound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056" t="-110345" r="-11310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000" t="-110345" r="-66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5081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CC7AEB3-0FA8-FFF4-5FB5-0E0F1E542BDC}"/>
              </a:ext>
            </a:extLst>
          </p:cNvPr>
          <p:cNvSpPr txBox="1"/>
          <p:nvPr/>
        </p:nvSpPr>
        <p:spPr>
          <a:xfrm>
            <a:off x="-1" y="6123543"/>
            <a:ext cx="11964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Delfosse, Beverland, Tremblay – Bounds on stabilizer measurement circuits and obstruction to local implementations of quantum LDPC codes. </a:t>
            </a:r>
            <a:r>
              <a:rPr lang="en-US" sz="1400" dirty="0">
                <a:hlinkClick r:id="rId4"/>
              </a:rPr>
              <a:t>arxiv2109.14599</a:t>
            </a:r>
            <a:r>
              <a:rPr lang="en-US" sz="1400" dirty="0"/>
              <a:t> </a:t>
            </a:r>
          </a:p>
          <a:p>
            <a:pPr marL="342900" indent="-342900">
              <a:buAutoNum type="arabicPeriod"/>
            </a:pPr>
            <a:r>
              <a:rPr lang="en-US" sz="1400" dirty="0"/>
              <a:t>Proved for constant rate QLDPC codes with some form of local expansion.</a:t>
            </a:r>
          </a:p>
        </p:txBody>
      </p:sp>
    </p:spTree>
    <p:extLst>
      <p:ext uri="{BB962C8B-B14F-4D97-AF65-F5344CB8AC3E}">
        <p14:creationId xmlns:p14="http://schemas.microsoft.com/office/powerpoint/2010/main" val="2548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F1E5-24F9-83AC-2E9C-550C0B7D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a X check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73AE98-E347-F9A1-4769-C10175D8DB48}"/>
              </a:ext>
            </a:extLst>
          </p:cNvPr>
          <p:cNvGrpSpPr/>
          <p:nvPr/>
        </p:nvGrpSpPr>
        <p:grpSpPr>
          <a:xfrm>
            <a:off x="7016617" y="3375478"/>
            <a:ext cx="2162629" cy="1462315"/>
            <a:chOff x="863599" y="2104571"/>
            <a:chExt cx="2162629" cy="14623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01BAE3-71DD-3EC1-6006-3A00CAC1A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5085" y="3363685"/>
              <a:ext cx="203201" cy="2032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983666-D055-4F29-C65A-9D438385E804}"/>
                </a:ext>
              </a:extLst>
            </p:cNvPr>
            <p:cNvCxnSpPr>
              <a:stCxn id="10" idx="4"/>
              <a:endCxn id="5" idx="0"/>
            </p:cNvCxnSpPr>
            <p:nvPr/>
          </p:nvCxnSpPr>
          <p:spPr>
            <a:xfrm>
              <a:off x="965199" y="2307771"/>
              <a:ext cx="1001487" cy="10559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FB8823-6691-606B-9C78-A0C28B2EEE02}"/>
                </a:ext>
              </a:extLst>
            </p:cNvPr>
            <p:cNvCxnSpPr>
              <a:cxnSpLocks/>
              <a:stCxn id="11" idx="4"/>
              <a:endCxn id="5" idx="0"/>
            </p:cNvCxnSpPr>
            <p:nvPr/>
          </p:nvCxnSpPr>
          <p:spPr>
            <a:xfrm>
              <a:off x="1618342" y="2307771"/>
              <a:ext cx="348344" cy="10559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09B9-ADA2-CBA6-01AF-83BCEEB81A50}"/>
                </a:ext>
              </a:extLst>
            </p:cNvPr>
            <p:cNvCxnSpPr>
              <a:cxnSpLocks/>
              <a:stCxn id="12" idx="4"/>
              <a:endCxn id="5" idx="0"/>
            </p:cNvCxnSpPr>
            <p:nvPr/>
          </p:nvCxnSpPr>
          <p:spPr>
            <a:xfrm flipH="1">
              <a:off x="1966686" y="2307771"/>
              <a:ext cx="304799" cy="10559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135C9A-55D5-09C4-F7A6-61B5942C9F9C}"/>
                </a:ext>
              </a:extLst>
            </p:cNvPr>
            <p:cNvCxnSpPr>
              <a:cxnSpLocks/>
              <a:stCxn id="13" idx="4"/>
              <a:endCxn id="5" idx="0"/>
            </p:cNvCxnSpPr>
            <p:nvPr/>
          </p:nvCxnSpPr>
          <p:spPr>
            <a:xfrm flipH="1">
              <a:off x="1966686" y="2307771"/>
              <a:ext cx="957942" cy="10559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821C0F-3F3E-D622-BA36-FDBAA4243E5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63599" y="2104571"/>
              <a:ext cx="203200" cy="2032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428F47-252B-0B4B-5324-C23FC3BC86F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516742" y="2104571"/>
              <a:ext cx="203200" cy="2032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CB8D22-11EA-9FF7-03A1-18D0A14907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169885" y="2104571"/>
              <a:ext cx="203200" cy="2032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F2E8B-06DA-2150-FD51-69C46F8CCA7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823028" y="2104571"/>
              <a:ext cx="203200" cy="2032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1EE214-C88A-D15A-E05D-4F0ACA710912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969078" y="4289544"/>
            <a:ext cx="210485" cy="599708"/>
            <a:chOff x="602827" y="2907946"/>
            <a:chExt cx="182880" cy="52105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369044-9F6D-B490-6EF0-7700C7E98F3D}"/>
                </a:ext>
              </a:extLst>
            </p:cNvPr>
            <p:cNvSpPr/>
            <p:nvPr/>
          </p:nvSpPr>
          <p:spPr>
            <a:xfrm>
              <a:off x="648547" y="2907946"/>
              <a:ext cx="91440" cy="91440"/>
            </a:xfrm>
            <a:prstGeom prst="ellipse">
              <a:avLst/>
            </a:prstGeom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3C4F2C-144F-B5AD-0F1D-164E88B59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827" y="3246120"/>
              <a:ext cx="182880" cy="1828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2A1762-7316-0692-0DEA-62E9A4608018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>
              <a:off x="694267" y="2977444"/>
              <a:ext cx="0" cy="4515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D6100DD-CD20-3AD9-2C48-A140813F5099}"/>
                </a:ext>
              </a:extLst>
            </p:cNvPr>
            <p:cNvCxnSpPr>
              <a:cxnSpLocks/>
              <a:stCxn id="16" idx="2"/>
              <a:endCxn id="16" idx="6"/>
            </p:cNvCxnSpPr>
            <p:nvPr/>
          </p:nvCxnSpPr>
          <p:spPr>
            <a:xfrm>
              <a:off x="602827" y="333756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1B04DD-9BE1-6C5E-8722-783FB8840F5B}"/>
              </a:ext>
            </a:extLst>
          </p:cNvPr>
          <p:cNvCxnSpPr/>
          <p:nvPr/>
        </p:nvCxnSpPr>
        <p:spPr>
          <a:xfrm>
            <a:off x="2504450" y="3019167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E8D57D-CC65-7910-4459-64F84C02653D}"/>
              </a:ext>
            </a:extLst>
          </p:cNvPr>
          <p:cNvCxnSpPr>
            <a:cxnSpLocks/>
          </p:cNvCxnSpPr>
          <p:nvPr/>
        </p:nvCxnSpPr>
        <p:spPr>
          <a:xfrm>
            <a:off x="2504450" y="3476367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C32868-09F3-4B04-2886-7487AFE43432}"/>
              </a:ext>
            </a:extLst>
          </p:cNvPr>
          <p:cNvCxnSpPr>
            <a:cxnSpLocks/>
          </p:cNvCxnSpPr>
          <p:nvPr/>
        </p:nvCxnSpPr>
        <p:spPr>
          <a:xfrm>
            <a:off x="2504450" y="3933567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293C-9E72-A223-1471-24024625771F}"/>
              </a:ext>
            </a:extLst>
          </p:cNvPr>
          <p:cNvCxnSpPr>
            <a:cxnSpLocks/>
          </p:cNvCxnSpPr>
          <p:nvPr/>
        </p:nvCxnSpPr>
        <p:spPr>
          <a:xfrm>
            <a:off x="2504450" y="4390767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44AEDB-D51D-2F36-6EA8-4F2070AB3BEF}"/>
              </a:ext>
            </a:extLst>
          </p:cNvPr>
          <p:cNvCxnSpPr>
            <a:cxnSpLocks/>
          </p:cNvCxnSpPr>
          <p:nvPr/>
        </p:nvCxnSpPr>
        <p:spPr>
          <a:xfrm>
            <a:off x="2504450" y="4847967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9F726A-7D4B-C0A3-4BB6-4D5910354EE6}"/>
                  </a:ext>
                </a:extLst>
              </p:cNvPr>
              <p:cNvSpPr txBox="1"/>
              <p:nvPr/>
            </p:nvSpPr>
            <p:spPr>
              <a:xfrm>
                <a:off x="1658350" y="4607668"/>
                <a:ext cx="873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dirty="0">
                          <a:latin typeface="Cambria Math" panose="02040503050406030204" pitchFamily="18" charset="0"/>
                        </a:rPr>
                        <m:t>|+&gt;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9F726A-7D4B-C0A3-4BB6-4D591035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50" y="4607668"/>
                <a:ext cx="873444" cy="461665"/>
              </a:xfrm>
              <a:prstGeom prst="rect">
                <a:avLst/>
              </a:prstGeom>
              <a:blipFill>
                <a:blip r:embed="rId2"/>
                <a:stretch>
                  <a:fillRect l="-139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51A8E-3905-215B-EA36-5AB9ED5B693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3405740" y="3829625"/>
            <a:ext cx="210485" cy="1059629"/>
            <a:chOff x="602827" y="2907946"/>
            <a:chExt cx="182880" cy="92065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513781-28FD-DA88-68CC-DC5C213F87A4}"/>
                </a:ext>
              </a:extLst>
            </p:cNvPr>
            <p:cNvSpPr/>
            <p:nvPr/>
          </p:nvSpPr>
          <p:spPr>
            <a:xfrm>
              <a:off x="648547" y="2907946"/>
              <a:ext cx="91440" cy="91440"/>
            </a:xfrm>
            <a:prstGeom prst="ellipse">
              <a:avLst/>
            </a:prstGeom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A8EA3A3-ACC0-FAF5-63DD-C0E64D621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827" y="3645721"/>
              <a:ext cx="182880" cy="1828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99EB80-FAE2-9F07-0894-B2C40AD9D0A7}"/>
                </a:ext>
              </a:extLst>
            </p:cNvPr>
            <p:cNvCxnSpPr>
              <a:cxnSpLocks/>
              <a:stCxn id="26" idx="4"/>
              <a:endCxn id="27" idx="4"/>
            </p:cNvCxnSpPr>
            <p:nvPr/>
          </p:nvCxnSpPr>
          <p:spPr>
            <a:xfrm rot="10800000" flipV="1">
              <a:off x="694267" y="2999386"/>
              <a:ext cx="0" cy="8292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15475E-1762-4224-F0AC-8C319BA4D075}"/>
                </a:ext>
              </a:extLst>
            </p:cNvPr>
            <p:cNvCxnSpPr>
              <a:cxnSpLocks/>
              <a:stCxn id="27" idx="2"/>
              <a:endCxn id="27" idx="6"/>
            </p:cNvCxnSpPr>
            <p:nvPr/>
          </p:nvCxnSpPr>
          <p:spPr>
            <a:xfrm flipH="1">
              <a:off x="602827" y="3737161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453AC1-7E72-2296-68D2-9EB61554E846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3857851" y="3367105"/>
            <a:ext cx="210485" cy="1522148"/>
            <a:chOff x="602827" y="2907946"/>
            <a:chExt cx="182880" cy="13225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728AE84-AD3A-ED98-1AAD-BC410DC06CF4}"/>
                </a:ext>
              </a:extLst>
            </p:cNvPr>
            <p:cNvSpPr/>
            <p:nvPr/>
          </p:nvSpPr>
          <p:spPr>
            <a:xfrm>
              <a:off x="648547" y="2907946"/>
              <a:ext cx="91440" cy="91440"/>
            </a:xfrm>
            <a:prstGeom prst="ellipse">
              <a:avLst/>
            </a:prstGeom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625928-4847-6E6A-832E-5BA64020D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827" y="4047579"/>
              <a:ext cx="182880" cy="1828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DDD09D-093E-60E5-DC64-0DFA2AE21C9A}"/>
                </a:ext>
              </a:extLst>
            </p:cNvPr>
            <p:cNvCxnSpPr>
              <a:cxnSpLocks/>
              <a:stCxn id="31" idx="4"/>
              <a:endCxn id="32" idx="4"/>
            </p:cNvCxnSpPr>
            <p:nvPr/>
          </p:nvCxnSpPr>
          <p:spPr>
            <a:xfrm rot="10800000" flipV="1">
              <a:off x="694267" y="2999386"/>
              <a:ext cx="0" cy="12310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0234D33-D24F-4894-0C0A-50C2C8EA9E1D}"/>
                </a:ext>
              </a:extLst>
            </p:cNvPr>
            <p:cNvCxnSpPr>
              <a:cxnSpLocks/>
              <a:stCxn id="32" idx="2"/>
              <a:endCxn id="32" idx="6"/>
            </p:cNvCxnSpPr>
            <p:nvPr/>
          </p:nvCxnSpPr>
          <p:spPr>
            <a:xfrm flipH="1">
              <a:off x="602827" y="4139019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DCF714-1D6A-0BF3-87DE-5553105D47A9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4330673" y="2909906"/>
            <a:ext cx="210485" cy="1979348"/>
            <a:chOff x="602827" y="2907946"/>
            <a:chExt cx="182880" cy="17197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15213FE-E85C-1B06-6D8E-84F85D32A78E}"/>
                </a:ext>
              </a:extLst>
            </p:cNvPr>
            <p:cNvSpPr/>
            <p:nvPr/>
          </p:nvSpPr>
          <p:spPr>
            <a:xfrm>
              <a:off x="648547" y="2907946"/>
              <a:ext cx="91440" cy="91440"/>
            </a:xfrm>
            <a:prstGeom prst="ellipse">
              <a:avLst/>
            </a:prstGeom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8C499D3-8D50-1F27-4501-FBA57A3C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827" y="4444816"/>
              <a:ext cx="182880" cy="1828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B3F4A4-E175-B234-AF9A-0ECF0B8AEF44}"/>
                </a:ext>
              </a:extLst>
            </p:cNvPr>
            <p:cNvCxnSpPr>
              <a:cxnSpLocks/>
              <a:stCxn id="36" idx="4"/>
              <a:endCxn id="37" idx="4"/>
            </p:cNvCxnSpPr>
            <p:nvPr/>
          </p:nvCxnSpPr>
          <p:spPr>
            <a:xfrm rot="10800000" flipV="1">
              <a:off x="694267" y="2999386"/>
              <a:ext cx="0" cy="16283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F13C5-EB7E-2DF5-277B-72DE19DE6F9F}"/>
                </a:ext>
              </a:extLst>
            </p:cNvPr>
            <p:cNvCxnSpPr>
              <a:cxnSpLocks/>
              <a:stCxn id="37" idx="2"/>
              <a:endCxn id="37" idx="6"/>
            </p:cNvCxnSpPr>
            <p:nvPr/>
          </p:nvCxnSpPr>
          <p:spPr>
            <a:xfrm flipH="1">
              <a:off x="602827" y="4536256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2CF834-28E0-7556-D080-4C502B06B1EE}"/>
              </a:ext>
            </a:extLst>
          </p:cNvPr>
          <p:cNvGrpSpPr/>
          <p:nvPr/>
        </p:nvGrpSpPr>
        <p:grpSpPr>
          <a:xfrm>
            <a:off x="4790450" y="4625339"/>
            <a:ext cx="344640" cy="490794"/>
            <a:chOff x="5411314" y="4880304"/>
            <a:chExt cx="383010" cy="4907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EF5B81-BDCD-BF91-3927-A89D792A7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1314" y="4880304"/>
              <a:ext cx="383010" cy="3693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27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63F479E-34D9-7B54-4C41-795E773BABB3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V="1">
              <a:off x="5597968" y="4989669"/>
              <a:ext cx="101695" cy="168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hord 42">
              <a:extLst>
                <a:ext uri="{FF2B5EF4-FFF2-40B4-BE49-F238E27FC236}">
                  <a16:creationId xmlns:a16="http://schemas.microsoft.com/office/drawing/2014/main" id="{B7F0484A-6C76-CB1A-BF3E-C617C99A436E}"/>
                </a:ext>
              </a:extLst>
            </p:cNvPr>
            <p:cNvSpPr/>
            <p:nvPr/>
          </p:nvSpPr>
          <p:spPr>
            <a:xfrm rot="16200000">
              <a:off x="5385787" y="4972267"/>
              <a:ext cx="424358" cy="373303"/>
            </a:xfrm>
            <a:prstGeom prst="chord">
              <a:avLst>
                <a:gd name="adj1" fmla="val 16227162"/>
                <a:gd name="adj2" fmla="val 538124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523DE43-AF40-1410-81A3-AF645C6FFA57}"/>
              </a:ext>
            </a:extLst>
          </p:cNvPr>
          <p:cNvSpPr/>
          <p:nvPr/>
        </p:nvSpPr>
        <p:spPr>
          <a:xfrm>
            <a:off x="1759101" y="4528583"/>
            <a:ext cx="659818" cy="61609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6694CF8-F07D-AF3A-7234-A99D5D2DBB25}"/>
              </a:ext>
            </a:extLst>
          </p:cNvPr>
          <p:cNvSpPr/>
          <p:nvPr/>
        </p:nvSpPr>
        <p:spPr>
          <a:xfrm>
            <a:off x="2897507" y="4144473"/>
            <a:ext cx="353627" cy="8940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FAF758-A603-13CC-AE48-463D45A0A60A}"/>
              </a:ext>
            </a:extLst>
          </p:cNvPr>
          <p:cNvSpPr/>
          <p:nvPr/>
        </p:nvSpPr>
        <p:spPr>
          <a:xfrm>
            <a:off x="3334169" y="3750955"/>
            <a:ext cx="353627" cy="127072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D56A640-0822-00E5-A5A1-5FE3BE728426}"/>
              </a:ext>
            </a:extLst>
          </p:cNvPr>
          <p:cNvSpPr/>
          <p:nvPr/>
        </p:nvSpPr>
        <p:spPr>
          <a:xfrm>
            <a:off x="3786280" y="3278515"/>
            <a:ext cx="353627" cy="17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672CFCC-D662-612E-9BB5-C85C6F2F3AFC}"/>
              </a:ext>
            </a:extLst>
          </p:cNvPr>
          <p:cNvSpPr/>
          <p:nvPr/>
        </p:nvSpPr>
        <p:spPr>
          <a:xfrm>
            <a:off x="4259102" y="2851795"/>
            <a:ext cx="353627" cy="216081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9D6E34-0D25-0B42-82FE-8791D009C09F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>
            <a:off x="7118216" y="3578677"/>
            <a:ext cx="1001487" cy="1055914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932587-1737-2888-2B92-F3B50A82F93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7771360" y="3578677"/>
            <a:ext cx="348343" cy="1055914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5458A7-FACB-5DF1-F86D-16918B45DCC2}"/>
              </a:ext>
            </a:extLst>
          </p:cNvPr>
          <p:cNvCxnSpPr>
            <a:cxnSpLocks/>
            <a:stCxn id="12" idx="4"/>
            <a:endCxn id="5" idx="0"/>
          </p:cNvCxnSpPr>
          <p:nvPr/>
        </p:nvCxnSpPr>
        <p:spPr>
          <a:xfrm flipH="1">
            <a:off x="8119704" y="3578677"/>
            <a:ext cx="304799" cy="1055914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282D78-421F-D71E-9F6C-09B2BE9913C5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8119703" y="3578677"/>
            <a:ext cx="957943" cy="1055914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9DFA2C7-7F19-8EEB-C610-A1FAA6209A23}"/>
              </a:ext>
            </a:extLst>
          </p:cNvPr>
          <p:cNvSpPr/>
          <p:nvPr/>
        </p:nvSpPr>
        <p:spPr>
          <a:xfrm>
            <a:off x="4694051" y="4511671"/>
            <a:ext cx="584695" cy="58642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F1EE817-CF27-1E5A-F4C0-27202108FCD8}"/>
              </a:ext>
            </a:extLst>
          </p:cNvPr>
          <p:cNvSpPr/>
          <p:nvPr/>
        </p:nvSpPr>
        <p:spPr>
          <a:xfrm>
            <a:off x="7835295" y="4467914"/>
            <a:ext cx="576652" cy="53358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8091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54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B64F-9E05-E960-0171-0941DE7F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measurement of all the X checks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4">
                <a:extLst>
                  <a:ext uri="{FF2B5EF4-FFF2-40B4-BE49-F238E27FC236}">
                    <a16:creationId xmlns:a16="http://schemas.microsoft.com/office/drawing/2014/main" id="{12DC1A60-FA8F-95CB-FD19-1449C63F09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001" y="2422769"/>
                <a:ext cx="5779614" cy="39272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4815" lvl="1" indent="-304815">
                  <a:buFont typeface="+mj-lt"/>
                  <a:buAutoNum type="arabicPeriod"/>
                </a:pPr>
                <a:r>
                  <a:rPr lang="en-US" sz="2000" dirty="0"/>
                  <a:t>Construct an edge coloration</a:t>
                </a:r>
              </a:p>
              <a:p>
                <a:pPr marL="304815" lvl="1" indent="-304815">
                  <a:buFont typeface="+mj-lt"/>
                  <a:buAutoNum type="arabicPeriod"/>
                </a:pPr>
                <a:r>
                  <a:rPr lang="en-US" sz="2000" dirty="0"/>
                  <a:t>Prepare a readout qubits in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|+⟩</m:t>
                    </m:r>
                  </m:oMath>
                </a14:m>
                <a:r>
                  <a:rPr lang="en-US" sz="2000" dirty="0"/>
                  <a:t> for each check.</a:t>
                </a:r>
              </a:p>
              <a:p>
                <a:pPr marL="304815" lvl="1" indent="-304815">
                  <a:buFont typeface="+mj-lt"/>
                  <a:buAutoNum type="arabicPeriod"/>
                </a:pPr>
                <a:r>
                  <a:rPr lang="en-US" sz="2000" dirty="0"/>
                  <a:t>For each color c do:</a:t>
                </a:r>
              </a:p>
              <a:p>
                <a:pPr marL="304815" lvl="1" indent="-304815">
                  <a:buFont typeface="+mj-lt"/>
                  <a:buAutoNum type="arabicPeriod"/>
                </a:pPr>
                <a:r>
                  <a:rPr lang="en-US" sz="2000" dirty="0"/>
                  <a:t>        Apply a CNOT on each edge with color c</a:t>
                </a:r>
              </a:p>
              <a:p>
                <a:pPr marL="304815" lvl="1" indent="-304815">
                  <a:buFont typeface="+mj-lt"/>
                  <a:buAutoNum type="arabicPeriod"/>
                </a:pPr>
                <a:r>
                  <a:rPr lang="en-US" sz="2000" dirty="0"/>
                  <a:t>Measure readout qubits in the X basis.</a:t>
                </a:r>
              </a:p>
            </p:txBody>
          </p:sp>
        </mc:Choice>
        <mc:Fallback xmlns="">
          <p:sp>
            <p:nvSpPr>
              <p:cNvPr id="4" name="Text Placeholder 4">
                <a:extLst>
                  <a:ext uri="{FF2B5EF4-FFF2-40B4-BE49-F238E27FC236}">
                    <a16:creationId xmlns:a16="http://schemas.microsoft.com/office/drawing/2014/main" id="{12DC1A60-FA8F-95CB-FD19-1449C63F0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2422769"/>
                <a:ext cx="5779614" cy="3927231"/>
              </a:xfrm>
              <a:prstGeom prst="rect">
                <a:avLst/>
              </a:prstGeom>
              <a:blipFill>
                <a:blip r:embed="rId2"/>
                <a:stretch>
                  <a:fillRect l="-1160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81DADDA-A618-BA9C-335C-35E318233528}"/>
              </a:ext>
            </a:extLst>
          </p:cNvPr>
          <p:cNvGrpSpPr/>
          <p:nvPr/>
        </p:nvGrpSpPr>
        <p:grpSpPr>
          <a:xfrm>
            <a:off x="6644640" y="2581248"/>
            <a:ext cx="3484482" cy="1695503"/>
            <a:chOff x="838200" y="3346224"/>
            <a:chExt cx="3484482" cy="16955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C25E04-9B79-81F8-1CB7-3DD343A42181}"/>
                </a:ext>
              </a:extLst>
            </p:cNvPr>
            <p:cNvGrpSpPr/>
            <p:nvPr/>
          </p:nvGrpSpPr>
          <p:grpSpPr>
            <a:xfrm>
              <a:off x="838200" y="3346224"/>
              <a:ext cx="3484482" cy="1687464"/>
              <a:chOff x="746760" y="2260870"/>
              <a:chExt cx="3484482" cy="168746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E43B15-A742-B5D6-D68F-1E2892EA53F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760" y="227285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B845F21-2304-47DD-71C3-2CA4D0DB12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297029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68B093C-B958-6CCE-AFE3-FCF7993CE2F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847297" y="2280897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457EA52-DCE1-AE7D-3523-86438B473F7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397564" y="228089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EF8F9D9-F75C-1E8A-B7E2-6328E1EA83F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947830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344AA2-D6A5-C42F-D02C-5159A220A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0710" y="3765454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A99FB2-49C5-5678-F5E6-099C197C718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498096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33B1A66-7706-60FD-4548-81AF92DF39C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48362" y="226087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09FC29C-231B-CF3E-1F37-0EB8CDBB6CDC}"/>
                  </a:ext>
                </a:extLst>
              </p:cNvPr>
              <p:cNvCxnSpPr>
                <a:cxnSpLocks/>
                <a:stCxn id="22" idx="0"/>
                <a:endCxn id="24" idx="0"/>
              </p:cNvCxnSpPr>
              <p:nvPr/>
            </p:nvCxnSpPr>
            <p:spPr>
              <a:xfrm flipV="1">
                <a:off x="3222150" y="2443750"/>
                <a:ext cx="917652" cy="132170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AD1B339-C0E7-4244-5F76-1504971BDE13}"/>
                  </a:ext>
                </a:extLst>
              </p:cNvPr>
              <p:cNvCxnSpPr>
                <a:cxnSpLocks/>
                <a:stCxn id="22" idx="0"/>
                <a:endCxn id="21" idx="0"/>
              </p:cNvCxnSpPr>
              <p:nvPr/>
            </p:nvCxnSpPr>
            <p:spPr>
              <a:xfrm flipH="1" flipV="1">
                <a:off x="3039270" y="2453764"/>
                <a:ext cx="182880" cy="131169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CC70ACA-E1BD-F892-F86E-82A0A9760809}"/>
                  </a:ext>
                </a:extLst>
              </p:cNvPr>
              <p:cNvCxnSpPr>
                <a:cxnSpLocks/>
                <a:stCxn id="22" idx="0"/>
                <a:endCxn id="19" idx="1"/>
              </p:cNvCxnSpPr>
              <p:nvPr/>
            </p:nvCxnSpPr>
            <p:spPr>
              <a:xfrm flipH="1" flipV="1">
                <a:off x="2003395" y="2436995"/>
                <a:ext cx="1218755" cy="132845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0F165F-8512-081D-7959-7699043C74B3}"/>
                  </a:ext>
                </a:extLst>
              </p:cNvPr>
              <p:cNvCxnSpPr>
                <a:cxnSpLocks/>
                <a:stCxn id="22" idx="0"/>
                <a:endCxn id="17" idx="7"/>
              </p:cNvCxnSpPr>
              <p:nvPr/>
            </p:nvCxnSpPr>
            <p:spPr>
              <a:xfrm flipH="1" flipV="1">
                <a:off x="773542" y="2428956"/>
                <a:ext cx="2448608" cy="133649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E9C46C-6061-9505-5343-C43058764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3335" y="4858847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3EEBAB-15E1-390B-79F5-1846AB207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5494" y="4850808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B51FB2-E366-CC75-77A1-2FC9E0CBC2C7}"/>
                </a:ext>
              </a:extLst>
            </p:cNvPr>
            <p:cNvCxnSpPr>
              <a:cxnSpLocks/>
              <a:stCxn id="8" idx="0"/>
              <a:endCxn id="17" idx="0"/>
            </p:cNvCxnSpPr>
            <p:nvPr/>
          </p:nvCxnSpPr>
          <p:spPr>
            <a:xfrm flipH="1" flipV="1">
              <a:off x="929640" y="3541092"/>
              <a:ext cx="1057294" cy="130971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A65E3E-4B84-C0E2-2DDC-B690AB31BDBA}"/>
                </a:ext>
              </a:extLst>
            </p:cNvPr>
            <p:cNvCxnSpPr>
              <a:cxnSpLocks/>
              <a:stCxn id="8" idx="0"/>
              <a:endCxn id="18" idx="0"/>
            </p:cNvCxnSpPr>
            <p:nvPr/>
          </p:nvCxnSpPr>
          <p:spPr>
            <a:xfrm flipH="1" flipV="1">
              <a:off x="1479909" y="3539118"/>
              <a:ext cx="507025" cy="1311690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9DF629-2943-FA81-2980-B3E07A92FC9F}"/>
                </a:ext>
              </a:extLst>
            </p:cNvPr>
            <p:cNvCxnSpPr>
              <a:cxnSpLocks/>
              <a:stCxn id="8" idx="0"/>
              <a:endCxn id="19" idx="0"/>
            </p:cNvCxnSpPr>
            <p:nvPr/>
          </p:nvCxnSpPr>
          <p:spPr>
            <a:xfrm flipV="1">
              <a:off x="1986934" y="3549131"/>
              <a:ext cx="43243" cy="1301677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BC4D06-D240-AAFA-6A7F-F6A8E56187D5}"/>
                </a:ext>
              </a:extLst>
            </p:cNvPr>
            <p:cNvCxnSpPr>
              <a:cxnSpLocks/>
              <a:stCxn id="8" idx="0"/>
              <a:endCxn id="20" idx="0"/>
            </p:cNvCxnSpPr>
            <p:nvPr/>
          </p:nvCxnSpPr>
          <p:spPr>
            <a:xfrm flipV="1">
              <a:off x="1986934" y="3549132"/>
              <a:ext cx="593510" cy="130167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82F25B-4B6A-7FF7-2F2F-8DAFE7B04B1C}"/>
                </a:ext>
              </a:extLst>
            </p:cNvPr>
            <p:cNvCxnSpPr>
              <a:cxnSpLocks/>
              <a:stCxn id="7" idx="0"/>
              <a:endCxn id="17" idx="0"/>
            </p:cNvCxnSpPr>
            <p:nvPr/>
          </p:nvCxnSpPr>
          <p:spPr>
            <a:xfrm flipH="1" flipV="1">
              <a:off x="929640" y="3541092"/>
              <a:ext cx="1715135" cy="1317755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83A4B5-C860-5B74-13AA-614BBECBED3E}"/>
                </a:ext>
              </a:extLst>
            </p:cNvPr>
            <p:cNvCxnSpPr>
              <a:cxnSpLocks/>
              <a:stCxn id="7" idx="0"/>
              <a:endCxn id="18" idx="0"/>
            </p:cNvCxnSpPr>
            <p:nvPr/>
          </p:nvCxnSpPr>
          <p:spPr>
            <a:xfrm flipH="1" flipV="1">
              <a:off x="1479909" y="3539118"/>
              <a:ext cx="1164866" cy="131972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41AA3A-C880-DAF2-FAAD-959665A0AA21}"/>
                </a:ext>
              </a:extLst>
            </p:cNvPr>
            <p:cNvCxnSpPr>
              <a:cxnSpLocks/>
              <a:stCxn id="7" idx="0"/>
              <a:endCxn id="21" idx="0"/>
            </p:cNvCxnSpPr>
            <p:nvPr/>
          </p:nvCxnSpPr>
          <p:spPr>
            <a:xfrm flipV="1">
              <a:off x="2644775" y="3539118"/>
              <a:ext cx="485935" cy="1319729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8B9AF-BE21-553F-CA8C-BFD0A5994393}"/>
                </a:ext>
              </a:extLst>
            </p:cNvPr>
            <p:cNvCxnSpPr>
              <a:cxnSpLocks/>
              <a:stCxn id="7" idx="0"/>
              <a:endCxn id="23" idx="0"/>
            </p:cNvCxnSpPr>
            <p:nvPr/>
          </p:nvCxnSpPr>
          <p:spPr>
            <a:xfrm flipV="1">
              <a:off x="2644775" y="3539118"/>
              <a:ext cx="1036201" cy="131972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E45499-FC1A-68E0-D7DD-BD7C996D2BFE}"/>
                  </a:ext>
                </a:extLst>
              </p:cNvPr>
              <p:cNvSpPr txBox="1"/>
              <p:nvPr/>
            </p:nvSpPr>
            <p:spPr>
              <a:xfrm>
                <a:off x="7460571" y="4311867"/>
                <a:ext cx="958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|+&gt;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E45499-FC1A-68E0-D7DD-BD7C996D2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71" y="4311867"/>
                <a:ext cx="95891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1B6055-4269-F979-4F74-D76FAABFFFBE}"/>
                  </a:ext>
                </a:extLst>
              </p:cNvPr>
              <p:cNvSpPr txBox="1"/>
              <p:nvPr/>
            </p:nvSpPr>
            <p:spPr>
              <a:xfrm>
                <a:off x="8156228" y="4311867"/>
                <a:ext cx="958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|+&gt;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1B6055-4269-F979-4F74-D76FAABFF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28" y="4311867"/>
                <a:ext cx="95891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4605A2-6759-FA07-E8A9-52703B9E8DBF}"/>
                  </a:ext>
                </a:extLst>
              </p:cNvPr>
              <p:cNvSpPr txBox="1"/>
              <p:nvPr/>
            </p:nvSpPr>
            <p:spPr>
              <a:xfrm>
                <a:off x="8851885" y="4311867"/>
                <a:ext cx="70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|+&gt;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4605A2-6759-FA07-E8A9-52703B9E8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85" y="4311867"/>
                <a:ext cx="70243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2587AF6-8D10-11FC-59AA-C61472F884C2}"/>
              </a:ext>
            </a:extLst>
          </p:cNvPr>
          <p:cNvGrpSpPr/>
          <p:nvPr/>
        </p:nvGrpSpPr>
        <p:grpSpPr>
          <a:xfrm>
            <a:off x="6777816" y="2743268"/>
            <a:ext cx="2756823" cy="1348780"/>
            <a:chOff x="7784755" y="3040924"/>
            <a:chExt cx="2756823" cy="134878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D69425B-FE2C-35AC-2B6B-4D763D7DEA83}"/>
                </a:ext>
              </a:extLst>
            </p:cNvPr>
            <p:cNvCxnSpPr>
              <a:cxnSpLocks/>
            </p:cNvCxnSpPr>
            <p:nvPr/>
          </p:nvCxnSpPr>
          <p:spPr>
            <a:xfrm>
              <a:off x="7784755" y="3079988"/>
              <a:ext cx="2383950" cy="1309716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8E2578-8213-6993-9235-DC17CC02E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377" y="3040924"/>
              <a:ext cx="1036201" cy="1319729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35AF55-8F7B-EC72-2DF1-44BAD1F6F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7536" y="3050938"/>
              <a:ext cx="593510" cy="1301676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227F6E-AAAE-2A46-253A-44BD5597FE94}"/>
              </a:ext>
            </a:extLst>
          </p:cNvPr>
          <p:cNvGrpSpPr/>
          <p:nvPr/>
        </p:nvGrpSpPr>
        <p:grpSpPr>
          <a:xfrm>
            <a:off x="7793374" y="2764128"/>
            <a:ext cx="2244308" cy="1329743"/>
            <a:chOff x="7793374" y="2764128"/>
            <a:chExt cx="2244308" cy="132974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3C90167-2E3D-C1EE-3367-205134AD2132}"/>
                </a:ext>
              </a:extLst>
            </p:cNvPr>
            <p:cNvCxnSpPr>
              <a:stCxn id="24" idx="0"/>
              <a:endCxn id="22" idx="0"/>
            </p:cNvCxnSpPr>
            <p:nvPr/>
          </p:nvCxnSpPr>
          <p:spPr>
            <a:xfrm flipH="1">
              <a:off x="9120030" y="2764128"/>
              <a:ext cx="917652" cy="13217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31320F-AC02-7335-7463-9640BCBB8698}"/>
                </a:ext>
              </a:extLst>
            </p:cNvPr>
            <p:cNvCxnSpPr>
              <a:cxnSpLocks/>
              <a:stCxn id="21" idx="0"/>
              <a:endCxn id="7" idx="0"/>
            </p:cNvCxnSpPr>
            <p:nvPr/>
          </p:nvCxnSpPr>
          <p:spPr>
            <a:xfrm flipH="1">
              <a:off x="8451215" y="2774142"/>
              <a:ext cx="485935" cy="131972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1674A2-62D2-63ED-CBB6-17901B820B21}"/>
                </a:ext>
              </a:extLst>
            </p:cNvPr>
            <p:cNvCxnSpPr>
              <a:cxnSpLocks/>
              <a:stCxn id="19" idx="0"/>
              <a:endCxn id="8" idx="0"/>
            </p:cNvCxnSpPr>
            <p:nvPr/>
          </p:nvCxnSpPr>
          <p:spPr>
            <a:xfrm flipH="1">
              <a:off x="7793374" y="2784155"/>
              <a:ext cx="43243" cy="13016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50EF4E-FCFD-6A77-A54C-825342E8727B}"/>
              </a:ext>
            </a:extLst>
          </p:cNvPr>
          <p:cNvGrpSpPr/>
          <p:nvPr/>
        </p:nvGrpSpPr>
        <p:grpSpPr>
          <a:xfrm>
            <a:off x="6671422" y="2749334"/>
            <a:ext cx="2448608" cy="1344537"/>
            <a:chOff x="6671421" y="2749333"/>
            <a:chExt cx="2448607" cy="134453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C4A3E0-EC8F-9500-347C-BFD6F1F979BC}"/>
                </a:ext>
              </a:extLst>
            </p:cNvPr>
            <p:cNvCxnSpPr>
              <a:cxnSpLocks/>
              <a:stCxn id="18" idx="0"/>
              <a:endCxn id="8" idx="0"/>
            </p:cNvCxnSpPr>
            <p:nvPr/>
          </p:nvCxnSpPr>
          <p:spPr>
            <a:xfrm>
              <a:off x="7286348" y="2774141"/>
              <a:ext cx="507025" cy="131169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962575-2F93-CD29-408B-73049C4E250F}"/>
                </a:ext>
              </a:extLst>
            </p:cNvPr>
            <p:cNvCxnSpPr>
              <a:cxnSpLocks/>
              <a:stCxn id="17" idx="7"/>
              <a:endCxn id="7" idx="0"/>
            </p:cNvCxnSpPr>
            <p:nvPr/>
          </p:nvCxnSpPr>
          <p:spPr>
            <a:xfrm>
              <a:off x="6671421" y="2749333"/>
              <a:ext cx="1779793" cy="134453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1EEDBD-4949-7CC9-9826-B4C0F589766E}"/>
                </a:ext>
              </a:extLst>
            </p:cNvPr>
            <p:cNvCxnSpPr>
              <a:cxnSpLocks/>
              <a:stCxn id="21" idx="0"/>
              <a:endCxn id="22" idx="0"/>
            </p:cNvCxnSpPr>
            <p:nvPr/>
          </p:nvCxnSpPr>
          <p:spPr>
            <a:xfrm>
              <a:off x="8937148" y="2774141"/>
              <a:ext cx="182880" cy="131169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738D4A-60E9-8F92-E228-3B6742382B9F}"/>
              </a:ext>
            </a:extLst>
          </p:cNvPr>
          <p:cNvGrpSpPr/>
          <p:nvPr/>
        </p:nvGrpSpPr>
        <p:grpSpPr>
          <a:xfrm>
            <a:off x="6736080" y="2757373"/>
            <a:ext cx="2383950" cy="1336498"/>
            <a:chOff x="6736080" y="2757372"/>
            <a:chExt cx="2383950" cy="133649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078E22-D8B1-30E1-FCDC-BC37CA6F2D86}"/>
                </a:ext>
              </a:extLst>
            </p:cNvPr>
            <p:cNvCxnSpPr>
              <a:cxnSpLocks/>
              <a:stCxn id="19" idx="1"/>
              <a:endCxn id="22" idx="0"/>
            </p:cNvCxnSpPr>
            <p:nvPr/>
          </p:nvCxnSpPr>
          <p:spPr>
            <a:xfrm>
              <a:off x="7901275" y="2757372"/>
              <a:ext cx="1218755" cy="13284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00FC0C6-3155-8248-63AA-3A1EE75B403A}"/>
                </a:ext>
              </a:extLst>
            </p:cNvPr>
            <p:cNvCxnSpPr>
              <a:cxnSpLocks/>
              <a:stCxn id="18" idx="0"/>
              <a:endCxn id="7" idx="0"/>
            </p:cNvCxnSpPr>
            <p:nvPr/>
          </p:nvCxnSpPr>
          <p:spPr>
            <a:xfrm>
              <a:off x="7286349" y="2774141"/>
              <a:ext cx="1164866" cy="13197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0040F8-78E8-38C3-EAB3-BB28B0C2F452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>
              <a:off x="6736080" y="2776115"/>
              <a:ext cx="1057294" cy="13097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D5CC51-54F2-778C-9367-A3A950ED5165}"/>
              </a:ext>
            </a:extLst>
          </p:cNvPr>
          <p:cNvGrpSpPr/>
          <p:nvPr/>
        </p:nvGrpSpPr>
        <p:grpSpPr>
          <a:xfrm>
            <a:off x="7652488" y="4347367"/>
            <a:ext cx="344640" cy="480370"/>
            <a:chOff x="7212542" y="5053913"/>
            <a:chExt cx="344640" cy="48037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84C9569-E7B9-EEF6-F55B-F56450704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2542" y="5053913"/>
              <a:ext cx="344640" cy="3527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2700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F60C8C3-FA3D-B7DB-EA8A-E6880BDC68F8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V="1">
              <a:off x="7389231" y="5152854"/>
              <a:ext cx="91508" cy="168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hord 50">
              <a:extLst>
                <a:ext uri="{FF2B5EF4-FFF2-40B4-BE49-F238E27FC236}">
                  <a16:creationId xmlns:a16="http://schemas.microsoft.com/office/drawing/2014/main" id="{6D6D2572-A778-56D7-98F6-206216DC55E2}"/>
                </a:ext>
              </a:extLst>
            </p:cNvPr>
            <p:cNvSpPr/>
            <p:nvPr/>
          </p:nvSpPr>
          <p:spPr>
            <a:xfrm rot="16200000">
              <a:off x="7177051" y="5154151"/>
              <a:ext cx="424358" cy="335905"/>
            </a:xfrm>
            <a:prstGeom prst="chord">
              <a:avLst>
                <a:gd name="adj1" fmla="val 16227162"/>
                <a:gd name="adj2" fmla="val 538124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62429F-9196-A15D-D0E1-4EF06E98EA7A}"/>
              </a:ext>
            </a:extLst>
          </p:cNvPr>
          <p:cNvGrpSpPr/>
          <p:nvPr/>
        </p:nvGrpSpPr>
        <p:grpSpPr>
          <a:xfrm>
            <a:off x="8295444" y="4338049"/>
            <a:ext cx="344640" cy="480370"/>
            <a:chOff x="7212542" y="5053913"/>
            <a:chExt cx="344640" cy="48037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D797FF-3E74-407E-8DE5-A5D230067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2542" y="5053913"/>
              <a:ext cx="344640" cy="3527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27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5FF65B3-46B5-9911-FF0A-8128FAB889D0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V="1">
              <a:off x="7389231" y="5152854"/>
              <a:ext cx="91508" cy="168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hord 54">
              <a:extLst>
                <a:ext uri="{FF2B5EF4-FFF2-40B4-BE49-F238E27FC236}">
                  <a16:creationId xmlns:a16="http://schemas.microsoft.com/office/drawing/2014/main" id="{C8D6B050-14DD-4698-7FBC-4AD04AB61639}"/>
                </a:ext>
              </a:extLst>
            </p:cNvPr>
            <p:cNvSpPr/>
            <p:nvPr/>
          </p:nvSpPr>
          <p:spPr>
            <a:xfrm rot="16200000">
              <a:off x="7177051" y="5154151"/>
              <a:ext cx="424358" cy="335905"/>
            </a:xfrm>
            <a:prstGeom prst="chord">
              <a:avLst>
                <a:gd name="adj1" fmla="val 16227162"/>
                <a:gd name="adj2" fmla="val 538124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A5762C-41EF-ABE8-F859-1035C2D7B0E0}"/>
              </a:ext>
            </a:extLst>
          </p:cNvPr>
          <p:cNvGrpSpPr/>
          <p:nvPr/>
        </p:nvGrpSpPr>
        <p:grpSpPr>
          <a:xfrm>
            <a:off x="8991071" y="4326197"/>
            <a:ext cx="344640" cy="480370"/>
            <a:chOff x="7212542" y="5053913"/>
            <a:chExt cx="344640" cy="48037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D324820-4DA6-1CAB-4953-A323DDADF1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2542" y="5053913"/>
              <a:ext cx="344640" cy="3527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27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3795E19-CA26-EABA-56ED-9812244DF5FF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V="1">
              <a:off x="7389231" y="5152854"/>
              <a:ext cx="91508" cy="168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hord 58">
              <a:extLst>
                <a:ext uri="{FF2B5EF4-FFF2-40B4-BE49-F238E27FC236}">
                  <a16:creationId xmlns:a16="http://schemas.microsoft.com/office/drawing/2014/main" id="{F1B0CC12-1916-2554-26ED-926AFB02DDF1}"/>
                </a:ext>
              </a:extLst>
            </p:cNvPr>
            <p:cNvSpPr/>
            <p:nvPr/>
          </p:nvSpPr>
          <p:spPr>
            <a:xfrm rot="16200000">
              <a:off x="7177051" y="5154151"/>
              <a:ext cx="424358" cy="335905"/>
            </a:xfrm>
            <a:prstGeom prst="chord">
              <a:avLst>
                <a:gd name="adj1" fmla="val 16227162"/>
                <a:gd name="adj2" fmla="val 538124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2C97-2CC5-554B-CD4B-47DDFB11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Switch-based circuit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39E1DB7-BE83-1FB5-24DB-8534DCE3F411}"/>
              </a:ext>
            </a:extLst>
          </p:cNvPr>
          <p:cNvSpPr txBox="1">
            <a:spLocks/>
          </p:cNvSpPr>
          <p:nvPr/>
        </p:nvSpPr>
        <p:spPr>
          <a:xfrm>
            <a:off x="426357" y="1810635"/>
            <a:ext cx="2597150" cy="4902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0239AB-F9CE-A970-99D6-246A14B51BA8}"/>
              </a:ext>
            </a:extLst>
          </p:cNvPr>
          <p:cNvGrpSpPr/>
          <p:nvPr/>
        </p:nvGrpSpPr>
        <p:grpSpPr>
          <a:xfrm>
            <a:off x="5472577" y="2456702"/>
            <a:ext cx="97881" cy="3739065"/>
            <a:chOff x="1828800" y="3203549"/>
            <a:chExt cx="97881" cy="37390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C856D5-47F3-B944-5B15-DFA36FAC4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41B4F7-C792-AC7F-07CE-D3F786AC8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C5F3EB-6E0F-7233-178C-32FBFE986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893C77-484E-728A-E73C-D205B847C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E7B4A1-5DE5-157B-F6E3-29D8E3DFE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68506F-36E8-3BBB-A54F-EDB4D872E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B5D006-3575-AF3A-EECE-1A5804219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E29191A-7348-F0ED-259F-C3A7609BC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F78001-E1F9-E059-7E1D-E518054B4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8E02C1-0E20-AD8B-D5F1-A8B50221B2BA}"/>
              </a:ext>
            </a:extLst>
          </p:cNvPr>
          <p:cNvGrpSpPr/>
          <p:nvPr/>
        </p:nvGrpSpPr>
        <p:grpSpPr>
          <a:xfrm>
            <a:off x="5911078" y="2456702"/>
            <a:ext cx="97881" cy="3739065"/>
            <a:chOff x="1828800" y="3203549"/>
            <a:chExt cx="97881" cy="373906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9DA9B4-6979-08E1-897B-C414B698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24EDAC-7ABF-6BF0-5D94-C188C2220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9B646E-1F45-98D3-EC03-87B78C42A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170999-3B5A-D4E0-D179-5EA14B51B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AFC507-2476-631A-17A9-185792778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F666E5-FD34-A5C5-4E82-632A88AABB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D62A2D-C219-48CA-4D50-84B5C5DDB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DCC3E7-AE9A-CADA-F4E3-53C8A01E5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DD3FE4-7F92-DDF4-979B-E3FEC471A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B8248A-F379-A260-31D2-8A3AACC3116D}"/>
              </a:ext>
            </a:extLst>
          </p:cNvPr>
          <p:cNvGrpSpPr/>
          <p:nvPr/>
        </p:nvGrpSpPr>
        <p:grpSpPr>
          <a:xfrm>
            <a:off x="6362462" y="2454308"/>
            <a:ext cx="97881" cy="3739065"/>
            <a:chOff x="1828800" y="3203549"/>
            <a:chExt cx="97881" cy="373906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72844-E438-C02A-F8AA-7998B084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54BA89F-00D2-EAAC-69C6-632CA5665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5EACEA-3D11-8B89-5DDC-97DA8C974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302561-14FF-2DF0-8FAC-AABA673F4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50D1C1-7EEE-CE4D-FBE9-95757F230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676B83-542B-82BB-BFFC-7D7AB6715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A0991E-0797-578A-9461-90BB67BD1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79C8C2-C85D-4381-55E5-A986A6D5B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85CD28-F2C5-4655-2F15-C6633E70E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2F5BA1-C935-9E5E-6B6C-FC291F3D0967}"/>
              </a:ext>
            </a:extLst>
          </p:cNvPr>
          <p:cNvGrpSpPr/>
          <p:nvPr/>
        </p:nvGrpSpPr>
        <p:grpSpPr>
          <a:xfrm>
            <a:off x="6800963" y="2454308"/>
            <a:ext cx="97881" cy="3739065"/>
            <a:chOff x="1828800" y="3203549"/>
            <a:chExt cx="97881" cy="373906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8D87CFF-9462-F5A0-FF34-918CF2BC5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443CE0D-25B5-80D6-DAAF-A0ABCB6D6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3AC8EA-1106-3A9D-77EA-8991CF94B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85B2100-2C9F-D80E-2988-8D2F9B93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DD5990-6031-7774-08D0-BF0C8905D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6BCC77-A7F9-B21E-A0F1-D905C7E13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7A722A-02A5-FD2E-1BEB-85BB756BC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54660FD-75A0-17CD-CB3B-BAB5F672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80B2F85-EE54-2E7A-FA76-E30C663BD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D193D1-09FF-3577-68CC-B7B54627EAF6}"/>
              </a:ext>
            </a:extLst>
          </p:cNvPr>
          <p:cNvGrpSpPr/>
          <p:nvPr/>
        </p:nvGrpSpPr>
        <p:grpSpPr>
          <a:xfrm>
            <a:off x="7219436" y="2454308"/>
            <a:ext cx="97881" cy="3739065"/>
            <a:chOff x="1828800" y="3203549"/>
            <a:chExt cx="97881" cy="373906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D143B3-253B-A2E4-72B8-C32188352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13E02A8-B57B-9E68-2071-94438D807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02E8D67-13A1-95B6-FEF6-F4E7F89AF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292059-7829-E361-BB64-ECDF4D7E5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C9B8BC5-4662-0F00-2FE5-4EA92E7B2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89F9477-1BEB-C1E7-7AB6-718791583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85F0D81-AF0B-4595-C95B-558299F5C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1A0CC47-D4E4-013F-614B-4A90DF1F9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3D9B9D-6EEC-19FC-142F-8ED0BE4B6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B4BBE8-868A-9AB0-AE13-2CC3F98EB6FE}"/>
              </a:ext>
            </a:extLst>
          </p:cNvPr>
          <p:cNvGrpSpPr/>
          <p:nvPr/>
        </p:nvGrpSpPr>
        <p:grpSpPr>
          <a:xfrm>
            <a:off x="7657937" y="2454308"/>
            <a:ext cx="97881" cy="3739065"/>
            <a:chOff x="1828800" y="3203549"/>
            <a:chExt cx="97881" cy="373906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859BA8-B336-37A6-AFDD-FFB97153F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8C9D88D-B59B-CCA2-0D17-C71358A54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460B80-34D6-4A7C-07A0-0FF1092E0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697F38A-E20D-828C-3222-7A1922570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499FC53-E032-3003-5AE2-02C2D58B8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B2F2EE-E8CE-3D78-A80D-8C38CD6589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A9AFAED-4CCA-1ECF-8C4D-9618BECBD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A933CB-9AB2-C9BD-98E9-C8D60A5D0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954A24-A6AC-009F-0A1C-64BB2CB20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0DA64B-64BD-0EEE-8D85-032B034763DC}"/>
              </a:ext>
            </a:extLst>
          </p:cNvPr>
          <p:cNvGrpSpPr/>
          <p:nvPr/>
        </p:nvGrpSpPr>
        <p:grpSpPr>
          <a:xfrm>
            <a:off x="8109321" y="2451916"/>
            <a:ext cx="97881" cy="3739065"/>
            <a:chOff x="1828800" y="3203549"/>
            <a:chExt cx="97881" cy="3739065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20F8A8-81FE-9F43-43A6-B12916E95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67041AC-8BC0-41B9-608B-44A0FDD5B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CAAFF38-072C-674A-0E88-5F39160A1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A934B0C-DFFA-83AF-6A66-1E016E9DB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7ECC3D-EF27-A775-2456-B06BBDE4E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0400B3E-DA30-76BD-E4DA-5431449DC5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2388C13-68BE-2695-D6A2-EDAEB20E1A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B8B1D7-29EB-628C-BD2B-37698DC81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70A0019-DAF1-7B23-C8EE-BDCDA147A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20BFBC-5C57-46FD-1E0A-4796131F7432}"/>
              </a:ext>
            </a:extLst>
          </p:cNvPr>
          <p:cNvGrpSpPr/>
          <p:nvPr/>
        </p:nvGrpSpPr>
        <p:grpSpPr>
          <a:xfrm>
            <a:off x="8547822" y="2451916"/>
            <a:ext cx="97881" cy="3739065"/>
            <a:chOff x="1828800" y="3203549"/>
            <a:chExt cx="97881" cy="3739065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1AB96DE-6CC9-CBA5-21A8-AE98C00305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3CDFE76-372D-8938-5762-F4EAB6A988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666D491-B83F-78BA-6C2D-C3B14F328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5066647-2B04-06CC-DF6D-5AA4271D8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0A4433-56F5-6079-F9F5-74D02118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B004CB-AA51-F03D-6259-A03B7049B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F768D0D-945A-3E44-D8F1-4494A695C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F61A868-0A8E-AC83-5AE4-9752D339D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D8C60D2-BFA1-1E98-DB53-EFD030DD3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58B0330-833A-0496-E97B-4D2099AB461B}"/>
              </a:ext>
            </a:extLst>
          </p:cNvPr>
          <p:cNvGrpSpPr/>
          <p:nvPr/>
        </p:nvGrpSpPr>
        <p:grpSpPr>
          <a:xfrm>
            <a:off x="8985619" y="2451916"/>
            <a:ext cx="97881" cy="3739065"/>
            <a:chOff x="1828800" y="3203549"/>
            <a:chExt cx="97881" cy="373906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8FC9542-383E-E633-FAEE-C71F0913D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DD6AFA6-2ABA-4A43-6C2F-3B883442A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603D852-0E97-E6EB-9E80-0445E6F038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C6D659A-225A-1D25-9F05-5D702FDD4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2C4F323-C97E-B84D-B4F3-404E90330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3997CC5-DBBA-910B-6637-7053B2480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A7213E0-2631-32B4-DAD2-0E6C3AB48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9879FC4-FAE6-6CE7-9761-6DDA73A86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AD71F44-E65D-6733-FCCD-F29AC73B6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4BE54D5-CD8E-DE01-9DAB-F4EC1E96BA4D}"/>
              </a:ext>
            </a:extLst>
          </p:cNvPr>
          <p:cNvGrpSpPr/>
          <p:nvPr/>
        </p:nvGrpSpPr>
        <p:grpSpPr>
          <a:xfrm>
            <a:off x="9424120" y="2451916"/>
            <a:ext cx="97881" cy="3739065"/>
            <a:chOff x="1828800" y="3203549"/>
            <a:chExt cx="97881" cy="3739065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56519F6-B101-D553-2087-67B2244B69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6F57474-60E6-13AA-D956-3DDF399EE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48E7D47-82D1-D087-69A6-1F5C05717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1981ED7-8F3D-E4DA-E023-09FA38AF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E538CB5-3DE8-E25B-B7D6-BAC86EAD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18B2686-5FF2-9A23-FBD3-0554CC498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967D04C-A16B-6EEA-6C80-D988CDF42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4AEE21C-1EA8-A52D-B1E8-BD0CAF10B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CDE9AE6-94A5-38F2-AFD1-934677FC2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4D3F5CC-A4C2-1202-F582-42AE78B94DF8}"/>
              </a:ext>
            </a:extLst>
          </p:cNvPr>
          <p:cNvGrpSpPr/>
          <p:nvPr/>
        </p:nvGrpSpPr>
        <p:grpSpPr>
          <a:xfrm>
            <a:off x="9875504" y="2449522"/>
            <a:ext cx="97881" cy="3739065"/>
            <a:chOff x="1828800" y="3203549"/>
            <a:chExt cx="97881" cy="3739065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8A6466D-A925-42C7-E2BD-5386A3C3E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438727D-D209-ADA0-D2A0-F9A06C492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158B22-D4A5-9F96-5C9E-6ED4279C2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CEB2343-5457-72C0-7FB5-9C5DA5A9F5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70FEDE4-300F-7C8B-E8FE-FFD1FDFCE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30E647E-ED13-6A09-D691-0822361BB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9B1D11F-5D37-7B7E-6DE7-5EDA973C2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D93350F-4D5B-8962-0190-0C850B9FF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0F8CF73-EC03-B777-6FCB-0AA718DA6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851503-7D58-A1D1-CC07-67DFB43F25F3}"/>
              </a:ext>
            </a:extLst>
          </p:cNvPr>
          <p:cNvGrpSpPr/>
          <p:nvPr/>
        </p:nvGrpSpPr>
        <p:grpSpPr>
          <a:xfrm>
            <a:off x="10314005" y="2449522"/>
            <a:ext cx="97881" cy="3739065"/>
            <a:chOff x="1828800" y="3203549"/>
            <a:chExt cx="97881" cy="3739065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C5FED64-24D3-A86E-CCED-85F000E91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1C2BCD1-8C42-0C8B-FE90-EE8E8838E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0F15FF6-02DC-827B-BCA8-CD5656D9C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302B7D9-6DFC-A046-406C-AD7533C233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A7AEA0-E067-9D3F-3BA7-BE5D79315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E761C74-64F6-6005-7E6D-24536658C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EA33080-4A70-6E5D-4009-94795208E8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811FC85-7A2E-C603-BAD4-224C43D5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B550D75-C2D0-8506-3AEC-33761C68A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9485FA8-03B1-A470-63B1-440600284FA4}"/>
              </a:ext>
            </a:extLst>
          </p:cNvPr>
          <p:cNvGrpSpPr/>
          <p:nvPr/>
        </p:nvGrpSpPr>
        <p:grpSpPr>
          <a:xfrm>
            <a:off x="10732478" y="2449522"/>
            <a:ext cx="97881" cy="3739065"/>
            <a:chOff x="1828800" y="3203549"/>
            <a:chExt cx="97881" cy="3739065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445DA6D-062C-448C-9AB1-0B8B72053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36576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F142477-47F7-8C6A-0F3B-CC79DBDF2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1148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75DB24C-13B6-57B8-041A-E6F9211FC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45720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C18A8CD-507B-348E-A3D3-55A8A42E0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502920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830E4D5-FF56-109C-8D52-2D9D79368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4924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F1F1E79-E5B2-3CF8-56F6-B4AFA8D16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59496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E3E3BA0-E5D6-4074-3117-B975F1A8F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4068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8D33C130-31AE-4FF0-4472-3149EB033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1683" y="6864057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7491C03-CAB8-2C73-04C8-A138A36C9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241" y="320354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5BF14FD-1E79-1837-1CD8-7609800812D1}"/>
              </a:ext>
            </a:extLst>
          </p:cNvPr>
          <p:cNvGrpSpPr/>
          <p:nvPr/>
        </p:nvGrpSpPr>
        <p:grpSpPr>
          <a:xfrm>
            <a:off x="709917" y="2811693"/>
            <a:ext cx="3484482" cy="1695503"/>
            <a:chOff x="838200" y="3346224"/>
            <a:chExt cx="3484482" cy="169550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71AF279-D797-E784-381A-D708A92014E7}"/>
                </a:ext>
              </a:extLst>
            </p:cNvPr>
            <p:cNvGrpSpPr/>
            <p:nvPr/>
          </p:nvGrpSpPr>
          <p:grpSpPr>
            <a:xfrm>
              <a:off x="838200" y="3346224"/>
              <a:ext cx="3484482" cy="1687464"/>
              <a:chOff x="746760" y="2260870"/>
              <a:chExt cx="3484482" cy="1687464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2170F83-5802-D59B-78D7-99902BE29C5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760" y="227285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4E602CCB-5725-E706-19E6-AACF5026BD6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297029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6EB3C44A-2E16-1EDA-3F87-47E73DF2B12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847297" y="2280897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9EB31D9-7A5F-578B-C2A2-9A84DB8085B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397564" y="228089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05BE0A6-B9CB-1C2C-0C03-9275DAC2F3B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947830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32B5BD3-7A1E-3EEC-470A-B2687F0F4D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0710" y="3765454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16F16E6-A37C-325D-AFB5-14B5B99223C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498096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F615D0C-A353-0A56-776D-C4F7D53E1E2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48362" y="226087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B531E23-431D-CAC9-8463-8B8D7EF0B383}"/>
                  </a:ext>
                </a:extLst>
              </p:cNvPr>
              <p:cNvCxnSpPr>
                <a:cxnSpLocks/>
                <a:stCxn id="152" idx="0"/>
                <a:endCxn id="154" idx="0"/>
              </p:cNvCxnSpPr>
              <p:nvPr/>
            </p:nvCxnSpPr>
            <p:spPr>
              <a:xfrm flipV="1">
                <a:off x="3222150" y="2443750"/>
                <a:ext cx="917652" cy="132170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4AC066C-11DF-DA92-001A-9694116338F6}"/>
                  </a:ext>
                </a:extLst>
              </p:cNvPr>
              <p:cNvCxnSpPr>
                <a:cxnSpLocks/>
                <a:stCxn id="152" idx="0"/>
                <a:endCxn id="151" idx="0"/>
              </p:cNvCxnSpPr>
              <p:nvPr/>
            </p:nvCxnSpPr>
            <p:spPr>
              <a:xfrm flipH="1" flipV="1">
                <a:off x="3039270" y="2453764"/>
                <a:ext cx="182880" cy="131169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893EEFF2-36F1-2D9C-A2EA-FC9887B34C4B}"/>
                  </a:ext>
                </a:extLst>
              </p:cNvPr>
              <p:cNvCxnSpPr>
                <a:cxnSpLocks/>
                <a:stCxn id="152" idx="0"/>
                <a:endCxn id="149" idx="1"/>
              </p:cNvCxnSpPr>
              <p:nvPr/>
            </p:nvCxnSpPr>
            <p:spPr>
              <a:xfrm flipH="1" flipV="1">
                <a:off x="2003395" y="2436995"/>
                <a:ext cx="1218755" cy="132845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C59ABCC-AE97-9E83-E61C-B9B7F1BA9486}"/>
                  </a:ext>
                </a:extLst>
              </p:cNvPr>
              <p:cNvCxnSpPr>
                <a:cxnSpLocks/>
                <a:stCxn id="152" idx="0"/>
                <a:endCxn id="147" idx="0"/>
              </p:cNvCxnSpPr>
              <p:nvPr/>
            </p:nvCxnSpPr>
            <p:spPr>
              <a:xfrm flipH="1" flipV="1">
                <a:off x="838200" y="2455738"/>
                <a:ext cx="2383950" cy="13097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E140429-2219-17D0-95B4-D54B83C19A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3335" y="4858847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19F215A-06AC-98EA-E494-045A0221F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5494" y="4850808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4213CE-FCFA-545C-BCBF-5407FD153A1A}"/>
                </a:ext>
              </a:extLst>
            </p:cNvPr>
            <p:cNvCxnSpPr>
              <a:cxnSpLocks/>
              <a:stCxn id="138" idx="0"/>
              <a:endCxn id="147" idx="0"/>
            </p:cNvCxnSpPr>
            <p:nvPr/>
          </p:nvCxnSpPr>
          <p:spPr>
            <a:xfrm flipH="1" flipV="1">
              <a:off x="929640" y="3541092"/>
              <a:ext cx="1057294" cy="130971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8B397DB-F32A-F0A9-7717-8D7759C14B3F}"/>
                </a:ext>
              </a:extLst>
            </p:cNvPr>
            <p:cNvCxnSpPr>
              <a:cxnSpLocks/>
              <a:stCxn id="138" idx="0"/>
              <a:endCxn id="148" idx="0"/>
            </p:cNvCxnSpPr>
            <p:nvPr/>
          </p:nvCxnSpPr>
          <p:spPr>
            <a:xfrm flipH="1" flipV="1">
              <a:off x="1479909" y="3539118"/>
              <a:ext cx="507025" cy="1311690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DA83CEB-7060-BA29-4B4E-907B48778191}"/>
                </a:ext>
              </a:extLst>
            </p:cNvPr>
            <p:cNvCxnSpPr>
              <a:cxnSpLocks/>
              <a:stCxn id="138" idx="0"/>
              <a:endCxn id="149" idx="0"/>
            </p:cNvCxnSpPr>
            <p:nvPr/>
          </p:nvCxnSpPr>
          <p:spPr>
            <a:xfrm flipV="1">
              <a:off x="1986934" y="3549131"/>
              <a:ext cx="43243" cy="1301677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7685EE6-CEE0-BE18-8E81-D90B8829EDAF}"/>
                </a:ext>
              </a:extLst>
            </p:cNvPr>
            <p:cNvCxnSpPr>
              <a:cxnSpLocks/>
              <a:stCxn id="138" idx="0"/>
              <a:endCxn id="150" idx="0"/>
            </p:cNvCxnSpPr>
            <p:nvPr/>
          </p:nvCxnSpPr>
          <p:spPr>
            <a:xfrm flipV="1">
              <a:off x="1986934" y="3549132"/>
              <a:ext cx="593510" cy="130167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7962F64-9EC7-6469-8570-82483FC1C2F2}"/>
                </a:ext>
              </a:extLst>
            </p:cNvPr>
            <p:cNvCxnSpPr>
              <a:cxnSpLocks/>
              <a:stCxn id="137" idx="0"/>
              <a:endCxn id="147" idx="0"/>
            </p:cNvCxnSpPr>
            <p:nvPr/>
          </p:nvCxnSpPr>
          <p:spPr>
            <a:xfrm flipH="1" flipV="1">
              <a:off x="929640" y="3541092"/>
              <a:ext cx="1715135" cy="1317755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49CCFD4-0F17-F81C-1E6B-AC4B240090DF}"/>
                </a:ext>
              </a:extLst>
            </p:cNvPr>
            <p:cNvCxnSpPr>
              <a:cxnSpLocks/>
              <a:stCxn id="137" idx="0"/>
              <a:endCxn id="148" idx="0"/>
            </p:cNvCxnSpPr>
            <p:nvPr/>
          </p:nvCxnSpPr>
          <p:spPr>
            <a:xfrm flipH="1" flipV="1">
              <a:off x="1479909" y="3539118"/>
              <a:ext cx="1164866" cy="131972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7E20557-24A1-1FDB-A6B7-3CB7AE1449CC}"/>
                </a:ext>
              </a:extLst>
            </p:cNvPr>
            <p:cNvCxnSpPr>
              <a:cxnSpLocks/>
              <a:stCxn id="137" idx="0"/>
              <a:endCxn id="151" idx="0"/>
            </p:cNvCxnSpPr>
            <p:nvPr/>
          </p:nvCxnSpPr>
          <p:spPr>
            <a:xfrm flipV="1">
              <a:off x="2644775" y="3539118"/>
              <a:ext cx="485935" cy="1319729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8A8BFF3-959C-71C0-F78D-15214F464250}"/>
                </a:ext>
              </a:extLst>
            </p:cNvPr>
            <p:cNvCxnSpPr>
              <a:cxnSpLocks/>
              <a:stCxn id="137" idx="0"/>
              <a:endCxn id="153" idx="0"/>
            </p:cNvCxnSpPr>
            <p:nvPr/>
          </p:nvCxnSpPr>
          <p:spPr>
            <a:xfrm flipV="1">
              <a:off x="2644775" y="3539118"/>
              <a:ext cx="1036201" cy="131972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B49FD1F-9E70-A75D-CD7E-3C4F0A5D0C55}"/>
              </a:ext>
            </a:extLst>
          </p:cNvPr>
          <p:cNvGrpSpPr/>
          <p:nvPr/>
        </p:nvGrpSpPr>
        <p:grpSpPr>
          <a:xfrm>
            <a:off x="801358" y="3004586"/>
            <a:ext cx="2751336" cy="1319729"/>
            <a:chOff x="7703939" y="3768257"/>
            <a:chExt cx="2751335" cy="1319729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2EADB9E-DAF5-B6EC-99F1-C9F23D852651}"/>
                </a:ext>
              </a:extLst>
            </p:cNvPr>
            <p:cNvCxnSpPr>
              <a:cxnSpLocks/>
              <a:stCxn id="147" idx="0"/>
              <a:endCxn id="152" idx="0"/>
            </p:cNvCxnSpPr>
            <p:nvPr/>
          </p:nvCxnSpPr>
          <p:spPr>
            <a:xfrm>
              <a:off x="7703939" y="3770231"/>
              <a:ext cx="2383949" cy="1309716"/>
            </a:xfrm>
            <a:prstGeom prst="line">
              <a:avLst/>
            </a:prstGeom>
            <a:ln w="730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A018F40-DBC5-1900-624F-33E433CE944D}"/>
                </a:ext>
              </a:extLst>
            </p:cNvPr>
            <p:cNvCxnSpPr>
              <a:cxnSpLocks/>
              <a:stCxn id="153" idx="0"/>
              <a:endCxn id="137" idx="0"/>
            </p:cNvCxnSpPr>
            <p:nvPr/>
          </p:nvCxnSpPr>
          <p:spPr>
            <a:xfrm flipH="1">
              <a:off x="9419073" y="3768257"/>
              <a:ext cx="1036201" cy="1319729"/>
            </a:xfrm>
            <a:prstGeom prst="line">
              <a:avLst/>
            </a:prstGeom>
            <a:ln w="730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D808CCA-D4CC-BF1F-9B8F-DA318AD876CA}"/>
                </a:ext>
              </a:extLst>
            </p:cNvPr>
            <p:cNvCxnSpPr>
              <a:cxnSpLocks/>
              <a:stCxn id="150" idx="0"/>
              <a:endCxn id="138" idx="0"/>
            </p:cNvCxnSpPr>
            <p:nvPr/>
          </p:nvCxnSpPr>
          <p:spPr>
            <a:xfrm flipH="1">
              <a:off x="8761233" y="3778271"/>
              <a:ext cx="593510" cy="1301676"/>
            </a:xfrm>
            <a:prstGeom prst="line">
              <a:avLst/>
            </a:prstGeom>
            <a:ln w="7302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F66FF49-4852-578F-C443-9D8E8D9788FE}"/>
              </a:ext>
            </a:extLst>
          </p:cNvPr>
          <p:cNvGrpSpPr/>
          <p:nvPr/>
        </p:nvGrpSpPr>
        <p:grpSpPr>
          <a:xfrm>
            <a:off x="5426857" y="2195142"/>
            <a:ext cx="5442781" cy="205861"/>
            <a:chOff x="5508499" y="1832306"/>
            <a:chExt cx="5442781" cy="205861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0CA31AB-6C35-B1B5-6887-17E4612A15D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08499" y="1835670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910F563-848C-5904-1D32-5D122479413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98384" y="1855287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CEB404A-9E81-0B7F-895F-D051F590112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61799" y="1835669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F04348-652C-B952-9FCD-491B71EDEB7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151588" y="1838407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BBEB18E-2DE4-36F0-B573-6C6A0A0AA02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027982" y="1838407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09992A8-DCEE-1769-4AF2-8D08FECDB9F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04376" y="1832306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E5254AE-1C0E-C81F-D37E-DCF1F602AD1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768400" y="1832307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C23ED86-BFBD-22D4-7619-4D3A08C36275}"/>
              </a:ext>
            </a:extLst>
          </p:cNvPr>
          <p:cNvGrpSpPr/>
          <p:nvPr/>
        </p:nvGrpSpPr>
        <p:grpSpPr>
          <a:xfrm>
            <a:off x="5433297" y="6301371"/>
            <a:ext cx="1923298" cy="182880"/>
            <a:chOff x="5514940" y="5938545"/>
            <a:chExt cx="1923298" cy="18288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78191E9-5F53-1016-53F8-7A13AC57D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4940" y="5938545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296ABDB-80DA-BAAB-4258-ECCE501C5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8384" y="5938545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B6FF7F8-2862-1AB5-F58B-7DBE2762B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5358" y="5938545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75B3492-5AE9-D23B-F2AE-A9041FC23FB7}"/>
              </a:ext>
            </a:extLst>
          </p:cNvPr>
          <p:cNvGrpSpPr/>
          <p:nvPr/>
        </p:nvGrpSpPr>
        <p:grpSpPr>
          <a:xfrm>
            <a:off x="5375956" y="2565714"/>
            <a:ext cx="4746732" cy="4292286"/>
            <a:chOff x="5435831" y="2223694"/>
            <a:chExt cx="4746732" cy="4292286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06134DF-F13F-811E-68A6-116BEF453554}"/>
                </a:ext>
              </a:extLst>
            </p:cNvPr>
            <p:cNvSpPr txBox="1"/>
            <p:nvPr/>
          </p:nvSpPr>
          <p:spPr>
            <a:xfrm>
              <a:off x="5449096" y="2231974"/>
              <a:ext cx="33054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BB62E5-BD50-ECB9-4D3B-F1DF09C48809}"/>
                </a:ext>
              </a:extLst>
            </p:cNvPr>
            <p:cNvSpPr txBox="1"/>
            <p:nvPr/>
          </p:nvSpPr>
          <p:spPr>
            <a:xfrm>
              <a:off x="7202396" y="6095416"/>
              <a:ext cx="33054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3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A34FE9E-4A75-4E64-6FEC-DAA4DAB639F7}"/>
                </a:ext>
              </a:extLst>
            </p:cNvPr>
            <p:cNvSpPr txBox="1"/>
            <p:nvPr/>
          </p:nvSpPr>
          <p:spPr>
            <a:xfrm>
              <a:off x="6325746" y="6095416"/>
              <a:ext cx="33054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016ABF4-0ABE-B751-84A0-681A2ED2A957}"/>
                </a:ext>
              </a:extLst>
            </p:cNvPr>
            <p:cNvSpPr txBox="1"/>
            <p:nvPr/>
          </p:nvSpPr>
          <p:spPr>
            <a:xfrm>
              <a:off x="5435831" y="6095416"/>
              <a:ext cx="33054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1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7BEA74-6CE3-4E48-F38D-6071042D553B}"/>
                </a:ext>
              </a:extLst>
            </p:cNvPr>
            <p:cNvSpPr txBox="1"/>
            <p:nvPr/>
          </p:nvSpPr>
          <p:spPr>
            <a:xfrm>
              <a:off x="8095502" y="2223694"/>
              <a:ext cx="33054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AC3E1E0-C1F1-B070-4629-A8A35CBB1629}"/>
                </a:ext>
              </a:extLst>
            </p:cNvPr>
            <p:cNvSpPr txBox="1"/>
            <p:nvPr/>
          </p:nvSpPr>
          <p:spPr>
            <a:xfrm>
              <a:off x="9852023" y="2238119"/>
              <a:ext cx="33054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F8F2F96-3840-2E5C-BF69-F976EABB03F7}"/>
              </a:ext>
            </a:extLst>
          </p:cNvPr>
          <p:cNvGrpSpPr/>
          <p:nvPr/>
        </p:nvGrpSpPr>
        <p:grpSpPr>
          <a:xfrm>
            <a:off x="6254598" y="2566553"/>
            <a:ext cx="4703299" cy="432539"/>
            <a:chOff x="6336238" y="2211328"/>
            <a:chExt cx="4703299" cy="432539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30BB0C4-8DB7-BF6C-740A-95B1E057BE94}"/>
                </a:ext>
              </a:extLst>
            </p:cNvPr>
            <p:cNvSpPr txBox="1"/>
            <p:nvPr/>
          </p:nvSpPr>
          <p:spPr>
            <a:xfrm>
              <a:off x="6336238" y="2211328"/>
              <a:ext cx="33054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4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C66FD84-376B-01BF-98FF-27E8CF12449C}"/>
                </a:ext>
              </a:extLst>
            </p:cNvPr>
            <p:cNvSpPr txBox="1"/>
            <p:nvPr/>
          </p:nvSpPr>
          <p:spPr>
            <a:xfrm>
              <a:off x="7190019" y="2212526"/>
              <a:ext cx="33054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5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56BC491-B43F-5917-F2EB-F4E14CE5D84E}"/>
                </a:ext>
              </a:extLst>
            </p:cNvPr>
            <p:cNvSpPr txBox="1"/>
            <p:nvPr/>
          </p:nvSpPr>
          <p:spPr>
            <a:xfrm>
              <a:off x="8953180" y="2212526"/>
              <a:ext cx="33054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6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0E31E2B-E844-55C6-2312-145AC8F5D686}"/>
                </a:ext>
              </a:extLst>
            </p:cNvPr>
            <p:cNvSpPr txBox="1"/>
            <p:nvPr/>
          </p:nvSpPr>
          <p:spPr>
            <a:xfrm>
              <a:off x="10708997" y="2223303"/>
              <a:ext cx="33054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7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280534B7-7D25-75AD-8103-82678EF20129}"/>
              </a:ext>
            </a:extLst>
          </p:cNvPr>
          <p:cNvSpPr txBox="1"/>
          <p:nvPr/>
        </p:nvSpPr>
        <p:spPr>
          <a:xfrm>
            <a:off x="5038998" y="3519504"/>
            <a:ext cx="2229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66DB102-9B6A-BAE4-87B6-6AC8C98F7EE7}"/>
              </a:ext>
            </a:extLst>
          </p:cNvPr>
          <p:cNvSpPr txBox="1"/>
          <p:nvPr/>
        </p:nvSpPr>
        <p:spPr>
          <a:xfrm>
            <a:off x="5359186" y="3038691"/>
            <a:ext cx="569418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3             4             1              5             2             6             7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923556E-2981-1FBB-3FCE-90A590B79FEC}"/>
              </a:ext>
            </a:extLst>
          </p:cNvPr>
          <p:cNvSpPr txBox="1"/>
          <p:nvPr/>
        </p:nvSpPr>
        <p:spPr>
          <a:xfrm>
            <a:off x="5387239" y="3494326"/>
            <a:ext cx="563808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3             1             4              2            5              6             7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025F518-9FE5-6431-20E9-C14842C74DFB}"/>
              </a:ext>
            </a:extLst>
          </p:cNvPr>
          <p:cNvSpPr txBox="1"/>
          <p:nvPr/>
        </p:nvSpPr>
        <p:spPr>
          <a:xfrm>
            <a:off x="5371299" y="3946406"/>
            <a:ext cx="563808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1             3             2             4             5              6             7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A811395-B2CD-3A98-C8DD-87A781350D19}"/>
              </a:ext>
            </a:extLst>
          </p:cNvPr>
          <p:cNvSpPr txBox="1"/>
          <p:nvPr/>
        </p:nvSpPr>
        <p:spPr>
          <a:xfrm>
            <a:off x="5367453" y="4410934"/>
            <a:ext cx="563808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1             2             3             4             5              6             7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C13EBA5-F6E7-2F72-4858-B228951B04F4}"/>
              </a:ext>
            </a:extLst>
          </p:cNvPr>
          <p:cNvSpPr txBox="1"/>
          <p:nvPr/>
        </p:nvSpPr>
        <p:spPr>
          <a:xfrm>
            <a:off x="5367453" y="4896464"/>
            <a:ext cx="563808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1             2             3             4             5              6             7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1E5083D-F40A-18A3-B3E3-FF4BF6C3E99E}"/>
              </a:ext>
            </a:extLst>
          </p:cNvPr>
          <p:cNvSpPr txBox="1"/>
          <p:nvPr/>
        </p:nvSpPr>
        <p:spPr>
          <a:xfrm>
            <a:off x="5377741" y="5351131"/>
            <a:ext cx="563808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1             2             3             4             5              6             7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720D598-F56E-AF45-AAFC-92A53EAB16DE}"/>
              </a:ext>
            </a:extLst>
          </p:cNvPr>
          <p:cNvGrpSpPr/>
          <p:nvPr/>
        </p:nvGrpSpPr>
        <p:grpSpPr>
          <a:xfrm>
            <a:off x="5640706" y="3009422"/>
            <a:ext cx="4987859" cy="2590466"/>
            <a:chOff x="5722348" y="2646587"/>
            <a:chExt cx="4987859" cy="259046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32D98E5-B0C0-E657-4A32-CA6148F34EF3}"/>
                </a:ext>
              </a:extLst>
            </p:cNvPr>
            <p:cNvGrpSpPr/>
            <p:nvPr/>
          </p:nvGrpSpPr>
          <p:grpSpPr>
            <a:xfrm>
              <a:off x="5737517" y="2676719"/>
              <a:ext cx="598675" cy="256981"/>
              <a:chOff x="5737517" y="2676719"/>
              <a:chExt cx="598675" cy="256981"/>
            </a:xfrm>
          </p:grpSpPr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96026BAE-7F21-5C98-64D6-DDA833FE0DD0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4B6179BF-30C6-2A41-6B9F-BCD8AE511F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377906E-E660-4E04-13DE-8F836CB44CEC}"/>
                </a:ext>
              </a:extLst>
            </p:cNvPr>
            <p:cNvGrpSpPr/>
            <p:nvPr/>
          </p:nvGrpSpPr>
          <p:grpSpPr>
            <a:xfrm>
              <a:off x="7485961" y="2658159"/>
              <a:ext cx="598675" cy="256981"/>
              <a:chOff x="5737517" y="2676719"/>
              <a:chExt cx="598675" cy="256981"/>
            </a:xfrm>
          </p:grpSpPr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8EC6C69F-66FE-41E2-D45B-837F50C26807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8876160E-14BF-676D-6ED4-CFAF44BAE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9FE7B98-37DE-424D-4BEE-D301EAB50B61}"/>
                </a:ext>
              </a:extLst>
            </p:cNvPr>
            <p:cNvGrpSpPr/>
            <p:nvPr/>
          </p:nvGrpSpPr>
          <p:grpSpPr>
            <a:xfrm>
              <a:off x="9245328" y="2646587"/>
              <a:ext cx="598675" cy="256981"/>
              <a:chOff x="5737517" y="2676719"/>
              <a:chExt cx="598675" cy="256981"/>
            </a:xfrm>
          </p:grpSpPr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AEEA3353-5D08-E895-E763-653CBE42DB52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FE02CE17-3E84-51CA-3722-C9AC138F7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C7FB8EF-6A7B-573E-9FEE-BA8E6785548F}"/>
                </a:ext>
              </a:extLst>
            </p:cNvPr>
            <p:cNvGrpSpPr/>
            <p:nvPr/>
          </p:nvGrpSpPr>
          <p:grpSpPr>
            <a:xfrm>
              <a:off x="6603721" y="3167730"/>
              <a:ext cx="598675" cy="256981"/>
              <a:chOff x="5737517" y="2676719"/>
              <a:chExt cx="598675" cy="256981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25BE3F22-4644-D9A8-D2C7-98126E4C23E7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C6B5D55C-7C36-3378-C5A5-BDE5EECEDC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DE4B5100-8956-EF75-F766-EC380E5305EB}"/>
                </a:ext>
              </a:extLst>
            </p:cNvPr>
            <p:cNvGrpSpPr/>
            <p:nvPr/>
          </p:nvGrpSpPr>
          <p:grpSpPr>
            <a:xfrm>
              <a:off x="8352165" y="3149170"/>
              <a:ext cx="598675" cy="256981"/>
              <a:chOff x="5737517" y="2676719"/>
              <a:chExt cx="598675" cy="256981"/>
            </a:xfrm>
          </p:grpSpPr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A376358B-EE11-AC65-4556-7F6DA2439ED2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C90C40CC-465C-5F76-847D-103BF7BD0F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71523C27-2C42-B5C8-9BBA-08DDD9F2FFA5}"/>
                </a:ext>
              </a:extLst>
            </p:cNvPr>
            <p:cNvGrpSpPr/>
            <p:nvPr/>
          </p:nvGrpSpPr>
          <p:grpSpPr>
            <a:xfrm>
              <a:off x="10111532" y="3137598"/>
              <a:ext cx="598675" cy="256981"/>
              <a:chOff x="5737517" y="2676719"/>
              <a:chExt cx="598675" cy="256981"/>
            </a:xfrm>
          </p:grpSpPr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B7997EB0-0512-C9AB-CF63-255FA0546076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377397E2-F826-F575-0113-3557AE0DB1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2853A54-6541-E1BB-6F35-C8CF9A302690}"/>
                </a:ext>
              </a:extLst>
            </p:cNvPr>
            <p:cNvGrpSpPr/>
            <p:nvPr/>
          </p:nvGrpSpPr>
          <p:grpSpPr>
            <a:xfrm>
              <a:off x="5722348" y="3617426"/>
              <a:ext cx="598675" cy="256981"/>
              <a:chOff x="5737517" y="2676719"/>
              <a:chExt cx="598675" cy="256981"/>
            </a:xfrm>
          </p:grpSpPr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4E8A3348-51B5-D096-E70B-260687A9F0FC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50285038-5E59-6A01-5408-6523E7985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0363803-3BF5-4219-D41F-9A9739500E85}"/>
                </a:ext>
              </a:extLst>
            </p:cNvPr>
            <p:cNvGrpSpPr/>
            <p:nvPr/>
          </p:nvGrpSpPr>
          <p:grpSpPr>
            <a:xfrm>
              <a:off x="7470792" y="3598866"/>
              <a:ext cx="598675" cy="256981"/>
              <a:chOff x="5737517" y="2676719"/>
              <a:chExt cx="598675" cy="256981"/>
            </a:xfrm>
          </p:grpSpPr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B9B27D0-43A0-3538-ACA5-D880995F2F74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A9381EBE-9C33-24F7-94BA-75932B179A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539F40F-9C5A-1AE7-0759-47F341CB63A9}"/>
                </a:ext>
              </a:extLst>
            </p:cNvPr>
            <p:cNvGrpSpPr/>
            <p:nvPr/>
          </p:nvGrpSpPr>
          <p:grpSpPr>
            <a:xfrm>
              <a:off x="9230159" y="3587294"/>
              <a:ext cx="598675" cy="256981"/>
              <a:chOff x="5737517" y="2676719"/>
              <a:chExt cx="598675" cy="256981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F0C5D168-7B09-716A-E679-4CDD8166C4A2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00B0F574-46DB-30A8-D4D3-21087CBF6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323F679-3AB3-9E49-BAA5-1BDDCDADEEC4}"/>
                </a:ext>
              </a:extLst>
            </p:cNvPr>
            <p:cNvGrpSpPr/>
            <p:nvPr/>
          </p:nvGrpSpPr>
          <p:grpSpPr>
            <a:xfrm>
              <a:off x="6589708" y="4081907"/>
              <a:ext cx="598675" cy="256981"/>
              <a:chOff x="5737517" y="2676719"/>
              <a:chExt cx="598675" cy="256981"/>
            </a:xfrm>
          </p:grpSpPr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4286647A-C085-D117-AFBF-A25C755E3212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3CF02B77-E30C-087A-8673-98528C83A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FB9903C-06E9-2EE9-D34D-A4CD756F7369}"/>
                </a:ext>
              </a:extLst>
            </p:cNvPr>
            <p:cNvGrpSpPr/>
            <p:nvPr/>
          </p:nvGrpSpPr>
          <p:grpSpPr>
            <a:xfrm>
              <a:off x="8338152" y="4063347"/>
              <a:ext cx="598675" cy="256981"/>
              <a:chOff x="5737517" y="2676719"/>
              <a:chExt cx="598675" cy="256981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29AAAC27-CD97-17F0-3FDF-7B961A57EA92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8D425CAD-79B1-245A-8A8F-2CA4B30D89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98895E3-C6B8-31A7-D5D8-511F6E7F1903}"/>
                </a:ext>
              </a:extLst>
            </p:cNvPr>
            <p:cNvGrpSpPr/>
            <p:nvPr/>
          </p:nvGrpSpPr>
          <p:grpSpPr>
            <a:xfrm>
              <a:off x="10097519" y="4051775"/>
              <a:ext cx="598675" cy="256981"/>
              <a:chOff x="5737517" y="2676719"/>
              <a:chExt cx="598675" cy="256981"/>
            </a:xfrm>
          </p:grpSpPr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E9BD7D42-6289-8A48-2136-34118A2785FD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20FC2E29-6B2F-BF92-3434-402AAAAE28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539DAFC2-D315-0F98-1E06-2906CB0C9E86}"/>
                </a:ext>
              </a:extLst>
            </p:cNvPr>
            <p:cNvGrpSpPr/>
            <p:nvPr/>
          </p:nvGrpSpPr>
          <p:grpSpPr>
            <a:xfrm>
              <a:off x="5729699" y="4498365"/>
              <a:ext cx="598675" cy="256981"/>
              <a:chOff x="5737517" y="2676719"/>
              <a:chExt cx="598675" cy="256981"/>
            </a:xfrm>
          </p:grpSpPr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D5F4B2D6-DEEA-F4E5-652D-98F580ADD0AA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A2062B99-1CA9-4DF4-CD02-A76A068CD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A27A328-4084-A998-BB60-9AF5CFB72C90}"/>
                </a:ext>
              </a:extLst>
            </p:cNvPr>
            <p:cNvGrpSpPr/>
            <p:nvPr/>
          </p:nvGrpSpPr>
          <p:grpSpPr>
            <a:xfrm>
              <a:off x="7478143" y="4479805"/>
              <a:ext cx="598675" cy="256981"/>
              <a:chOff x="5737517" y="2676719"/>
              <a:chExt cx="598675" cy="256981"/>
            </a:xfrm>
          </p:grpSpPr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A7003B47-06A8-24EF-DBCD-E307F5A2031A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89F43039-3B2C-C6F1-093D-5A8089F670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F28FD25-1BC6-63CA-125C-4883496AA1DD}"/>
                </a:ext>
              </a:extLst>
            </p:cNvPr>
            <p:cNvGrpSpPr/>
            <p:nvPr/>
          </p:nvGrpSpPr>
          <p:grpSpPr>
            <a:xfrm>
              <a:off x="9237510" y="4468233"/>
              <a:ext cx="598675" cy="256981"/>
              <a:chOff x="5737517" y="2676719"/>
              <a:chExt cx="598675" cy="256981"/>
            </a:xfrm>
          </p:grpSpPr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588CC608-3D0A-FC17-D387-3328E5160067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9CD8F26E-809C-0B7B-6E93-5D00913141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57A2BB8-27CB-02F2-1595-BC6E8A4439D4}"/>
                </a:ext>
              </a:extLst>
            </p:cNvPr>
            <p:cNvGrpSpPr/>
            <p:nvPr/>
          </p:nvGrpSpPr>
          <p:grpSpPr>
            <a:xfrm>
              <a:off x="6596150" y="4980072"/>
              <a:ext cx="598675" cy="256981"/>
              <a:chOff x="5737517" y="2676719"/>
              <a:chExt cx="598675" cy="256981"/>
            </a:xfrm>
          </p:grpSpPr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15677C94-38B2-4785-540B-E2E3396EC33D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BC71E77B-B7FC-B6DC-550C-CE66CFF82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25ADB3F-40CC-F603-D1F3-C0E9F93366D7}"/>
                </a:ext>
              </a:extLst>
            </p:cNvPr>
            <p:cNvGrpSpPr/>
            <p:nvPr/>
          </p:nvGrpSpPr>
          <p:grpSpPr>
            <a:xfrm>
              <a:off x="8344594" y="4961512"/>
              <a:ext cx="598675" cy="256981"/>
              <a:chOff x="5737517" y="2676719"/>
              <a:chExt cx="598675" cy="256981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E0D6C0FA-8F37-F24E-D522-FFDEE5BEFA3F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CF2E7D42-B84B-FF7A-04C6-0DD0811A0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969F2F9A-8CF1-003C-5759-5A1B970A7D33}"/>
                </a:ext>
              </a:extLst>
            </p:cNvPr>
            <p:cNvGrpSpPr/>
            <p:nvPr/>
          </p:nvGrpSpPr>
          <p:grpSpPr>
            <a:xfrm>
              <a:off x="10103961" y="4949940"/>
              <a:ext cx="598675" cy="256981"/>
              <a:chOff x="5737517" y="2676719"/>
              <a:chExt cx="598675" cy="256981"/>
            </a:xfrm>
          </p:grpSpPr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6CCC909F-1BF6-6C13-7F14-1342812A21C3}"/>
                  </a:ext>
                </a:extLst>
              </p:cNvPr>
              <p:cNvCxnSpPr/>
              <p:nvPr/>
            </p:nvCxnSpPr>
            <p:spPr>
              <a:xfrm>
                <a:off x="5737517" y="2676719"/>
                <a:ext cx="59867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DC6A050A-E664-414E-D109-FC01215039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897" y="2676719"/>
                <a:ext cx="588295" cy="256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D59AA69-C0BA-1D4A-9285-988E3DFD400F}"/>
              </a:ext>
            </a:extLst>
          </p:cNvPr>
          <p:cNvGrpSpPr/>
          <p:nvPr/>
        </p:nvGrpSpPr>
        <p:grpSpPr>
          <a:xfrm>
            <a:off x="5491463" y="2915860"/>
            <a:ext cx="4453490" cy="2718691"/>
            <a:chOff x="5573105" y="2553024"/>
            <a:chExt cx="4453490" cy="2718691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9235DEF-9E76-2B91-B5C1-B8693D4D72CA}"/>
                </a:ext>
              </a:extLst>
            </p:cNvPr>
            <p:cNvSpPr/>
            <p:nvPr/>
          </p:nvSpPr>
          <p:spPr>
            <a:xfrm>
              <a:off x="5588457" y="2592125"/>
              <a:ext cx="1809015" cy="2679590"/>
            </a:xfrm>
            <a:custGeom>
              <a:avLst/>
              <a:gdLst>
                <a:gd name="connsiteX0" fmla="*/ 9261 w 1809015"/>
                <a:gd name="connsiteY0" fmla="*/ 0 h 2679590"/>
                <a:gd name="connsiteX1" fmla="*/ 17213 w 1809015"/>
                <a:gd name="connsiteY1" fmla="*/ 437322 h 2679590"/>
                <a:gd name="connsiteX2" fmla="*/ 33115 w 1809015"/>
                <a:gd name="connsiteY2" fmla="*/ 930303 h 2679590"/>
                <a:gd name="connsiteX3" fmla="*/ 414778 w 1809015"/>
                <a:gd name="connsiteY3" fmla="*/ 1359673 h 2679590"/>
                <a:gd name="connsiteX4" fmla="*/ 883905 w 1809015"/>
                <a:gd name="connsiteY4" fmla="*/ 1383527 h 2679590"/>
                <a:gd name="connsiteX5" fmla="*/ 1273519 w 1809015"/>
                <a:gd name="connsiteY5" fmla="*/ 1804946 h 2679590"/>
                <a:gd name="connsiteX6" fmla="*/ 1774451 w 1809015"/>
                <a:gd name="connsiteY6" fmla="*/ 1820849 h 2679590"/>
                <a:gd name="connsiteX7" fmla="*/ 1766500 w 1809015"/>
                <a:gd name="connsiteY7" fmla="*/ 2242268 h 2679590"/>
                <a:gd name="connsiteX8" fmla="*/ 1774451 w 1809015"/>
                <a:gd name="connsiteY8" fmla="*/ 2679590 h 26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015" h="2679590">
                  <a:moveTo>
                    <a:pt x="9261" y="0"/>
                  </a:moveTo>
                  <a:cubicBezTo>
                    <a:pt x="11249" y="141136"/>
                    <a:pt x="13237" y="282272"/>
                    <a:pt x="17213" y="437322"/>
                  </a:cubicBezTo>
                  <a:cubicBezTo>
                    <a:pt x="21189" y="592373"/>
                    <a:pt x="-33146" y="776578"/>
                    <a:pt x="33115" y="930303"/>
                  </a:cubicBezTo>
                  <a:cubicBezTo>
                    <a:pt x="99376" y="1084028"/>
                    <a:pt x="272980" y="1284136"/>
                    <a:pt x="414778" y="1359673"/>
                  </a:cubicBezTo>
                  <a:cubicBezTo>
                    <a:pt x="556576" y="1435210"/>
                    <a:pt x="740782" y="1309315"/>
                    <a:pt x="883905" y="1383527"/>
                  </a:cubicBezTo>
                  <a:cubicBezTo>
                    <a:pt x="1027028" y="1457739"/>
                    <a:pt x="1125095" y="1732059"/>
                    <a:pt x="1273519" y="1804946"/>
                  </a:cubicBezTo>
                  <a:cubicBezTo>
                    <a:pt x="1421943" y="1877833"/>
                    <a:pt x="1692288" y="1747962"/>
                    <a:pt x="1774451" y="1820849"/>
                  </a:cubicBezTo>
                  <a:cubicBezTo>
                    <a:pt x="1856615" y="1893736"/>
                    <a:pt x="1766500" y="2099145"/>
                    <a:pt x="1766500" y="2242268"/>
                  </a:cubicBezTo>
                  <a:cubicBezTo>
                    <a:pt x="1766500" y="2385391"/>
                    <a:pt x="1770475" y="2532490"/>
                    <a:pt x="1774451" y="2679590"/>
                  </a:cubicBezTo>
                </a:path>
              </a:pathLst>
            </a:custGeom>
            <a:noFill/>
            <a:ln w="127000">
              <a:solidFill>
                <a:schemeClr val="accent6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A53F823-2EAA-0822-151B-11B8111C0F20}"/>
                </a:ext>
              </a:extLst>
            </p:cNvPr>
            <p:cNvSpPr/>
            <p:nvPr/>
          </p:nvSpPr>
          <p:spPr>
            <a:xfrm>
              <a:off x="5573105" y="2574022"/>
              <a:ext cx="2631882" cy="2640407"/>
            </a:xfrm>
            <a:custGeom>
              <a:avLst/>
              <a:gdLst>
                <a:gd name="connsiteX0" fmla="*/ 2675816 w 2675816"/>
                <a:gd name="connsiteY0" fmla="*/ 48282 h 2688115"/>
                <a:gd name="connsiteX1" fmla="*/ 2222591 w 2675816"/>
                <a:gd name="connsiteY1" fmla="*/ 40330 h 2688115"/>
                <a:gd name="connsiteX2" fmla="*/ 1809123 w 2675816"/>
                <a:gd name="connsiteY2" fmla="*/ 485603 h 2688115"/>
                <a:gd name="connsiteX3" fmla="*/ 1395656 w 2675816"/>
                <a:gd name="connsiteY3" fmla="*/ 517408 h 2688115"/>
                <a:gd name="connsiteX4" fmla="*/ 974236 w 2675816"/>
                <a:gd name="connsiteY4" fmla="*/ 891120 h 2688115"/>
                <a:gd name="connsiteX5" fmla="*/ 465353 w 2675816"/>
                <a:gd name="connsiteY5" fmla="*/ 938828 h 2688115"/>
                <a:gd name="connsiteX6" fmla="*/ 20080 w 2675816"/>
                <a:gd name="connsiteY6" fmla="*/ 1415906 h 2688115"/>
                <a:gd name="connsiteX7" fmla="*/ 75739 w 2675816"/>
                <a:gd name="connsiteY7" fmla="*/ 1900935 h 2688115"/>
                <a:gd name="connsiteX8" fmla="*/ 67788 w 2675816"/>
                <a:gd name="connsiteY8" fmla="*/ 2298501 h 2688115"/>
                <a:gd name="connsiteX9" fmla="*/ 67788 w 2675816"/>
                <a:gd name="connsiteY9" fmla="*/ 2688115 h 268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5816" h="2688115">
                  <a:moveTo>
                    <a:pt x="2675816" y="48282"/>
                  </a:moveTo>
                  <a:cubicBezTo>
                    <a:pt x="2521428" y="7862"/>
                    <a:pt x="2367040" y="-32557"/>
                    <a:pt x="2222591" y="40330"/>
                  </a:cubicBezTo>
                  <a:cubicBezTo>
                    <a:pt x="2078142" y="113217"/>
                    <a:pt x="1946946" y="406090"/>
                    <a:pt x="1809123" y="485603"/>
                  </a:cubicBezTo>
                  <a:cubicBezTo>
                    <a:pt x="1671300" y="565116"/>
                    <a:pt x="1534804" y="449822"/>
                    <a:pt x="1395656" y="517408"/>
                  </a:cubicBezTo>
                  <a:cubicBezTo>
                    <a:pt x="1256508" y="584994"/>
                    <a:pt x="1129286" y="820883"/>
                    <a:pt x="974236" y="891120"/>
                  </a:cubicBezTo>
                  <a:cubicBezTo>
                    <a:pt x="819185" y="961357"/>
                    <a:pt x="624379" y="851364"/>
                    <a:pt x="465353" y="938828"/>
                  </a:cubicBezTo>
                  <a:cubicBezTo>
                    <a:pt x="306327" y="1026292"/>
                    <a:pt x="85016" y="1255555"/>
                    <a:pt x="20080" y="1415906"/>
                  </a:cubicBezTo>
                  <a:cubicBezTo>
                    <a:pt x="-44856" y="1576257"/>
                    <a:pt x="67788" y="1753836"/>
                    <a:pt x="75739" y="1900935"/>
                  </a:cubicBezTo>
                  <a:cubicBezTo>
                    <a:pt x="83690" y="2048034"/>
                    <a:pt x="69113" y="2167304"/>
                    <a:pt x="67788" y="2298501"/>
                  </a:cubicBezTo>
                  <a:cubicBezTo>
                    <a:pt x="66463" y="2429698"/>
                    <a:pt x="67125" y="2558906"/>
                    <a:pt x="67788" y="2688115"/>
                  </a:cubicBezTo>
                </a:path>
              </a:pathLst>
            </a:custGeom>
            <a:noFill/>
            <a:ln w="127000">
              <a:solidFill>
                <a:schemeClr val="accent6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13A97CF-D22D-74B5-E32B-3E70CEB64E75}"/>
                </a:ext>
              </a:extLst>
            </p:cNvPr>
            <p:cNvSpPr/>
            <p:nvPr/>
          </p:nvSpPr>
          <p:spPr>
            <a:xfrm>
              <a:off x="6477163" y="2553024"/>
              <a:ext cx="3549432" cy="2694837"/>
            </a:xfrm>
            <a:custGeom>
              <a:avLst/>
              <a:gdLst>
                <a:gd name="connsiteX0" fmla="*/ 3549432 w 3549432"/>
                <a:gd name="connsiteY0" fmla="*/ 39101 h 2694837"/>
                <a:gd name="connsiteX1" fmla="*/ 3080305 w 3549432"/>
                <a:gd name="connsiteY1" fmla="*/ 47053 h 2694837"/>
                <a:gd name="connsiteX2" fmla="*/ 2658886 w 3549432"/>
                <a:gd name="connsiteY2" fmla="*/ 508228 h 2694837"/>
                <a:gd name="connsiteX3" fmla="*/ 2197710 w 3549432"/>
                <a:gd name="connsiteY3" fmla="*/ 500277 h 2694837"/>
                <a:gd name="connsiteX4" fmla="*/ 1808096 w 3549432"/>
                <a:gd name="connsiteY4" fmla="*/ 937599 h 2694837"/>
                <a:gd name="connsiteX5" fmla="*/ 1338969 w 3549432"/>
                <a:gd name="connsiteY5" fmla="*/ 961453 h 2694837"/>
                <a:gd name="connsiteX6" fmla="*/ 901647 w 3549432"/>
                <a:gd name="connsiteY6" fmla="*/ 1382872 h 2694837"/>
                <a:gd name="connsiteX7" fmla="*/ 432520 w 3549432"/>
                <a:gd name="connsiteY7" fmla="*/ 1406726 h 2694837"/>
                <a:gd name="connsiteX8" fmla="*/ 27004 w 3549432"/>
                <a:gd name="connsiteY8" fmla="*/ 1867901 h 2694837"/>
                <a:gd name="connsiteX9" fmla="*/ 34955 w 3549432"/>
                <a:gd name="connsiteY9" fmla="*/ 2273418 h 2694837"/>
                <a:gd name="connsiteX10" fmla="*/ 11101 w 3549432"/>
                <a:gd name="connsiteY10" fmla="*/ 2694837 h 26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49432" h="2694837">
                  <a:moveTo>
                    <a:pt x="3549432" y="39101"/>
                  </a:moveTo>
                  <a:cubicBezTo>
                    <a:pt x="3389080" y="3983"/>
                    <a:pt x="3228729" y="-31135"/>
                    <a:pt x="3080305" y="47053"/>
                  </a:cubicBezTo>
                  <a:cubicBezTo>
                    <a:pt x="2931881" y="125241"/>
                    <a:pt x="2805985" y="432691"/>
                    <a:pt x="2658886" y="508228"/>
                  </a:cubicBezTo>
                  <a:cubicBezTo>
                    <a:pt x="2511787" y="583765"/>
                    <a:pt x="2339508" y="428715"/>
                    <a:pt x="2197710" y="500277"/>
                  </a:cubicBezTo>
                  <a:cubicBezTo>
                    <a:pt x="2055912" y="571839"/>
                    <a:pt x="1951219" y="860736"/>
                    <a:pt x="1808096" y="937599"/>
                  </a:cubicBezTo>
                  <a:cubicBezTo>
                    <a:pt x="1664973" y="1014462"/>
                    <a:pt x="1490044" y="887241"/>
                    <a:pt x="1338969" y="961453"/>
                  </a:cubicBezTo>
                  <a:cubicBezTo>
                    <a:pt x="1187894" y="1035665"/>
                    <a:pt x="1052722" y="1308660"/>
                    <a:pt x="901647" y="1382872"/>
                  </a:cubicBezTo>
                  <a:cubicBezTo>
                    <a:pt x="750572" y="1457084"/>
                    <a:pt x="578294" y="1325888"/>
                    <a:pt x="432520" y="1406726"/>
                  </a:cubicBezTo>
                  <a:cubicBezTo>
                    <a:pt x="286746" y="1487564"/>
                    <a:pt x="93265" y="1723452"/>
                    <a:pt x="27004" y="1867901"/>
                  </a:cubicBezTo>
                  <a:cubicBezTo>
                    <a:pt x="-39257" y="2012350"/>
                    <a:pt x="37605" y="2135595"/>
                    <a:pt x="34955" y="2273418"/>
                  </a:cubicBezTo>
                  <a:cubicBezTo>
                    <a:pt x="32305" y="2411241"/>
                    <a:pt x="21703" y="2553039"/>
                    <a:pt x="11101" y="2694837"/>
                  </a:cubicBezTo>
                </a:path>
              </a:pathLst>
            </a:custGeom>
            <a:noFill/>
            <a:ln w="127000">
              <a:solidFill>
                <a:schemeClr val="accent6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53" name="Oval 252">
            <a:extLst>
              <a:ext uri="{FF2B5EF4-FFF2-40B4-BE49-F238E27FC236}">
                <a16:creationId xmlns:a16="http://schemas.microsoft.com/office/drawing/2014/main" id="{7BDE8D8F-D2BE-4ADF-E3E6-32B3ACE4AFCB}"/>
              </a:ext>
            </a:extLst>
          </p:cNvPr>
          <p:cNvSpPr>
            <a:spLocks noChangeAspect="1"/>
          </p:cNvSpPr>
          <p:nvPr/>
        </p:nvSpPr>
        <p:spPr>
          <a:xfrm>
            <a:off x="908707" y="5607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3D77C0A8-DECD-F3CE-B270-DD9B2B04FB84}"/>
              </a:ext>
            </a:extLst>
          </p:cNvPr>
          <p:cNvSpPr>
            <a:spLocks noChangeAspect="1"/>
          </p:cNvSpPr>
          <p:nvPr/>
        </p:nvSpPr>
        <p:spPr>
          <a:xfrm>
            <a:off x="1364346" y="56102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B75C4A9-FE80-CE98-9771-814CCCDDF133}"/>
              </a:ext>
            </a:extLst>
          </p:cNvPr>
          <p:cNvSpPr>
            <a:spLocks noChangeAspect="1"/>
          </p:cNvSpPr>
          <p:nvPr/>
        </p:nvSpPr>
        <p:spPr>
          <a:xfrm>
            <a:off x="908707" y="610400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61D8A13-A4C4-0DF4-BE35-50F68FAC190F}"/>
              </a:ext>
            </a:extLst>
          </p:cNvPr>
          <p:cNvSpPr>
            <a:spLocks noChangeAspect="1"/>
          </p:cNvSpPr>
          <p:nvPr/>
        </p:nvSpPr>
        <p:spPr>
          <a:xfrm>
            <a:off x="1364346" y="61065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F814B84-8A0C-4166-E1D6-81A99C637B01}"/>
              </a:ext>
            </a:extLst>
          </p:cNvPr>
          <p:cNvGrpSpPr/>
          <p:nvPr/>
        </p:nvGrpSpPr>
        <p:grpSpPr>
          <a:xfrm>
            <a:off x="923416" y="5198733"/>
            <a:ext cx="693527" cy="1415876"/>
            <a:chOff x="734984" y="4578748"/>
            <a:chExt cx="693527" cy="1415876"/>
          </a:xfrm>
        </p:grpSpPr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50B6677E-7790-44B6-6AB2-6712511A7569}"/>
                </a:ext>
              </a:extLst>
            </p:cNvPr>
            <p:cNvSpPr/>
            <p:nvPr/>
          </p:nvSpPr>
          <p:spPr>
            <a:xfrm>
              <a:off x="817563" y="4989994"/>
              <a:ext cx="357187" cy="100907"/>
            </a:xfrm>
            <a:custGeom>
              <a:avLst/>
              <a:gdLst>
                <a:gd name="connsiteX0" fmla="*/ 0 w 357187"/>
                <a:gd name="connsiteY0" fmla="*/ 52911 h 100324"/>
                <a:gd name="connsiteX1" fmla="*/ 28575 w 357187"/>
                <a:gd name="connsiteY1" fmla="*/ 523 h 100324"/>
                <a:gd name="connsiteX2" fmla="*/ 46037 w 357187"/>
                <a:gd name="connsiteY2" fmla="*/ 81486 h 100324"/>
                <a:gd name="connsiteX3" fmla="*/ 92075 w 357187"/>
                <a:gd name="connsiteY3" fmla="*/ 13223 h 100324"/>
                <a:gd name="connsiteX4" fmla="*/ 120650 w 357187"/>
                <a:gd name="connsiteY4" fmla="*/ 97361 h 100324"/>
                <a:gd name="connsiteX5" fmla="*/ 161925 w 357187"/>
                <a:gd name="connsiteY5" fmla="*/ 10048 h 100324"/>
                <a:gd name="connsiteX6" fmla="*/ 193675 w 357187"/>
                <a:gd name="connsiteY6" fmla="*/ 95773 h 100324"/>
                <a:gd name="connsiteX7" fmla="*/ 233362 w 357187"/>
                <a:gd name="connsiteY7" fmla="*/ 13223 h 100324"/>
                <a:gd name="connsiteX8" fmla="*/ 263525 w 357187"/>
                <a:gd name="connsiteY8" fmla="*/ 89423 h 100324"/>
                <a:gd name="connsiteX9" fmla="*/ 306387 w 357187"/>
                <a:gd name="connsiteY9" fmla="*/ 3698 h 100324"/>
                <a:gd name="connsiteX10" fmla="*/ 328612 w 357187"/>
                <a:gd name="connsiteY10" fmla="*/ 98948 h 100324"/>
                <a:gd name="connsiteX11" fmla="*/ 357187 w 357187"/>
                <a:gd name="connsiteY11" fmla="*/ 51323 h 100324"/>
                <a:gd name="connsiteX0" fmla="*/ 0 w 357187"/>
                <a:gd name="connsiteY0" fmla="*/ 54121 h 112891"/>
                <a:gd name="connsiteX1" fmla="*/ 28575 w 357187"/>
                <a:gd name="connsiteY1" fmla="*/ 1733 h 112891"/>
                <a:gd name="connsiteX2" fmla="*/ 46037 w 357187"/>
                <a:gd name="connsiteY2" fmla="*/ 112858 h 112891"/>
                <a:gd name="connsiteX3" fmla="*/ 92075 w 357187"/>
                <a:gd name="connsiteY3" fmla="*/ 14433 h 112891"/>
                <a:gd name="connsiteX4" fmla="*/ 120650 w 357187"/>
                <a:gd name="connsiteY4" fmla="*/ 98571 h 112891"/>
                <a:gd name="connsiteX5" fmla="*/ 161925 w 357187"/>
                <a:gd name="connsiteY5" fmla="*/ 11258 h 112891"/>
                <a:gd name="connsiteX6" fmla="*/ 193675 w 357187"/>
                <a:gd name="connsiteY6" fmla="*/ 96983 h 112891"/>
                <a:gd name="connsiteX7" fmla="*/ 233362 w 357187"/>
                <a:gd name="connsiteY7" fmla="*/ 14433 h 112891"/>
                <a:gd name="connsiteX8" fmla="*/ 263525 w 357187"/>
                <a:gd name="connsiteY8" fmla="*/ 90633 h 112891"/>
                <a:gd name="connsiteX9" fmla="*/ 306387 w 357187"/>
                <a:gd name="connsiteY9" fmla="*/ 4908 h 112891"/>
                <a:gd name="connsiteX10" fmla="*/ 328612 w 357187"/>
                <a:gd name="connsiteY10" fmla="*/ 100158 h 112891"/>
                <a:gd name="connsiteX11" fmla="*/ 357187 w 357187"/>
                <a:gd name="connsiteY11" fmla="*/ 52533 h 112891"/>
                <a:gd name="connsiteX0" fmla="*/ 0 w 357187"/>
                <a:gd name="connsiteY0" fmla="*/ 53494 h 100907"/>
                <a:gd name="connsiteX1" fmla="*/ 28575 w 357187"/>
                <a:gd name="connsiteY1" fmla="*/ 1106 h 100907"/>
                <a:gd name="connsiteX2" fmla="*/ 41274 w 357187"/>
                <a:gd name="connsiteY2" fmla="*/ 97943 h 100907"/>
                <a:gd name="connsiteX3" fmla="*/ 92075 w 357187"/>
                <a:gd name="connsiteY3" fmla="*/ 13806 h 100907"/>
                <a:gd name="connsiteX4" fmla="*/ 120650 w 357187"/>
                <a:gd name="connsiteY4" fmla="*/ 97944 h 100907"/>
                <a:gd name="connsiteX5" fmla="*/ 161925 w 357187"/>
                <a:gd name="connsiteY5" fmla="*/ 10631 h 100907"/>
                <a:gd name="connsiteX6" fmla="*/ 193675 w 357187"/>
                <a:gd name="connsiteY6" fmla="*/ 96356 h 100907"/>
                <a:gd name="connsiteX7" fmla="*/ 233362 w 357187"/>
                <a:gd name="connsiteY7" fmla="*/ 13806 h 100907"/>
                <a:gd name="connsiteX8" fmla="*/ 263525 w 357187"/>
                <a:gd name="connsiteY8" fmla="*/ 90006 h 100907"/>
                <a:gd name="connsiteX9" fmla="*/ 306387 w 357187"/>
                <a:gd name="connsiteY9" fmla="*/ 4281 h 100907"/>
                <a:gd name="connsiteX10" fmla="*/ 328612 w 357187"/>
                <a:gd name="connsiteY10" fmla="*/ 99531 h 100907"/>
                <a:gd name="connsiteX11" fmla="*/ 357187 w 357187"/>
                <a:gd name="connsiteY11" fmla="*/ 51906 h 100907"/>
                <a:gd name="connsiteX0" fmla="*/ 0 w 357187"/>
                <a:gd name="connsiteY0" fmla="*/ 53494 h 100907"/>
                <a:gd name="connsiteX1" fmla="*/ 28575 w 357187"/>
                <a:gd name="connsiteY1" fmla="*/ 1106 h 100907"/>
                <a:gd name="connsiteX2" fmla="*/ 41274 w 357187"/>
                <a:gd name="connsiteY2" fmla="*/ 97943 h 100907"/>
                <a:gd name="connsiteX3" fmla="*/ 92075 w 357187"/>
                <a:gd name="connsiteY3" fmla="*/ 13806 h 100907"/>
                <a:gd name="connsiteX4" fmla="*/ 120650 w 357187"/>
                <a:gd name="connsiteY4" fmla="*/ 97944 h 100907"/>
                <a:gd name="connsiteX5" fmla="*/ 161925 w 357187"/>
                <a:gd name="connsiteY5" fmla="*/ 10631 h 100907"/>
                <a:gd name="connsiteX6" fmla="*/ 193675 w 357187"/>
                <a:gd name="connsiteY6" fmla="*/ 96356 h 100907"/>
                <a:gd name="connsiteX7" fmla="*/ 233362 w 357187"/>
                <a:gd name="connsiteY7" fmla="*/ 13806 h 100907"/>
                <a:gd name="connsiteX8" fmla="*/ 263525 w 357187"/>
                <a:gd name="connsiteY8" fmla="*/ 90006 h 100907"/>
                <a:gd name="connsiteX9" fmla="*/ 306387 w 357187"/>
                <a:gd name="connsiteY9" fmla="*/ 13806 h 100907"/>
                <a:gd name="connsiteX10" fmla="*/ 328612 w 357187"/>
                <a:gd name="connsiteY10" fmla="*/ 99531 h 100907"/>
                <a:gd name="connsiteX11" fmla="*/ 357187 w 357187"/>
                <a:gd name="connsiteY11" fmla="*/ 51906 h 10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7187" h="100907">
                  <a:moveTo>
                    <a:pt x="0" y="53494"/>
                  </a:moveTo>
                  <a:cubicBezTo>
                    <a:pt x="10451" y="24918"/>
                    <a:pt x="21696" y="-6302"/>
                    <a:pt x="28575" y="1106"/>
                  </a:cubicBezTo>
                  <a:cubicBezTo>
                    <a:pt x="35454" y="8514"/>
                    <a:pt x="30691" y="95826"/>
                    <a:pt x="41274" y="97943"/>
                  </a:cubicBezTo>
                  <a:cubicBezTo>
                    <a:pt x="51857" y="100060"/>
                    <a:pt x="78846" y="13806"/>
                    <a:pt x="92075" y="13806"/>
                  </a:cubicBezTo>
                  <a:cubicBezTo>
                    <a:pt x="105304" y="13806"/>
                    <a:pt x="109008" y="98473"/>
                    <a:pt x="120650" y="97944"/>
                  </a:cubicBezTo>
                  <a:cubicBezTo>
                    <a:pt x="132292" y="97415"/>
                    <a:pt x="149754" y="10896"/>
                    <a:pt x="161925" y="10631"/>
                  </a:cubicBezTo>
                  <a:cubicBezTo>
                    <a:pt x="174096" y="10366"/>
                    <a:pt x="181769" y="95827"/>
                    <a:pt x="193675" y="96356"/>
                  </a:cubicBezTo>
                  <a:cubicBezTo>
                    <a:pt x="205581" y="96885"/>
                    <a:pt x="221720" y="14864"/>
                    <a:pt x="233362" y="13806"/>
                  </a:cubicBezTo>
                  <a:cubicBezTo>
                    <a:pt x="245004" y="12748"/>
                    <a:pt x="251354" y="90006"/>
                    <a:pt x="263525" y="90006"/>
                  </a:cubicBezTo>
                  <a:cubicBezTo>
                    <a:pt x="275696" y="90006"/>
                    <a:pt x="295539" y="12219"/>
                    <a:pt x="306387" y="13806"/>
                  </a:cubicBezTo>
                  <a:cubicBezTo>
                    <a:pt x="317235" y="15393"/>
                    <a:pt x="320145" y="91594"/>
                    <a:pt x="328612" y="99531"/>
                  </a:cubicBezTo>
                  <a:cubicBezTo>
                    <a:pt x="337079" y="107469"/>
                    <a:pt x="347133" y="79687"/>
                    <a:pt x="357187" y="5190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0B57F2E-1618-32A9-AE1D-8D10DE16539E}"/>
                </a:ext>
              </a:extLst>
            </p:cNvPr>
            <p:cNvSpPr/>
            <p:nvPr/>
          </p:nvSpPr>
          <p:spPr>
            <a:xfrm>
              <a:off x="825354" y="5482506"/>
              <a:ext cx="357187" cy="100907"/>
            </a:xfrm>
            <a:custGeom>
              <a:avLst/>
              <a:gdLst>
                <a:gd name="connsiteX0" fmla="*/ 0 w 357187"/>
                <a:gd name="connsiteY0" fmla="*/ 52911 h 100324"/>
                <a:gd name="connsiteX1" fmla="*/ 28575 w 357187"/>
                <a:gd name="connsiteY1" fmla="*/ 523 h 100324"/>
                <a:gd name="connsiteX2" fmla="*/ 46037 w 357187"/>
                <a:gd name="connsiteY2" fmla="*/ 81486 h 100324"/>
                <a:gd name="connsiteX3" fmla="*/ 92075 w 357187"/>
                <a:gd name="connsiteY3" fmla="*/ 13223 h 100324"/>
                <a:gd name="connsiteX4" fmla="*/ 120650 w 357187"/>
                <a:gd name="connsiteY4" fmla="*/ 97361 h 100324"/>
                <a:gd name="connsiteX5" fmla="*/ 161925 w 357187"/>
                <a:gd name="connsiteY5" fmla="*/ 10048 h 100324"/>
                <a:gd name="connsiteX6" fmla="*/ 193675 w 357187"/>
                <a:gd name="connsiteY6" fmla="*/ 95773 h 100324"/>
                <a:gd name="connsiteX7" fmla="*/ 233362 w 357187"/>
                <a:gd name="connsiteY7" fmla="*/ 13223 h 100324"/>
                <a:gd name="connsiteX8" fmla="*/ 263525 w 357187"/>
                <a:gd name="connsiteY8" fmla="*/ 89423 h 100324"/>
                <a:gd name="connsiteX9" fmla="*/ 306387 w 357187"/>
                <a:gd name="connsiteY9" fmla="*/ 3698 h 100324"/>
                <a:gd name="connsiteX10" fmla="*/ 328612 w 357187"/>
                <a:gd name="connsiteY10" fmla="*/ 98948 h 100324"/>
                <a:gd name="connsiteX11" fmla="*/ 357187 w 357187"/>
                <a:gd name="connsiteY11" fmla="*/ 51323 h 100324"/>
                <a:gd name="connsiteX0" fmla="*/ 0 w 357187"/>
                <a:gd name="connsiteY0" fmla="*/ 54121 h 112891"/>
                <a:gd name="connsiteX1" fmla="*/ 28575 w 357187"/>
                <a:gd name="connsiteY1" fmla="*/ 1733 h 112891"/>
                <a:gd name="connsiteX2" fmla="*/ 46037 w 357187"/>
                <a:gd name="connsiteY2" fmla="*/ 112858 h 112891"/>
                <a:gd name="connsiteX3" fmla="*/ 92075 w 357187"/>
                <a:gd name="connsiteY3" fmla="*/ 14433 h 112891"/>
                <a:gd name="connsiteX4" fmla="*/ 120650 w 357187"/>
                <a:gd name="connsiteY4" fmla="*/ 98571 h 112891"/>
                <a:gd name="connsiteX5" fmla="*/ 161925 w 357187"/>
                <a:gd name="connsiteY5" fmla="*/ 11258 h 112891"/>
                <a:gd name="connsiteX6" fmla="*/ 193675 w 357187"/>
                <a:gd name="connsiteY6" fmla="*/ 96983 h 112891"/>
                <a:gd name="connsiteX7" fmla="*/ 233362 w 357187"/>
                <a:gd name="connsiteY7" fmla="*/ 14433 h 112891"/>
                <a:gd name="connsiteX8" fmla="*/ 263525 w 357187"/>
                <a:gd name="connsiteY8" fmla="*/ 90633 h 112891"/>
                <a:gd name="connsiteX9" fmla="*/ 306387 w 357187"/>
                <a:gd name="connsiteY9" fmla="*/ 4908 h 112891"/>
                <a:gd name="connsiteX10" fmla="*/ 328612 w 357187"/>
                <a:gd name="connsiteY10" fmla="*/ 100158 h 112891"/>
                <a:gd name="connsiteX11" fmla="*/ 357187 w 357187"/>
                <a:gd name="connsiteY11" fmla="*/ 52533 h 112891"/>
                <a:gd name="connsiteX0" fmla="*/ 0 w 357187"/>
                <a:gd name="connsiteY0" fmla="*/ 53494 h 100907"/>
                <a:gd name="connsiteX1" fmla="*/ 28575 w 357187"/>
                <a:gd name="connsiteY1" fmla="*/ 1106 h 100907"/>
                <a:gd name="connsiteX2" fmla="*/ 41274 w 357187"/>
                <a:gd name="connsiteY2" fmla="*/ 97943 h 100907"/>
                <a:gd name="connsiteX3" fmla="*/ 92075 w 357187"/>
                <a:gd name="connsiteY3" fmla="*/ 13806 h 100907"/>
                <a:gd name="connsiteX4" fmla="*/ 120650 w 357187"/>
                <a:gd name="connsiteY4" fmla="*/ 97944 h 100907"/>
                <a:gd name="connsiteX5" fmla="*/ 161925 w 357187"/>
                <a:gd name="connsiteY5" fmla="*/ 10631 h 100907"/>
                <a:gd name="connsiteX6" fmla="*/ 193675 w 357187"/>
                <a:gd name="connsiteY6" fmla="*/ 96356 h 100907"/>
                <a:gd name="connsiteX7" fmla="*/ 233362 w 357187"/>
                <a:gd name="connsiteY7" fmla="*/ 13806 h 100907"/>
                <a:gd name="connsiteX8" fmla="*/ 263525 w 357187"/>
                <a:gd name="connsiteY8" fmla="*/ 90006 h 100907"/>
                <a:gd name="connsiteX9" fmla="*/ 306387 w 357187"/>
                <a:gd name="connsiteY9" fmla="*/ 4281 h 100907"/>
                <a:gd name="connsiteX10" fmla="*/ 328612 w 357187"/>
                <a:gd name="connsiteY10" fmla="*/ 99531 h 100907"/>
                <a:gd name="connsiteX11" fmla="*/ 357187 w 357187"/>
                <a:gd name="connsiteY11" fmla="*/ 51906 h 100907"/>
                <a:gd name="connsiteX0" fmla="*/ 0 w 357187"/>
                <a:gd name="connsiteY0" fmla="*/ 53494 h 100907"/>
                <a:gd name="connsiteX1" fmla="*/ 28575 w 357187"/>
                <a:gd name="connsiteY1" fmla="*/ 1106 h 100907"/>
                <a:gd name="connsiteX2" fmla="*/ 41274 w 357187"/>
                <a:gd name="connsiteY2" fmla="*/ 97943 h 100907"/>
                <a:gd name="connsiteX3" fmla="*/ 92075 w 357187"/>
                <a:gd name="connsiteY3" fmla="*/ 13806 h 100907"/>
                <a:gd name="connsiteX4" fmla="*/ 120650 w 357187"/>
                <a:gd name="connsiteY4" fmla="*/ 97944 h 100907"/>
                <a:gd name="connsiteX5" fmla="*/ 161925 w 357187"/>
                <a:gd name="connsiteY5" fmla="*/ 10631 h 100907"/>
                <a:gd name="connsiteX6" fmla="*/ 193675 w 357187"/>
                <a:gd name="connsiteY6" fmla="*/ 96356 h 100907"/>
                <a:gd name="connsiteX7" fmla="*/ 233362 w 357187"/>
                <a:gd name="connsiteY7" fmla="*/ 13806 h 100907"/>
                <a:gd name="connsiteX8" fmla="*/ 263525 w 357187"/>
                <a:gd name="connsiteY8" fmla="*/ 90006 h 100907"/>
                <a:gd name="connsiteX9" fmla="*/ 306387 w 357187"/>
                <a:gd name="connsiteY9" fmla="*/ 13806 h 100907"/>
                <a:gd name="connsiteX10" fmla="*/ 328612 w 357187"/>
                <a:gd name="connsiteY10" fmla="*/ 99531 h 100907"/>
                <a:gd name="connsiteX11" fmla="*/ 357187 w 357187"/>
                <a:gd name="connsiteY11" fmla="*/ 51906 h 10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7187" h="100907">
                  <a:moveTo>
                    <a:pt x="0" y="53494"/>
                  </a:moveTo>
                  <a:cubicBezTo>
                    <a:pt x="10451" y="24918"/>
                    <a:pt x="21696" y="-6302"/>
                    <a:pt x="28575" y="1106"/>
                  </a:cubicBezTo>
                  <a:cubicBezTo>
                    <a:pt x="35454" y="8514"/>
                    <a:pt x="30691" y="95826"/>
                    <a:pt x="41274" y="97943"/>
                  </a:cubicBezTo>
                  <a:cubicBezTo>
                    <a:pt x="51857" y="100060"/>
                    <a:pt x="78846" y="13806"/>
                    <a:pt x="92075" y="13806"/>
                  </a:cubicBezTo>
                  <a:cubicBezTo>
                    <a:pt x="105304" y="13806"/>
                    <a:pt x="109008" y="98473"/>
                    <a:pt x="120650" y="97944"/>
                  </a:cubicBezTo>
                  <a:cubicBezTo>
                    <a:pt x="132292" y="97415"/>
                    <a:pt x="149754" y="10896"/>
                    <a:pt x="161925" y="10631"/>
                  </a:cubicBezTo>
                  <a:cubicBezTo>
                    <a:pt x="174096" y="10366"/>
                    <a:pt x="181769" y="95827"/>
                    <a:pt x="193675" y="96356"/>
                  </a:cubicBezTo>
                  <a:cubicBezTo>
                    <a:pt x="205581" y="96885"/>
                    <a:pt x="221720" y="14864"/>
                    <a:pt x="233362" y="13806"/>
                  </a:cubicBezTo>
                  <a:cubicBezTo>
                    <a:pt x="245004" y="12748"/>
                    <a:pt x="251354" y="90006"/>
                    <a:pt x="263525" y="90006"/>
                  </a:cubicBezTo>
                  <a:cubicBezTo>
                    <a:pt x="275696" y="90006"/>
                    <a:pt x="295539" y="12219"/>
                    <a:pt x="306387" y="13806"/>
                  </a:cubicBezTo>
                  <a:cubicBezTo>
                    <a:pt x="317235" y="15393"/>
                    <a:pt x="320145" y="91594"/>
                    <a:pt x="328612" y="99531"/>
                  </a:cubicBezTo>
                  <a:cubicBezTo>
                    <a:pt x="337079" y="107469"/>
                    <a:pt x="347133" y="79687"/>
                    <a:pt x="357187" y="5190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D505FCB-EFFD-50F3-786A-EB883F296179}"/>
                </a:ext>
              </a:extLst>
            </p:cNvPr>
            <p:cNvSpPr txBox="1"/>
            <p:nvPr/>
          </p:nvSpPr>
          <p:spPr>
            <a:xfrm>
              <a:off x="735693" y="4578748"/>
              <a:ext cx="692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Bell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5EE302E-AE22-C998-5D9B-A00BBE261D66}"/>
                </a:ext>
              </a:extLst>
            </p:cNvPr>
            <p:cNvSpPr txBox="1"/>
            <p:nvPr/>
          </p:nvSpPr>
          <p:spPr>
            <a:xfrm>
              <a:off x="734984" y="5532959"/>
              <a:ext cx="692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Bell</a:t>
              </a:r>
            </a:p>
          </p:txBody>
        </p:sp>
      </p:grp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6705020-7518-DA04-0ECB-EFD610F86EFF}"/>
              </a:ext>
            </a:extLst>
          </p:cNvPr>
          <p:cNvCxnSpPr>
            <a:stCxn id="256" idx="0"/>
            <a:endCxn id="254" idx="4"/>
          </p:cNvCxnSpPr>
          <p:nvPr/>
        </p:nvCxnSpPr>
        <p:spPr>
          <a:xfrm flipV="1">
            <a:off x="1410066" y="5701682"/>
            <a:ext cx="0" cy="40490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1D64545-3371-FDAA-9546-423C2718F62A}"/>
              </a:ext>
            </a:extLst>
          </p:cNvPr>
          <p:cNvGrpSpPr/>
          <p:nvPr/>
        </p:nvGrpSpPr>
        <p:grpSpPr>
          <a:xfrm>
            <a:off x="2581054" y="5523527"/>
            <a:ext cx="707240" cy="707240"/>
            <a:chOff x="1911184" y="4918095"/>
            <a:chExt cx="707240" cy="707240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36474A5-8038-D26F-3EFE-381E52E42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1915" y="4989783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7F7AFE2-5707-F957-68CB-938FDA21F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6609" y="5498414"/>
              <a:ext cx="78557" cy="785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D81D3F8-D5A9-77FD-922F-F734C5B76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9546" y="4999591"/>
              <a:ext cx="68749" cy="687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EEF5CDC-7849-773F-A5B5-6665893B0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4240" y="5508222"/>
              <a:ext cx="68749" cy="687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21D0E73-0B38-8818-87AC-7A33BA7958F7}"/>
                </a:ext>
              </a:extLst>
            </p:cNvPr>
            <p:cNvGrpSpPr/>
            <p:nvPr/>
          </p:nvGrpSpPr>
          <p:grpSpPr>
            <a:xfrm rot="18870556">
              <a:off x="1901494" y="5216197"/>
              <a:ext cx="707240" cy="111036"/>
              <a:chOff x="2074145" y="5307174"/>
              <a:chExt cx="707240" cy="111036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3FC4381-1696-AA4A-C8C6-C4109584D9A0}"/>
                  </a:ext>
                </a:extLst>
              </p:cNvPr>
              <p:cNvSpPr/>
              <p:nvPr/>
            </p:nvSpPr>
            <p:spPr>
              <a:xfrm>
                <a:off x="2074145" y="5307174"/>
                <a:ext cx="357187" cy="100907"/>
              </a:xfrm>
              <a:custGeom>
                <a:avLst/>
                <a:gdLst>
                  <a:gd name="connsiteX0" fmla="*/ 0 w 357187"/>
                  <a:gd name="connsiteY0" fmla="*/ 52911 h 100324"/>
                  <a:gd name="connsiteX1" fmla="*/ 28575 w 357187"/>
                  <a:gd name="connsiteY1" fmla="*/ 523 h 100324"/>
                  <a:gd name="connsiteX2" fmla="*/ 46037 w 357187"/>
                  <a:gd name="connsiteY2" fmla="*/ 81486 h 100324"/>
                  <a:gd name="connsiteX3" fmla="*/ 92075 w 357187"/>
                  <a:gd name="connsiteY3" fmla="*/ 13223 h 100324"/>
                  <a:gd name="connsiteX4" fmla="*/ 120650 w 357187"/>
                  <a:gd name="connsiteY4" fmla="*/ 97361 h 100324"/>
                  <a:gd name="connsiteX5" fmla="*/ 161925 w 357187"/>
                  <a:gd name="connsiteY5" fmla="*/ 10048 h 100324"/>
                  <a:gd name="connsiteX6" fmla="*/ 193675 w 357187"/>
                  <a:gd name="connsiteY6" fmla="*/ 95773 h 100324"/>
                  <a:gd name="connsiteX7" fmla="*/ 233362 w 357187"/>
                  <a:gd name="connsiteY7" fmla="*/ 13223 h 100324"/>
                  <a:gd name="connsiteX8" fmla="*/ 263525 w 357187"/>
                  <a:gd name="connsiteY8" fmla="*/ 89423 h 100324"/>
                  <a:gd name="connsiteX9" fmla="*/ 306387 w 357187"/>
                  <a:gd name="connsiteY9" fmla="*/ 3698 h 100324"/>
                  <a:gd name="connsiteX10" fmla="*/ 328612 w 357187"/>
                  <a:gd name="connsiteY10" fmla="*/ 98948 h 100324"/>
                  <a:gd name="connsiteX11" fmla="*/ 357187 w 357187"/>
                  <a:gd name="connsiteY11" fmla="*/ 51323 h 100324"/>
                  <a:gd name="connsiteX0" fmla="*/ 0 w 357187"/>
                  <a:gd name="connsiteY0" fmla="*/ 54121 h 112891"/>
                  <a:gd name="connsiteX1" fmla="*/ 28575 w 357187"/>
                  <a:gd name="connsiteY1" fmla="*/ 1733 h 112891"/>
                  <a:gd name="connsiteX2" fmla="*/ 46037 w 357187"/>
                  <a:gd name="connsiteY2" fmla="*/ 112858 h 112891"/>
                  <a:gd name="connsiteX3" fmla="*/ 92075 w 357187"/>
                  <a:gd name="connsiteY3" fmla="*/ 14433 h 112891"/>
                  <a:gd name="connsiteX4" fmla="*/ 120650 w 357187"/>
                  <a:gd name="connsiteY4" fmla="*/ 98571 h 112891"/>
                  <a:gd name="connsiteX5" fmla="*/ 161925 w 357187"/>
                  <a:gd name="connsiteY5" fmla="*/ 11258 h 112891"/>
                  <a:gd name="connsiteX6" fmla="*/ 193675 w 357187"/>
                  <a:gd name="connsiteY6" fmla="*/ 96983 h 112891"/>
                  <a:gd name="connsiteX7" fmla="*/ 233362 w 357187"/>
                  <a:gd name="connsiteY7" fmla="*/ 14433 h 112891"/>
                  <a:gd name="connsiteX8" fmla="*/ 263525 w 357187"/>
                  <a:gd name="connsiteY8" fmla="*/ 90633 h 112891"/>
                  <a:gd name="connsiteX9" fmla="*/ 306387 w 357187"/>
                  <a:gd name="connsiteY9" fmla="*/ 4908 h 112891"/>
                  <a:gd name="connsiteX10" fmla="*/ 328612 w 357187"/>
                  <a:gd name="connsiteY10" fmla="*/ 100158 h 112891"/>
                  <a:gd name="connsiteX11" fmla="*/ 357187 w 357187"/>
                  <a:gd name="connsiteY11" fmla="*/ 52533 h 112891"/>
                  <a:gd name="connsiteX0" fmla="*/ 0 w 357187"/>
                  <a:gd name="connsiteY0" fmla="*/ 53494 h 100907"/>
                  <a:gd name="connsiteX1" fmla="*/ 28575 w 357187"/>
                  <a:gd name="connsiteY1" fmla="*/ 1106 h 100907"/>
                  <a:gd name="connsiteX2" fmla="*/ 41274 w 357187"/>
                  <a:gd name="connsiteY2" fmla="*/ 97943 h 100907"/>
                  <a:gd name="connsiteX3" fmla="*/ 92075 w 357187"/>
                  <a:gd name="connsiteY3" fmla="*/ 13806 h 100907"/>
                  <a:gd name="connsiteX4" fmla="*/ 120650 w 357187"/>
                  <a:gd name="connsiteY4" fmla="*/ 97944 h 100907"/>
                  <a:gd name="connsiteX5" fmla="*/ 161925 w 357187"/>
                  <a:gd name="connsiteY5" fmla="*/ 10631 h 100907"/>
                  <a:gd name="connsiteX6" fmla="*/ 193675 w 357187"/>
                  <a:gd name="connsiteY6" fmla="*/ 96356 h 100907"/>
                  <a:gd name="connsiteX7" fmla="*/ 233362 w 357187"/>
                  <a:gd name="connsiteY7" fmla="*/ 13806 h 100907"/>
                  <a:gd name="connsiteX8" fmla="*/ 263525 w 357187"/>
                  <a:gd name="connsiteY8" fmla="*/ 90006 h 100907"/>
                  <a:gd name="connsiteX9" fmla="*/ 306387 w 357187"/>
                  <a:gd name="connsiteY9" fmla="*/ 4281 h 100907"/>
                  <a:gd name="connsiteX10" fmla="*/ 328612 w 357187"/>
                  <a:gd name="connsiteY10" fmla="*/ 99531 h 100907"/>
                  <a:gd name="connsiteX11" fmla="*/ 357187 w 357187"/>
                  <a:gd name="connsiteY11" fmla="*/ 51906 h 100907"/>
                  <a:gd name="connsiteX0" fmla="*/ 0 w 357187"/>
                  <a:gd name="connsiteY0" fmla="*/ 53494 h 100907"/>
                  <a:gd name="connsiteX1" fmla="*/ 28575 w 357187"/>
                  <a:gd name="connsiteY1" fmla="*/ 1106 h 100907"/>
                  <a:gd name="connsiteX2" fmla="*/ 41274 w 357187"/>
                  <a:gd name="connsiteY2" fmla="*/ 97943 h 100907"/>
                  <a:gd name="connsiteX3" fmla="*/ 92075 w 357187"/>
                  <a:gd name="connsiteY3" fmla="*/ 13806 h 100907"/>
                  <a:gd name="connsiteX4" fmla="*/ 120650 w 357187"/>
                  <a:gd name="connsiteY4" fmla="*/ 97944 h 100907"/>
                  <a:gd name="connsiteX5" fmla="*/ 161925 w 357187"/>
                  <a:gd name="connsiteY5" fmla="*/ 10631 h 100907"/>
                  <a:gd name="connsiteX6" fmla="*/ 193675 w 357187"/>
                  <a:gd name="connsiteY6" fmla="*/ 96356 h 100907"/>
                  <a:gd name="connsiteX7" fmla="*/ 233362 w 357187"/>
                  <a:gd name="connsiteY7" fmla="*/ 13806 h 100907"/>
                  <a:gd name="connsiteX8" fmla="*/ 263525 w 357187"/>
                  <a:gd name="connsiteY8" fmla="*/ 90006 h 100907"/>
                  <a:gd name="connsiteX9" fmla="*/ 306387 w 357187"/>
                  <a:gd name="connsiteY9" fmla="*/ 13806 h 100907"/>
                  <a:gd name="connsiteX10" fmla="*/ 328612 w 357187"/>
                  <a:gd name="connsiteY10" fmla="*/ 99531 h 100907"/>
                  <a:gd name="connsiteX11" fmla="*/ 357187 w 357187"/>
                  <a:gd name="connsiteY11" fmla="*/ 51906 h 1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187" h="100907">
                    <a:moveTo>
                      <a:pt x="0" y="53494"/>
                    </a:moveTo>
                    <a:cubicBezTo>
                      <a:pt x="10451" y="24918"/>
                      <a:pt x="21696" y="-6302"/>
                      <a:pt x="28575" y="1106"/>
                    </a:cubicBezTo>
                    <a:cubicBezTo>
                      <a:pt x="35454" y="8514"/>
                      <a:pt x="30691" y="95826"/>
                      <a:pt x="41274" y="97943"/>
                    </a:cubicBezTo>
                    <a:cubicBezTo>
                      <a:pt x="51857" y="100060"/>
                      <a:pt x="78846" y="13806"/>
                      <a:pt x="92075" y="13806"/>
                    </a:cubicBezTo>
                    <a:cubicBezTo>
                      <a:pt x="105304" y="13806"/>
                      <a:pt x="109008" y="98473"/>
                      <a:pt x="120650" y="97944"/>
                    </a:cubicBezTo>
                    <a:cubicBezTo>
                      <a:pt x="132292" y="97415"/>
                      <a:pt x="149754" y="10896"/>
                      <a:pt x="161925" y="10631"/>
                    </a:cubicBezTo>
                    <a:cubicBezTo>
                      <a:pt x="174096" y="10366"/>
                      <a:pt x="181769" y="95827"/>
                      <a:pt x="193675" y="96356"/>
                    </a:cubicBezTo>
                    <a:cubicBezTo>
                      <a:pt x="205581" y="96885"/>
                      <a:pt x="221720" y="14864"/>
                      <a:pt x="233362" y="13806"/>
                    </a:cubicBezTo>
                    <a:cubicBezTo>
                      <a:pt x="245004" y="12748"/>
                      <a:pt x="251354" y="90006"/>
                      <a:pt x="263525" y="90006"/>
                    </a:cubicBezTo>
                    <a:cubicBezTo>
                      <a:pt x="275696" y="90006"/>
                      <a:pt x="295539" y="12219"/>
                      <a:pt x="306387" y="13806"/>
                    </a:cubicBezTo>
                    <a:cubicBezTo>
                      <a:pt x="317235" y="15393"/>
                      <a:pt x="320145" y="91594"/>
                      <a:pt x="328612" y="99531"/>
                    </a:cubicBezTo>
                    <a:cubicBezTo>
                      <a:pt x="337079" y="107469"/>
                      <a:pt x="347133" y="79687"/>
                      <a:pt x="357187" y="5190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30E4788-01BD-6913-3CC4-2F3F133077AF}"/>
                  </a:ext>
                </a:extLst>
              </p:cNvPr>
              <p:cNvSpPr/>
              <p:nvPr/>
            </p:nvSpPr>
            <p:spPr>
              <a:xfrm>
                <a:off x="2424198" y="5317303"/>
                <a:ext cx="357187" cy="100907"/>
              </a:xfrm>
              <a:custGeom>
                <a:avLst/>
                <a:gdLst>
                  <a:gd name="connsiteX0" fmla="*/ 0 w 357187"/>
                  <a:gd name="connsiteY0" fmla="*/ 52911 h 100324"/>
                  <a:gd name="connsiteX1" fmla="*/ 28575 w 357187"/>
                  <a:gd name="connsiteY1" fmla="*/ 523 h 100324"/>
                  <a:gd name="connsiteX2" fmla="*/ 46037 w 357187"/>
                  <a:gd name="connsiteY2" fmla="*/ 81486 h 100324"/>
                  <a:gd name="connsiteX3" fmla="*/ 92075 w 357187"/>
                  <a:gd name="connsiteY3" fmla="*/ 13223 h 100324"/>
                  <a:gd name="connsiteX4" fmla="*/ 120650 w 357187"/>
                  <a:gd name="connsiteY4" fmla="*/ 97361 h 100324"/>
                  <a:gd name="connsiteX5" fmla="*/ 161925 w 357187"/>
                  <a:gd name="connsiteY5" fmla="*/ 10048 h 100324"/>
                  <a:gd name="connsiteX6" fmla="*/ 193675 w 357187"/>
                  <a:gd name="connsiteY6" fmla="*/ 95773 h 100324"/>
                  <a:gd name="connsiteX7" fmla="*/ 233362 w 357187"/>
                  <a:gd name="connsiteY7" fmla="*/ 13223 h 100324"/>
                  <a:gd name="connsiteX8" fmla="*/ 263525 w 357187"/>
                  <a:gd name="connsiteY8" fmla="*/ 89423 h 100324"/>
                  <a:gd name="connsiteX9" fmla="*/ 306387 w 357187"/>
                  <a:gd name="connsiteY9" fmla="*/ 3698 h 100324"/>
                  <a:gd name="connsiteX10" fmla="*/ 328612 w 357187"/>
                  <a:gd name="connsiteY10" fmla="*/ 98948 h 100324"/>
                  <a:gd name="connsiteX11" fmla="*/ 357187 w 357187"/>
                  <a:gd name="connsiteY11" fmla="*/ 51323 h 100324"/>
                  <a:gd name="connsiteX0" fmla="*/ 0 w 357187"/>
                  <a:gd name="connsiteY0" fmla="*/ 54121 h 112891"/>
                  <a:gd name="connsiteX1" fmla="*/ 28575 w 357187"/>
                  <a:gd name="connsiteY1" fmla="*/ 1733 h 112891"/>
                  <a:gd name="connsiteX2" fmla="*/ 46037 w 357187"/>
                  <a:gd name="connsiteY2" fmla="*/ 112858 h 112891"/>
                  <a:gd name="connsiteX3" fmla="*/ 92075 w 357187"/>
                  <a:gd name="connsiteY3" fmla="*/ 14433 h 112891"/>
                  <a:gd name="connsiteX4" fmla="*/ 120650 w 357187"/>
                  <a:gd name="connsiteY4" fmla="*/ 98571 h 112891"/>
                  <a:gd name="connsiteX5" fmla="*/ 161925 w 357187"/>
                  <a:gd name="connsiteY5" fmla="*/ 11258 h 112891"/>
                  <a:gd name="connsiteX6" fmla="*/ 193675 w 357187"/>
                  <a:gd name="connsiteY6" fmla="*/ 96983 h 112891"/>
                  <a:gd name="connsiteX7" fmla="*/ 233362 w 357187"/>
                  <a:gd name="connsiteY7" fmla="*/ 14433 h 112891"/>
                  <a:gd name="connsiteX8" fmla="*/ 263525 w 357187"/>
                  <a:gd name="connsiteY8" fmla="*/ 90633 h 112891"/>
                  <a:gd name="connsiteX9" fmla="*/ 306387 w 357187"/>
                  <a:gd name="connsiteY9" fmla="*/ 4908 h 112891"/>
                  <a:gd name="connsiteX10" fmla="*/ 328612 w 357187"/>
                  <a:gd name="connsiteY10" fmla="*/ 100158 h 112891"/>
                  <a:gd name="connsiteX11" fmla="*/ 357187 w 357187"/>
                  <a:gd name="connsiteY11" fmla="*/ 52533 h 112891"/>
                  <a:gd name="connsiteX0" fmla="*/ 0 w 357187"/>
                  <a:gd name="connsiteY0" fmla="*/ 53494 h 100907"/>
                  <a:gd name="connsiteX1" fmla="*/ 28575 w 357187"/>
                  <a:gd name="connsiteY1" fmla="*/ 1106 h 100907"/>
                  <a:gd name="connsiteX2" fmla="*/ 41274 w 357187"/>
                  <a:gd name="connsiteY2" fmla="*/ 97943 h 100907"/>
                  <a:gd name="connsiteX3" fmla="*/ 92075 w 357187"/>
                  <a:gd name="connsiteY3" fmla="*/ 13806 h 100907"/>
                  <a:gd name="connsiteX4" fmla="*/ 120650 w 357187"/>
                  <a:gd name="connsiteY4" fmla="*/ 97944 h 100907"/>
                  <a:gd name="connsiteX5" fmla="*/ 161925 w 357187"/>
                  <a:gd name="connsiteY5" fmla="*/ 10631 h 100907"/>
                  <a:gd name="connsiteX6" fmla="*/ 193675 w 357187"/>
                  <a:gd name="connsiteY6" fmla="*/ 96356 h 100907"/>
                  <a:gd name="connsiteX7" fmla="*/ 233362 w 357187"/>
                  <a:gd name="connsiteY7" fmla="*/ 13806 h 100907"/>
                  <a:gd name="connsiteX8" fmla="*/ 263525 w 357187"/>
                  <a:gd name="connsiteY8" fmla="*/ 90006 h 100907"/>
                  <a:gd name="connsiteX9" fmla="*/ 306387 w 357187"/>
                  <a:gd name="connsiteY9" fmla="*/ 4281 h 100907"/>
                  <a:gd name="connsiteX10" fmla="*/ 328612 w 357187"/>
                  <a:gd name="connsiteY10" fmla="*/ 99531 h 100907"/>
                  <a:gd name="connsiteX11" fmla="*/ 357187 w 357187"/>
                  <a:gd name="connsiteY11" fmla="*/ 51906 h 100907"/>
                  <a:gd name="connsiteX0" fmla="*/ 0 w 357187"/>
                  <a:gd name="connsiteY0" fmla="*/ 53494 h 100907"/>
                  <a:gd name="connsiteX1" fmla="*/ 28575 w 357187"/>
                  <a:gd name="connsiteY1" fmla="*/ 1106 h 100907"/>
                  <a:gd name="connsiteX2" fmla="*/ 41274 w 357187"/>
                  <a:gd name="connsiteY2" fmla="*/ 97943 h 100907"/>
                  <a:gd name="connsiteX3" fmla="*/ 92075 w 357187"/>
                  <a:gd name="connsiteY3" fmla="*/ 13806 h 100907"/>
                  <a:gd name="connsiteX4" fmla="*/ 120650 w 357187"/>
                  <a:gd name="connsiteY4" fmla="*/ 97944 h 100907"/>
                  <a:gd name="connsiteX5" fmla="*/ 161925 w 357187"/>
                  <a:gd name="connsiteY5" fmla="*/ 10631 h 100907"/>
                  <a:gd name="connsiteX6" fmla="*/ 193675 w 357187"/>
                  <a:gd name="connsiteY6" fmla="*/ 96356 h 100907"/>
                  <a:gd name="connsiteX7" fmla="*/ 233362 w 357187"/>
                  <a:gd name="connsiteY7" fmla="*/ 13806 h 100907"/>
                  <a:gd name="connsiteX8" fmla="*/ 263525 w 357187"/>
                  <a:gd name="connsiteY8" fmla="*/ 90006 h 100907"/>
                  <a:gd name="connsiteX9" fmla="*/ 306387 w 357187"/>
                  <a:gd name="connsiteY9" fmla="*/ 13806 h 100907"/>
                  <a:gd name="connsiteX10" fmla="*/ 328612 w 357187"/>
                  <a:gd name="connsiteY10" fmla="*/ 99531 h 100907"/>
                  <a:gd name="connsiteX11" fmla="*/ 357187 w 357187"/>
                  <a:gd name="connsiteY11" fmla="*/ 51906 h 1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187" h="100907">
                    <a:moveTo>
                      <a:pt x="0" y="53494"/>
                    </a:moveTo>
                    <a:cubicBezTo>
                      <a:pt x="10451" y="24918"/>
                      <a:pt x="21696" y="-6302"/>
                      <a:pt x="28575" y="1106"/>
                    </a:cubicBezTo>
                    <a:cubicBezTo>
                      <a:pt x="35454" y="8514"/>
                      <a:pt x="30691" y="95826"/>
                      <a:pt x="41274" y="97943"/>
                    </a:cubicBezTo>
                    <a:cubicBezTo>
                      <a:pt x="51857" y="100060"/>
                      <a:pt x="78846" y="13806"/>
                      <a:pt x="92075" y="13806"/>
                    </a:cubicBezTo>
                    <a:cubicBezTo>
                      <a:pt x="105304" y="13806"/>
                      <a:pt x="109008" y="98473"/>
                      <a:pt x="120650" y="97944"/>
                    </a:cubicBezTo>
                    <a:cubicBezTo>
                      <a:pt x="132292" y="97415"/>
                      <a:pt x="149754" y="10896"/>
                      <a:pt x="161925" y="10631"/>
                    </a:cubicBezTo>
                    <a:cubicBezTo>
                      <a:pt x="174096" y="10366"/>
                      <a:pt x="181769" y="95827"/>
                      <a:pt x="193675" y="96356"/>
                    </a:cubicBezTo>
                    <a:cubicBezTo>
                      <a:pt x="205581" y="96885"/>
                      <a:pt x="221720" y="14864"/>
                      <a:pt x="233362" y="13806"/>
                    </a:cubicBezTo>
                    <a:cubicBezTo>
                      <a:pt x="245004" y="12748"/>
                      <a:pt x="251354" y="90006"/>
                      <a:pt x="263525" y="90006"/>
                    </a:cubicBezTo>
                    <a:cubicBezTo>
                      <a:pt x="275696" y="90006"/>
                      <a:pt x="295539" y="12219"/>
                      <a:pt x="306387" y="13806"/>
                    </a:cubicBezTo>
                    <a:cubicBezTo>
                      <a:pt x="317235" y="15393"/>
                      <a:pt x="320145" y="91594"/>
                      <a:pt x="328612" y="99531"/>
                    </a:cubicBezTo>
                    <a:cubicBezTo>
                      <a:pt x="337079" y="107469"/>
                      <a:pt x="347133" y="79687"/>
                      <a:pt x="357187" y="5190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C72A426-AAA4-5850-65A5-D329FC01D11A}"/>
                </a:ext>
              </a:extLst>
            </p:cNvPr>
            <p:cNvGrpSpPr/>
            <p:nvPr/>
          </p:nvGrpSpPr>
          <p:grpSpPr>
            <a:xfrm rot="2630749">
              <a:off x="1911184" y="5241655"/>
              <a:ext cx="707240" cy="111036"/>
              <a:chOff x="2074145" y="5307174"/>
              <a:chExt cx="707240" cy="111036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AB068BFA-2271-692D-0F41-5204BAE8B87A}"/>
                  </a:ext>
                </a:extLst>
              </p:cNvPr>
              <p:cNvSpPr/>
              <p:nvPr/>
            </p:nvSpPr>
            <p:spPr>
              <a:xfrm>
                <a:off x="2074145" y="5307174"/>
                <a:ext cx="357187" cy="100907"/>
              </a:xfrm>
              <a:custGeom>
                <a:avLst/>
                <a:gdLst>
                  <a:gd name="connsiteX0" fmla="*/ 0 w 357187"/>
                  <a:gd name="connsiteY0" fmla="*/ 52911 h 100324"/>
                  <a:gd name="connsiteX1" fmla="*/ 28575 w 357187"/>
                  <a:gd name="connsiteY1" fmla="*/ 523 h 100324"/>
                  <a:gd name="connsiteX2" fmla="*/ 46037 w 357187"/>
                  <a:gd name="connsiteY2" fmla="*/ 81486 h 100324"/>
                  <a:gd name="connsiteX3" fmla="*/ 92075 w 357187"/>
                  <a:gd name="connsiteY3" fmla="*/ 13223 h 100324"/>
                  <a:gd name="connsiteX4" fmla="*/ 120650 w 357187"/>
                  <a:gd name="connsiteY4" fmla="*/ 97361 h 100324"/>
                  <a:gd name="connsiteX5" fmla="*/ 161925 w 357187"/>
                  <a:gd name="connsiteY5" fmla="*/ 10048 h 100324"/>
                  <a:gd name="connsiteX6" fmla="*/ 193675 w 357187"/>
                  <a:gd name="connsiteY6" fmla="*/ 95773 h 100324"/>
                  <a:gd name="connsiteX7" fmla="*/ 233362 w 357187"/>
                  <a:gd name="connsiteY7" fmla="*/ 13223 h 100324"/>
                  <a:gd name="connsiteX8" fmla="*/ 263525 w 357187"/>
                  <a:gd name="connsiteY8" fmla="*/ 89423 h 100324"/>
                  <a:gd name="connsiteX9" fmla="*/ 306387 w 357187"/>
                  <a:gd name="connsiteY9" fmla="*/ 3698 h 100324"/>
                  <a:gd name="connsiteX10" fmla="*/ 328612 w 357187"/>
                  <a:gd name="connsiteY10" fmla="*/ 98948 h 100324"/>
                  <a:gd name="connsiteX11" fmla="*/ 357187 w 357187"/>
                  <a:gd name="connsiteY11" fmla="*/ 51323 h 100324"/>
                  <a:gd name="connsiteX0" fmla="*/ 0 w 357187"/>
                  <a:gd name="connsiteY0" fmla="*/ 54121 h 112891"/>
                  <a:gd name="connsiteX1" fmla="*/ 28575 w 357187"/>
                  <a:gd name="connsiteY1" fmla="*/ 1733 h 112891"/>
                  <a:gd name="connsiteX2" fmla="*/ 46037 w 357187"/>
                  <a:gd name="connsiteY2" fmla="*/ 112858 h 112891"/>
                  <a:gd name="connsiteX3" fmla="*/ 92075 w 357187"/>
                  <a:gd name="connsiteY3" fmla="*/ 14433 h 112891"/>
                  <a:gd name="connsiteX4" fmla="*/ 120650 w 357187"/>
                  <a:gd name="connsiteY4" fmla="*/ 98571 h 112891"/>
                  <a:gd name="connsiteX5" fmla="*/ 161925 w 357187"/>
                  <a:gd name="connsiteY5" fmla="*/ 11258 h 112891"/>
                  <a:gd name="connsiteX6" fmla="*/ 193675 w 357187"/>
                  <a:gd name="connsiteY6" fmla="*/ 96983 h 112891"/>
                  <a:gd name="connsiteX7" fmla="*/ 233362 w 357187"/>
                  <a:gd name="connsiteY7" fmla="*/ 14433 h 112891"/>
                  <a:gd name="connsiteX8" fmla="*/ 263525 w 357187"/>
                  <a:gd name="connsiteY8" fmla="*/ 90633 h 112891"/>
                  <a:gd name="connsiteX9" fmla="*/ 306387 w 357187"/>
                  <a:gd name="connsiteY9" fmla="*/ 4908 h 112891"/>
                  <a:gd name="connsiteX10" fmla="*/ 328612 w 357187"/>
                  <a:gd name="connsiteY10" fmla="*/ 100158 h 112891"/>
                  <a:gd name="connsiteX11" fmla="*/ 357187 w 357187"/>
                  <a:gd name="connsiteY11" fmla="*/ 52533 h 112891"/>
                  <a:gd name="connsiteX0" fmla="*/ 0 w 357187"/>
                  <a:gd name="connsiteY0" fmla="*/ 53494 h 100907"/>
                  <a:gd name="connsiteX1" fmla="*/ 28575 w 357187"/>
                  <a:gd name="connsiteY1" fmla="*/ 1106 h 100907"/>
                  <a:gd name="connsiteX2" fmla="*/ 41274 w 357187"/>
                  <a:gd name="connsiteY2" fmla="*/ 97943 h 100907"/>
                  <a:gd name="connsiteX3" fmla="*/ 92075 w 357187"/>
                  <a:gd name="connsiteY3" fmla="*/ 13806 h 100907"/>
                  <a:gd name="connsiteX4" fmla="*/ 120650 w 357187"/>
                  <a:gd name="connsiteY4" fmla="*/ 97944 h 100907"/>
                  <a:gd name="connsiteX5" fmla="*/ 161925 w 357187"/>
                  <a:gd name="connsiteY5" fmla="*/ 10631 h 100907"/>
                  <a:gd name="connsiteX6" fmla="*/ 193675 w 357187"/>
                  <a:gd name="connsiteY6" fmla="*/ 96356 h 100907"/>
                  <a:gd name="connsiteX7" fmla="*/ 233362 w 357187"/>
                  <a:gd name="connsiteY7" fmla="*/ 13806 h 100907"/>
                  <a:gd name="connsiteX8" fmla="*/ 263525 w 357187"/>
                  <a:gd name="connsiteY8" fmla="*/ 90006 h 100907"/>
                  <a:gd name="connsiteX9" fmla="*/ 306387 w 357187"/>
                  <a:gd name="connsiteY9" fmla="*/ 4281 h 100907"/>
                  <a:gd name="connsiteX10" fmla="*/ 328612 w 357187"/>
                  <a:gd name="connsiteY10" fmla="*/ 99531 h 100907"/>
                  <a:gd name="connsiteX11" fmla="*/ 357187 w 357187"/>
                  <a:gd name="connsiteY11" fmla="*/ 51906 h 100907"/>
                  <a:gd name="connsiteX0" fmla="*/ 0 w 357187"/>
                  <a:gd name="connsiteY0" fmla="*/ 53494 h 100907"/>
                  <a:gd name="connsiteX1" fmla="*/ 28575 w 357187"/>
                  <a:gd name="connsiteY1" fmla="*/ 1106 h 100907"/>
                  <a:gd name="connsiteX2" fmla="*/ 41274 w 357187"/>
                  <a:gd name="connsiteY2" fmla="*/ 97943 h 100907"/>
                  <a:gd name="connsiteX3" fmla="*/ 92075 w 357187"/>
                  <a:gd name="connsiteY3" fmla="*/ 13806 h 100907"/>
                  <a:gd name="connsiteX4" fmla="*/ 120650 w 357187"/>
                  <a:gd name="connsiteY4" fmla="*/ 97944 h 100907"/>
                  <a:gd name="connsiteX5" fmla="*/ 161925 w 357187"/>
                  <a:gd name="connsiteY5" fmla="*/ 10631 h 100907"/>
                  <a:gd name="connsiteX6" fmla="*/ 193675 w 357187"/>
                  <a:gd name="connsiteY6" fmla="*/ 96356 h 100907"/>
                  <a:gd name="connsiteX7" fmla="*/ 233362 w 357187"/>
                  <a:gd name="connsiteY7" fmla="*/ 13806 h 100907"/>
                  <a:gd name="connsiteX8" fmla="*/ 263525 w 357187"/>
                  <a:gd name="connsiteY8" fmla="*/ 90006 h 100907"/>
                  <a:gd name="connsiteX9" fmla="*/ 306387 w 357187"/>
                  <a:gd name="connsiteY9" fmla="*/ 13806 h 100907"/>
                  <a:gd name="connsiteX10" fmla="*/ 328612 w 357187"/>
                  <a:gd name="connsiteY10" fmla="*/ 99531 h 100907"/>
                  <a:gd name="connsiteX11" fmla="*/ 357187 w 357187"/>
                  <a:gd name="connsiteY11" fmla="*/ 51906 h 1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187" h="100907">
                    <a:moveTo>
                      <a:pt x="0" y="53494"/>
                    </a:moveTo>
                    <a:cubicBezTo>
                      <a:pt x="10451" y="24918"/>
                      <a:pt x="21696" y="-6302"/>
                      <a:pt x="28575" y="1106"/>
                    </a:cubicBezTo>
                    <a:cubicBezTo>
                      <a:pt x="35454" y="8514"/>
                      <a:pt x="30691" y="95826"/>
                      <a:pt x="41274" y="97943"/>
                    </a:cubicBezTo>
                    <a:cubicBezTo>
                      <a:pt x="51857" y="100060"/>
                      <a:pt x="78846" y="13806"/>
                      <a:pt x="92075" y="13806"/>
                    </a:cubicBezTo>
                    <a:cubicBezTo>
                      <a:pt x="105304" y="13806"/>
                      <a:pt x="109008" y="98473"/>
                      <a:pt x="120650" y="97944"/>
                    </a:cubicBezTo>
                    <a:cubicBezTo>
                      <a:pt x="132292" y="97415"/>
                      <a:pt x="149754" y="10896"/>
                      <a:pt x="161925" y="10631"/>
                    </a:cubicBezTo>
                    <a:cubicBezTo>
                      <a:pt x="174096" y="10366"/>
                      <a:pt x="181769" y="95827"/>
                      <a:pt x="193675" y="96356"/>
                    </a:cubicBezTo>
                    <a:cubicBezTo>
                      <a:pt x="205581" y="96885"/>
                      <a:pt x="221720" y="14864"/>
                      <a:pt x="233362" y="13806"/>
                    </a:cubicBezTo>
                    <a:cubicBezTo>
                      <a:pt x="245004" y="12748"/>
                      <a:pt x="251354" y="90006"/>
                      <a:pt x="263525" y="90006"/>
                    </a:cubicBezTo>
                    <a:cubicBezTo>
                      <a:pt x="275696" y="90006"/>
                      <a:pt x="295539" y="12219"/>
                      <a:pt x="306387" y="13806"/>
                    </a:cubicBezTo>
                    <a:cubicBezTo>
                      <a:pt x="317235" y="15393"/>
                      <a:pt x="320145" y="91594"/>
                      <a:pt x="328612" y="99531"/>
                    </a:cubicBezTo>
                    <a:cubicBezTo>
                      <a:pt x="337079" y="107469"/>
                      <a:pt x="347133" y="79687"/>
                      <a:pt x="357187" y="5190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A83483D-E217-AC6B-423B-596007B67150}"/>
                  </a:ext>
                </a:extLst>
              </p:cNvPr>
              <p:cNvSpPr/>
              <p:nvPr/>
            </p:nvSpPr>
            <p:spPr>
              <a:xfrm>
                <a:off x="2424198" y="5317303"/>
                <a:ext cx="357187" cy="100907"/>
              </a:xfrm>
              <a:custGeom>
                <a:avLst/>
                <a:gdLst>
                  <a:gd name="connsiteX0" fmla="*/ 0 w 357187"/>
                  <a:gd name="connsiteY0" fmla="*/ 52911 h 100324"/>
                  <a:gd name="connsiteX1" fmla="*/ 28575 w 357187"/>
                  <a:gd name="connsiteY1" fmla="*/ 523 h 100324"/>
                  <a:gd name="connsiteX2" fmla="*/ 46037 w 357187"/>
                  <a:gd name="connsiteY2" fmla="*/ 81486 h 100324"/>
                  <a:gd name="connsiteX3" fmla="*/ 92075 w 357187"/>
                  <a:gd name="connsiteY3" fmla="*/ 13223 h 100324"/>
                  <a:gd name="connsiteX4" fmla="*/ 120650 w 357187"/>
                  <a:gd name="connsiteY4" fmla="*/ 97361 h 100324"/>
                  <a:gd name="connsiteX5" fmla="*/ 161925 w 357187"/>
                  <a:gd name="connsiteY5" fmla="*/ 10048 h 100324"/>
                  <a:gd name="connsiteX6" fmla="*/ 193675 w 357187"/>
                  <a:gd name="connsiteY6" fmla="*/ 95773 h 100324"/>
                  <a:gd name="connsiteX7" fmla="*/ 233362 w 357187"/>
                  <a:gd name="connsiteY7" fmla="*/ 13223 h 100324"/>
                  <a:gd name="connsiteX8" fmla="*/ 263525 w 357187"/>
                  <a:gd name="connsiteY8" fmla="*/ 89423 h 100324"/>
                  <a:gd name="connsiteX9" fmla="*/ 306387 w 357187"/>
                  <a:gd name="connsiteY9" fmla="*/ 3698 h 100324"/>
                  <a:gd name="connsiteX10" fmla="*/ 328612 w 357187"/>
                  <a:gd name="connsiteY10" fmla="*/ 98948 h 100324"/>
                  <a:gd name="connsiteX11" fmla="*/ 357187 w 357187"/>
                  <a:gd name="connsiteY11" fmla="*/ 51323 h 100324"/>
                  <a:gd name="connsiteX0" fmla="*/ 0 w 357187"/>
                  <a:gd name="connsiteY0" fmla="*/ 54121 h 112891"/>
                  <a:gd name="connsiteX1" fmla="*/ 28575 w 357187"/>
                  <a:gd name="connsiteY1" fmla="*/ 1733 h 112891"/>
                  <a:gd name="connsiteX2" fmla="*/ 46037 w 357187"/>
                  <a:gd name="connsiteY2" fmla="*/ 112858 h 112891"/>
                  <a:gd name="connsiteX3" fmla="*/ 92075 w 357187"/>
                  <a:gd name="connsiteY3" fmla="*/ 14433 h 112891"/>
                  <a:gd name="connsiteX4" fmla="*/ 120650 w 357187"/>
                  <a:gd name="connsiteY4" fmla="*/ 98571 h 112891"/>
                  <a:gd name="connsiteX5" fmla="*/ 161925 w 357187"/>
                  <a:gd name="connsiteY5" fmla="*/ 11258 h 112891"/>
                  <a:gd name="connsiteX6" fmla="*/ 193675 w 357187"/>
                  <a:gd name="connsiteY6" fmla="*/ 96983 h 112891"/>
                  <a:gd name="connsiteX7" fmla="*/ 233362 w 357187"/>
                  <a:gd name="connsiteY7" fmla="*/ 14433 h 112891"/>
                  <a:gd name="connsiteX8" fmla="*/ 263525 w 357187"/>
                  <a:gd name="connsiteY8" fmla="*/ 90633 h 112891"/>
                  <a:gd name="connsiteX9" fmla="*/ 306387 w 357187"/>
                  <a:gd name="connsiteY9" fmla="*/ 4908 h 112891"/>
                  <a:gd name="connsiteX10" fmla="*/ 328612 w 357187"/>
                  <a:gd name="connsiteY10" fmla="*/ 100158 h 112891"/>
                  <a:gd name="connsiteX11" fmla="*/ 357187 w 357187"/>
                  <a:gd name="connsiteY11" fmla="*/ 52533 h 112891"/>
                  <a:gd name="connsiteX0" fmla="*/ 0 w 357187"/>
                  <a:gd name="connsiteY0" fmla="*/ 53494 h 100907"/>
                  <a:gd name="connsiteX1" fmla="*/ 28575 w 357187"/>
                  <a:gd name="connsiteY1" fmla="*/ 1106 h 100907"/>
                  <a:gd name="connsiteX2" fmla="*/ 41274 w 357187"/>
                  <a:gd name="connsiteY2" fmla="*/ 97943 h 100907"/>
                  <a:gd name="connsiteX3" fmla="*/ 92075 w 357187"/>
                  <a:gd name="connsiteY3" fmla="*/ 13806 h 100907"/>
                  <a:gd name="connsiteX4" fmla="*/ 120650 w 357187"/>
                  <a:gd name="connsiteY4" fmla="*/ 97944 h 100907"/>
                  <a:gd name="connsiteX5" fmla="*/ 161925 w 357187"/>
                  <a:gd name="connsiteY5" fmla="*/ 10631 h 100907"/>
                  <a:gd name="connsiteX6" fmla="*/ 193675 w 357187"/>
                  <a:gd name="connsiteY6" fmla="*/ 96356 h 100907"/>
                  <a:gd name="connsiteX7" fmla="*/ 233362 w 357187"/>
                  <a:gd name="connsiteY7" fmla="*/ 13806 h 100907"/>
                  <a:gd name="connsiteX8" fmla="*/ 263525 w 357187"/>
                  <a:gd name="connsiteY8" fmla="*/ 90006 h 100907"/>
                  <a:gd name="connsiteX9" fmla="*/ 306387 w 357187"/>
                  <a:gd name="connsiteY9" fmla="*/ 4281 h 100907"/>
                  <a:gd name="connsiteX10" fmla="*/ 328612 w 357187"/>
                  <a:gd name="connsiteY10" fmla="*/ 99531 h 100907"/>
                  <a:gd name="connsiteX11" fmla="*/ 357187 w 357187"/>
                  <a:gd name="connsiteY11" fmla="*/ 51906 h 100907"/>
                  <a:gd name="connsiteX0" fmla="*/ 0 w 357187"/>
                  <a:gd name="connsiteY0" fmla="*/ 53494 h 100907"/>
                  <a:gd name="connsiteX1" fmla="*/ 28575 w 357187"/>
                  <a:gd name="connsiteY1" fmla="*/ 1106 h 100907"/>
                  <a:gd name="connsiteX2" fmla="*/ 41274 w 357187"/>
                  <a:gd name="connsiteY2" fmla="*/ 97943 h 100907"/>
                  <a:gd name="connsiteX3" fmla="*/ 92075 w 357187"/>
                  <a:gd name="connsiteY3" fmla="*/ 13806 h 100907"/>
                  <a:gd name="connsiteX4" fmla="*/ 120650 w 357187"/>
                  <a:gd name="connsiteY4" fmla="*/ 97944 h 100907"/>
                  <a:gd name="connsiteX5" fmla="*/ 161925 w 357187"/>
                  <a:gd name="connsiteY5" fmla="*/ 10631 h 100907"/>
                  <a:gd name="connsiteX6" fmla="*/ 193675 w 357187"/>
                  <a:gd name="connsiteY6" fmla="*/ 96356 h 100907"/>
                  <a:gd name="connsiteX7" fmla="*/ 233362 w 357187"/>
                  <a:gd name="connsiteY7" fmla="*/ 13806 h 100907"/>
                  <a:gd name="connsiteX8" fmla="*/ 263525 w 357187"/>
                  <a:gd name="connsiteY8" fmla="*/ 90006 h 100907"/>
                  <a:gd name="connsiteX9" fmla="*/ 306387 w 357187"/>
                  <a:gd name="connsiteY9" fmla="*/ 13806 h 100907"/>
                  <a:gd name="connsiteX10" fmla="*/ 328612 w 357187"/>
                  <a:gd name="connsiteY10" fmla="*/ 99531 h 100907"/>
                  <a:gd name="connsiteX11" fmla="*/ 357187 w 357187"/>
                  <a:gd name="connsiteY11" fmla="*/ 51906 h 1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187" h="100907">
                    <a:moveTo>
                      <a:pt x="0" y="53494"/>
                    </a:moveTo>
                    <a:cubicBezTo>
                      <a:pt x="10451" y="24918"/>
                      <a:pt x="21696" y="-6302"/>
                      <a:pt x="28575" y="1106"/>
                    </a:cubicBezTo>
                    <a:cubicBezTo>
                      <a:pt x="35454" y="8514"/>
                      <a:pt x="30691" y="95826"/>
                      <a:pt x="41274" y="97943"/>
                    </a:cubicBezTo>
                    <a:cubicBezTo>
                      <a:pt x="51857" y="100060"/>
                      <a:pt x="78846" y="13806"/>
                      <a:pt x="92075" y="13806"/>
                    </a:cubicBezTo>
                    <a:cubicBezTo>
                      <a:pt x="105304" y="13806"/>
                      <a:pt x="109008" y="98473"/>
                      <a:pt x="120650" y="97944"/>
                    </a:cubicBezTo>
                    <a:cubicBezTo>
                      <a:pt x="132292" y="97415"/>
                      <a:pt x="149754" y="10896"/>
                      <a:pt x="161925" y="10631"/>
                    </a:cubicBezTo>
                    <a:cubicBezTo>
                      <a:pt x="174096" y="10366"/>
                      <a:pt x="181769" y="95827"/>
                      <a:pt x="193675" y="96356"/>
                    </a:cubicBezTo>
                    <a:cubicBezTo>
                      <a:pt x="205581" y="96885"/>
                      <a:pt x="221720" y="14864"/>
                      <a:pt x="233362" y="13806"/>
                    </a:cubicBezTo>
                    <a:cubicBezTo>
                      <a:pt x="245004" y="12748"/>
                      <a:pt x="251354" y="90006"/>
                      <a:pt x="263525" y="90006"/>
                    </a:cubicBezTo>
                    <a:cubicBezTo>
                      <a:pt x="275696" y="90006"/>
                      <a:pt x="295539" y="12219"/>
                      <a:pt x="306387" y="13806"/>
                    </a:cubicBezTo>
                    <a:cubicBezTo>
                      <a:pt x="317235" y="15393"/>
                      <a:pt x="320145" y="91594"/>
                      <a:pt x="328612" y="99531"/>
                    </a:cubicBezTo>
                    <a:cubicBezTo>
                      <a:pt x="337079" y="107469"/>
                      <a:pt x="347133" y="79687"/>
                      <a:pt x="357187" y="5190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2ACC5C3-ABBE-764B-F2FE-56169220CE6D}"/>
              </a:ext>
            </a:extLst>
          </p:cNvPr>
          <p:cNvCxnSpPr>
            <a:cxnSpLocks/>
          </p:cNvCxnSpPr>
          <p:nvPr/>
        </p:nvCxnSpPr>
        <p:spPr>
          <a:xfrm>
            <a:off x="1681796" y="5877147"/>
            <a:ext cx="7703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F86CE2E1-8AFF-F865-1640-5B795BD8851F}"/>
              </a:ext>
            </a:extLst>
          </p:cNvPr>
          <p:cNvGrpSpPr/>
          <p:nvPr/>
        </p:nvGrpSpPr>
        <p:grpSpPr>
          <a:xfrm>
            <a:off x="5393759" y="3737381"/>
            <a:ext cx="1627237" cy="1168512"/>
            <a:chOff x="5475401" y="3374546"/>
            <a:chExt cx="1627237" cy="1168512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D95636A-623D-28BE-950A-8341D1905116}"/>
                </a:ext>
              </a:extLst>
            </p:cNvPr>
            <p:cNvGrpSpPr/>
            <p:nvPr/>
          </p:nvGrpSpPr>
          <p:grpSpPr>
            <a:xfrm>
              <a:off x="5475401" y="3374546"/>
              <a:ext cx="707240" cy="707240"/>
              <a:chOff x="1911184" y="4918095"/>
              <a:chExt cx="707240" cy="707240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66BA6D52-7F61-E248-2523-DB538124AE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1915" y="4989783"/>
                <a:ext cx="78557" cy="785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06182FEA-89C4-3220-5182-DD6024230F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6609" y="5498414"/>
                <a:ext cx="78557" cy="785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A4B6A29-9AE4-B0D8-B0C7-4648193B0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9546" y="4999591"/>
                <a:ext cx="68749" cy="687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D1CDA05D-D68C-A659-5896-6AEAF1121C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4240" y="5508222"/>
                <a:ext cx="68749" cy="687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285312B8-73F8-7F11-C6AF-F6F7D6E324FA}"/>
                  </a:ext>
                </a:extLst>
              </p:cNvPr>
              <p:cNvGrpSpPr/>
              <p:nvPr/>
            </p:nvGrpSpPr>
            <p:grpSpPr>
              <a:xfrm rot="18870556">
                <a:off x="1901494" y="5216197"/>
                <a:ext cx="707240" cy="111036"/>
                <a:chOff x="2074145" y="5307174"/>
                <a:chExt cx="707240" cy="111036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57E1DFF2-63A8-5946-97B6-BB018A033B7A}"/>
                    </a:ext>
                  </a:extLst>
                </p:cNvPr>
                <p:cNvSpPr/>
                <p:nvPr/>
              </p:nvSpPr>
              <p:spPr>
                <a:xfrm>
                  <a:off x="2074145" y="5307174"/>
                  <a:ext cx="357187" cy="100907"/>
                </a:xfrm>
                <a:custGeom>
                  <a:avLst/>
                  <a:gdLst>
                    <a:gd name="connsiteX0" fmla="*/ 0 w 357187"/>
                    <a:gd name="connsiteY0" fmla="*/ 52911 h 100324"/>
                    <a:gd name="connsiteX1" fmla="*/ 28575 w 357187"/>
                    <a:gd name="connsiteY1" fmla="*/ 523 h 100324"/>
                    <a:gd name="connsiteX2" fmla="*/ 46037 w 357187"/>
                    <a:gd name="connsiteY2" fmla="*/ 81486 h 100324"/>
                    <a:gd name="connsiteX3" fmla="*/ 92075 w 357187"/>
                    <a:gd name="connsiteY3" fmla="*/ 13223 h 100324"/>
                    <a:gd name="connsiteX4" fmla="*/ 120650 w 357187"/>
                    <a:gd name="connsiteY4" fmla="*/ 97361 h 100324"/>
                    <a:gd name="connsiteX5" fmla="*/ 161925 w 357187"/>
                    <a:gd name="connsiteY5" fmla="*/ 10048 h 100324"/>
                    <a:gd name="connsiteX6" fmla="*/ 193675 w 357187"/>
                    <a:gd name="connsiteY6" fmla="*/ 95773 h 100324"/>
                    <a:gd name="connsiteX7" fmla="*/ 233362 w 357187"/>
                    <a:gd name="connsiteY7" fmla="*/ 13223 h 100324"/>
                    <a:gd name="connsiteX8" fmla="*/ 263525 w 357187"/>
                    <a:gd name="connsiteY8" fmla="*/ 89423 h 100324"/>
                    <a:gd name="connsiteX9" fmla="*/ 306387 w 357187"/>
                    <a:gd name="connsiteY9" fmla="*/ 3698 h 100324"/>
                    <a:gd name="connsiteX10" fmla="*/ 328612 w 357187"/>
                    <a:gd name="connsiteY10" fmla="*/ 98948 h 100324"/>
                    <a:gd name="connsiteX11" fmla="*/ 357187 w 357187"/>
                    <a:gd name="connsiteY11" fmla="*/ 51323 h 100324"/>
                    <a:gd name="connsiteX0" fmla="*/ 0 w 357187"/>
                    <a:gd name="connsiteY0" fmla="*/ 54121 h 112891"/>
                    <a:gd name="connsiteX1" fmla="*/ 28575 w 357187"/>
                    <a:gd name="connsiteY1" fmla="*/ 1733 h 112891"/>
                    <a:gd name="connsiteX2" fmla="*/ 46037 w 357187"/>
                    <a:gd name="connsiteY2" fmla="*/ 112858 h 112891"/>
                    <a:gd name="connsiteX3" fmla="*/ 92075 w 357187"/>
                    <a:gd name="connsiteY3" fmla="*/ 14433 h 112891"/>
                    <a:gd name="connsiteX4" fmla="*/ 120650 w 357187"/>
                    <a:gd name="connsiteY4" fmla="*/ 98571 h 112891"/>
                    <a:gd name="connsiteX5" fmla="*/ 161925 w 357187"/>
                    <a:gd name="connsiteY5" fmla="*/ 11258 h 112891"/>
                    <a:gd name="connsiteX6" fmla="*/ 193675 w 357187"/>
                    <a:gd name="connsiteY6" fmla="*/ 96983 h 112891"/>
                    <a:gd name="connsiteX7" fmla="*/ 233362 w 357187"/>
                    <a:gd name="connsiteY7" fmla="*/ 14433 h 112891"/>
                    <a:gd name="connsiteX8" fmla="*/ 263525 w 357187"/>
                    <a:gd name="connsiteY8" fmla="*/ 90633 h 112891"/>
                    <a:gd name="connsiteX9" fmla="*/ 306387 w 357187"/>
                    <a:gd name="connsiteY9" fmla="*/ 4908 h 112891"/>
                    <a:gd name="connsiteX10" fmla="*/ 328612 w 357187"/>
                    <a:gd name="connsiteY10" fmla="*/ 100158 h 112891"/>
                    <a:gd name="connsiteX11" fmla="*/ 357187 w 357187"/>
                    <a:gd name="connsiteY11" fmla="*/ 52533 h 112891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4281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13806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7187" h="100907">
                      <a:moveTo>
                        <a:pt x="0" y="53494"/>
                      </a:moveTo>
                      <a:cubicBezTo>
                        <a:pt x="10451" y="24918"/>
                        <a:pt x="21696" y="-6302"/>
                        <a:pt x="28575" y="1106"/>
                      </a:cubicBezTo>
                      <a:cubicBezTo>
                        <a:pt x="35454" y="8514"/>
                        <a:pt x="30691" y="95826"/>
                        <a:pt x="41274" y="97943"/>
                      </a:cubicBezTo>
                      <a:cubicBezTo>
                        <a:pt x="51857" y="100060"/>
                        <a:pt x="78846" y="13806"/>
                        <a:pt x="92075" y="13806"/>
                      </a:cubicBezTo>
                      <a:cubicBezTo>
                        <a:pt x="105304" y="13806"/>
                        <a:pt x="109008" y="98473"/>
                        <a:pt x="120650" y="97944"/>
                      </a:cubicBezTo>
                      <a:cubicBezTo>
                        <a:pt x="132292" y="97415"/>
                        <a:pt x="149754" y="10896"/>
                        <a:pt x="161925" y="10631"/>
                      </a:cubicBezTo>
                      <a:cubicBezTo>
                        <a:pt x="174096" y="10366"/>
                        <a:pt x="181769" y="95827"/>
                        <a:pt x="193675" y="96356"/>
                      </a:cubicBezTo>
                      <a:cubicBezTo>
                        <a:pt x="205581" y="96885"/>
                        <a:pt x="221720" y="14864"/>
                        <a:pt x="233362" y="13806"/>
                      </a:cubicBezTo>
                      <a:cubicBezTo>
                        <a:pt x="245004" y="12748"/>
                        <a:pt x="251354" y="90006"/>
                        <a:pt x="263525" y="90006"/>
                      </a:cubicBezTo>
                      <a:cubicBezTo>
                        <a:pt x="275696" y="90006"/>
                        <a:pt x="295539" y="12219"/>
                        <a:pt x="306387" y="13806"/>
                      </a:cubicBezTo>
                      <a:cubicBezTo>
                        <a:pt x="317235" y="15393"/>
                        <a:pt x="320145" y="91594"/>
                        <a:pt x="328612" y="99531"/>
                      </a:cubicBezTo>
                      <a:cubicBezTo>
                        <a:pt x="337079" y="107469"/>
                        <a:pt x="347133" y="79687"/>
                        <a:pt x="357187" y="51906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A41D80FA-078D-A2FA-9EFF-86D1CF33E6F8}"/>
                    </a:ext>
                  </a:extLst>
                </p:cNvPr>
                <p:cNvSpPr/>
                <p:nvPr/>
              </p:nvSpPr>
              <p:spPr>
                <a:xfrm>
                  <a:off x="2424198" y="5317303"/>
                  <a:ext cx="357187" cy="100907"/>
                </a:xfrm>
                <a:custGeom>
                  <a:avLst/>
                  <a:gdLst>
                    <a:gd name="connsiteX0" fmla="*/ 0 w 357187"/>
                    <a:gd name="connsiteY0" fmla="*/ 52911 h 100324"/>
                    <a:gd name="connsiteX1" fmla="*/ 28575 w 357187"/>
                    <a:gd name="connsiteY1" fmla="*/ 523 h 100324"/>
                    <a:gd name="connsiteX2" fmla="*/ 46037 w 357187"/>
                    <a:gd name="connsiteY2" fmla="*/ 81486 h 100324"/>
                    <a:gd name="connsiteX3" fmla="*/ 92075 w 357187"/>
                    <a:gd name="connsiteY3" fmla="*/ 13223 h 100324"/>
                    <a:gd name="connsiteX4" fmla="*/ 120650 w 357187"/>
                    <a:gd name="connsiteY4" fmla="*/ 97361 h 100324"/>
                    <a:gd name="connsiteX5" fmla="*/ 161925 w 357187"/>
                    <a:gd name="connsiteY5" fmla="*/ 10048 h 100324"/>
                    <a:gd name="connsiteX6" fmla="*/ 193675 w 357187"/>
                    <a:gd name="connsiteY6" fmla="*/ 95773 h 100324"/>
                    <a:gd name="connsiteX7" fmla="*/ 233362 w 357187"/>
                    <a:gd name="connsiteY7" fmla="*/ 13223 h 100324"/>
                    <a:gd name="connsiteX8" fmla="*/ 263525 w 357187"/>
                    <a:gd name="connsiteY8" fmla="*/ 89423 h 100324"/>
                    <a:gd name="connsiteX9" fmla="*/ 306387 w 357187"/>
                    <a:gd name="connsiteY9" fmla="*/ 3698 h 100324"/>
                    <a:gd name="connsiteX10" fmla="*/ 328612 w 357187"/>
                    <a:gd name="connsiteY10" fmla="*/ 98948 h 100324"/>
                    <a:gd name="connsiteX11" fmla="*/ 357187 w 357187"/>
                    <a:gd name="connsiteY11" fmla="*/ 51323 h 100324"/>
                    <a:gd name="connsiteX0" fmla="*/ 0 w 357187"/>
                    <a:gd name="connsiteY0" fmla="*/ 54121 h 112891"/>
                    <a:gd name="connsiteX1" fmla="*/ 28575 w 357187"/>
                    <a:gd name="connsiteY1" fmla="*/ 1733 h 112891"/>
                    <a:gd name="connsiteX2" fmla="*/ 46037 w 357187"/>
                    <a:gd name="connsiteY2" fmla="*/ 112858 h 112891"/>
                    <a:gd name="connsiteX3" fmla="*/ 92075 w 357187"/>
                    <a:gd name="connsiteY3" fmla="*/ 14433 h 112891"/>
                    <a:gd name="connsiteX4" fmla="*/ 120650 w 357187"/>
                    <a:gd name="connsiteY4" fmla="*/ 98571 h 112891"/>
                    <a:gd name="connsiteX5" fmla="*/ 161925 w 357187"/>
                    <a:gd name="connsiteY5" fmla="*/ 11258 h 112891"/>
                    <a:gd name="connsiteX6" fmla="*/ 193675 w 357187"/>
                    <a:gd name="connsiteY6" fmla="*/ 96983 h 112891"/>
                    <a:gd name="connsiteX7" fmla="*/ 233362 w 357187"/>
                    <a:gd name="connsiteY7" fmla="*/ 14433 h 112891"/>
                    <a:gd name="connsiteX8" fmla="*/ 263525 w 357187"/>
                    <a:gd name="connsiteY8" fmla="*/ 90633 h 112891"/>
                    <a:gd name="connsiteX9" fmla="*/ 306387 w 357187"/>
                    <a:gd name="connsiteY9" fmla="*/ 4908 h 112891"/>
                    <a:gd name="connsiteX10" fmla="*/ 328612 w 357187"/>
                    <a:gd name="connsiteY10" fmla="*/ 100158 h 112891"/>
                    <a:gd name="connsiteX11" fmla="*/ 357187 w 357187"/>
                    <a:gd name="connsiteY11" fmla="*/ 52533 h 112891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4281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13806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7187" h="100907">
                      <a:moveTo>
                        <a:pt x="0" y="53494"/>
                      </a:moveTo>
                      <a:cubicBezTo>
                        <a:pt x="10451" y="24918"/>
                        <a:pt x="21696" y="-6302"/>
                        <a:pt x="28575" y="1106"/>
                      </a:cubicBezTo>
                      <a:cubicBezTo>
                        <a:pt x="35454" y="8514"/>
                        <a:pt x="30691" y="95826"/>
                        <a:pt x="41274" y="97943"/>
                      </a:cubicBezTo>
                      <a:cubicBezTo>
                        <a:pt x="51857" y="100060"/>
                        <a:pt x="78846" y="13806"/>
                        <a:pt x="92075" y="13806"/>
                      </a:cubicBezTo>
                      <a:cubicBezTo>
                        <a:pt x="105304" y="13806"/>
                        <a:pt x="109008" y="98473"/>
                        <a:pt x="120650" y="97944"/>
                      </a:cubicBezTo>
                      <a:cubicBezTo>
                        <a:pt x="132292" y="97415"/>
                        <a:pt x="149754" y="10896"/>
                        <a:pt x="161925" y="10631"/>
                      </a:cubicBezTo>
                      <a:cubicBezTo>
                        <a:pt x="174096" y="10366"/>
                        <a:pt x="181769" y="95827"/>
                        <a:pt x="193675" y="96356"/>
                      </a:cubicBezTo>
                      <a:cubicBezTo>
                        <a:pt x="205581" y="96885"/>
                        <a:pt x="221720" y="14864"/>
                        <a:pt x="233362" y="13806"/>
                      </a:cubicBezTo>
                      <a:cubicBezTo>
                        <a:pt x="245004" y="12748"/>
                        <a:pt x="251354" y="90006"/>
                        <a:pt x="263525" y="90006"/>
                      </a:cubicBezTo>
                      <a:cubicBezTo>
                        <a:pt x="275696" y="90006"/>
                        <a:pt x="295539" y="12219"/>
                        <a:pt x="306387" y="13806"/>
                      </a:cubicBezTo>
                      <a:cubicBezTo>
                        <a:pt x="317235" y="15393"/>
                        <a:pt x="320145" y="91594"/>
                        <a:pt x="328612" y="99531"/>
                      </a:cubicBezTo>
                      <a:cubicBezTo>
                        <a:pt x="337079" y="107469"/>
                        <a:pt x="347133" y="79687"/>
                        <a:pt x="357187" y="51906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6EBAB187-144B-060F-C4DB-DB57CB0E19E1}"/>
                  </a:ext>
                </a:extLst>
              </p:cNvPr>
              <p:cNvGrpSpPr/>
              <p:nvPr/>
            </p:nvGrpSpPr>
            <p:grpSpPr>
              <a:xfrm rot="2630749">
                <a:off x="1911184" y="5241655"/>
                <a:ext cx="707240" cy="111036"/>
                <a:chOff x="2074145" y="5307174"/>
                <a:chExt cx="707240" cy="111036"/>
              </a:xfrm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12541E5-8AAB-36B7-4AF6-55447141428E}"/>
                    </a:ext>
                  </a:extLst>
                </p:cNvPr>
                <p:cNvSpPr/>
                <p:nvPr/>
              </p:nvSpPr>
              <p:spPr>
                <a:xfrm>
                  <a:off x="2074145" y="5307174"/>
                  <a:ext cx="357187" cy="100907"/>
                </a:xfrm>
                <a:custGeom>
                  <a:avLst/>
                  <a:gdLst>
                    <a:gd name="connsiteX0" fmla="*/ 0 w 357187"/>
                    <a:gd name="connsiteY0" fmla="*/ 52911 h 100324"/>
                    <a:gd name="connsiteX1" fmla="*/ 28575 w 357187"/>
                    <a:gd name="connsiteY1" fmla="*/ 523 h 100324"/>
                    <a:gd name="connsiteX2" fmla="*/ 46037 w 357187"/>
                    <a:gd name="connsiteY2" fmla="*/ 81486 h 100324"/>
                    <a:gd name="connsiteX3" fmla="*/ 92075 w 357187"/>
                    <a:gd name="connsiteY3" fmla="*/ 13223 h 100324"/>
                    <a:gd name="connsiteX4" fmla="*/ 120650 w 357187"/>
                    <a:gd name="connsiteY4" fmla="*/ 97361 h 100324"/>
                    <a:gd name="connsiteX5" fmla="*/ 161925 w 357187"/>
                    <a:gd name="connsiteY5" fmla="*/ 10048 h 100324"/>
                    <a:gd name="connsiteX6" fmla="*/ 193675 w 357187"/>
                    <a:gd name="connsiteY6" fmla="*/ 95773 h 100324"/>
                    <a:gd name="connsiteX7" fmla="*/ 233362 w 357187"/>
                    <a:gd name="connsiteY7" fmla="*/ 13223 h 100324"/>
                    <a:gd name="connsiteX8" fmla="*/ 263525 w 357187"/>
                    <a:gd name="connsiteY8" fmla="*/ 89423 h 100324"/>
                    <a:gd name="connsiteX9" fmla="*/ 306387 w 357187"/>
                    <a:gd name="connsiteY9" fmla="*/ 3698 h 100324"/>
                    <a:gd name="connsiteX10" fmla="*/ 328612 w 357187"/>
                    <a:gd name="connsiteY10" fmla="*/ 98948 h 100324"/>
                    <a:gd name="connsiteX11" fmla="*/ 357187 w 357187"/>
                    <a:gd name="connsiteY11" fmla="*/ 51323 h 100324"/>
                    <a:gd name="connsiteX0" fmla="*/ 0 w 357187"/>
                    <a:gd name="connsiteY0" fmla="*/ 54121 h 112891"/>
                    <a:gd name="connsiteX1" fmla="*/ 28575 w 357187"/>
                    <a:gd name="connsiteY1" fmla="*/ 1733 h 112891"/>
                    <a:gd name="connsiteX2" fmla="*/ 46037 w 357187"/>
                    <a:gd name="connsiteY2" fmla="*/ 112858 h 112891"/>
                    <a:gd name="connsiteX3" fmla="*/ 92075 w 357187"/>
                    <a:gd name="connsiteY3" fmla="*/ 14433 h 112891"/>
                    <a:gd name="connsiteX4" fmla="*/ 120650 w 357187"/>
                    <a:gd name="connsiteY4" fmla="*/ 98571 h 112891"/>
                    <a:gd name="connsiteX5" fmla="*/ 161925 w 357187"/>
                    <a:gd name="connsiteY5" fmla="*/ 11258 h 112891"/>
                    <a:gd name="connsiteX6" fmla="*/ 193675 w 357187"/>
                    <a:gd name="connsiteY6" fmla="*/ 96983 h 112891"/>
                    <a:gd name="connsiteX7" fmla="*/ 233362 w 357187"/>
                    <a:gd name="connsiteY7" fmla="*/ 14433 h 112891"/>
                    <a:gd name="connsiteX8" fmla="*/ 263525 w 357187"/>
                    <a:gd name="connsiteY8" fmla="*/ 90633 h 112891"/>
                    <a:gd name="connsiteX9" fmla="*/ 306387 w 357187"/>
                    <a:gd name="connsiteY9" fmla="*/ 4908 h 112891"/>
                    <a:gd name="connsiteX10" fmla="*/ 328612 w 357187"/>
                    <a:gd name="connsiteY10" fmla="*/ 100158 h 112891"/>
                    <a:gd name="connsiteX11" fmla="*/ 357187 w 357187"/>
                    <a:gd name="connsiteY11" fmla="*/ 52533 h 112891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4281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13806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7187" h="100907">
                      <a:moveTo>
                        <a:pt x="0" y="53494"/>
                      </a:moveTo>
                      <a:cubicBezTo>
                        <a:pt x="10451" y="24918"/>
                        <a:pt x="21696" y="-6302"/>
                        <a:pt x="28575" y="1106"/>
                      </a:cubicBezTo>
                      <a:cubicBezTo>
                        <a:pt x="35454" y="8514"/>
                        <a:pt x="30691" y="95826"/>
                        <a:pt x="41274" y="97943"/>
                      </a:cubicBezTo>
                      <a:cubicBezTo>
                        <a:pt x="51857" y="100060"/>
                        <a:pt x="78846" y="13806"/>
                        <a:pt x="92075" y="13806"/>
                      </a:cubicBezTo>
                      <a:cubicBezTo>
                        <a:pt x="105304" y="13806"/>
                        <a:pt x="109008" y="98473"/>
                        <a:pt x="120650" y="97944"/>
                      </a:cubicBezTo>
                      <a:cubicBezTo>
                        <a:pt x="132292" y="97415"/>
                        <a:pt x="149754" y="10896"/>
                        <a:pt x="161925" y="10631"/>
                      </a:cubicBezTo>
                      <a:cubicBezTo>
                        <a:pt x="174096" y="10366"/>
                        <a:pt x="181769" y="95827"/>
                        <a:pt x="193675" y="96356"/>
                      </a:cubicBezTo>
                      <a:cubicBezTo>
                        <a:pt x="205581" y="96885"/>
                        <a:pt x="221720" y="14864"/>
                        <a:pt x="233362" y="13806"/>
                      </a:cubicBezTo>
                      <a:cubicBezTo>
                        <a:pt x="245004" y="12748"/>
                        <a:pt x="251354" y="90006"/>
                        <a:pt x="263525" y="90006"/>
                      </a:cubicBezTo>
                      <a:cubicBezTo>
                        <a:pt x="275696" y="90006"/>
                        <a:pt x="295539" y="12219"/>
                        <a:pt x="306387" y="13806"/>
                      </a:cubicBezTo>
                      <a:cubicBezTo>
                        <a:pt x="317235" y="15393"/>
                        <a:pt x="320145" y="91594"/>
                        <a:pt x="328612" y="99531"/>
                      </a:cubicBezTo>
                      <a:cubicBezTo>
                        <a:pt x="337079" y="107469"/>
                        <a:pt x="347133" y="79687"/>
                        <a:pt x="357187" y="51906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83E26D0E-1394-427C-C6A8-7C0F13010440}"/>
                    </a:ext>
                  </a:extLst>
                </p:cNvPr>
                <p:cNvSpPr/>
                <p:nvPr/>
              </p:nvSpPr>
              <p:spPr>
                <a:xfrm>
                  <a:off x="2424198" y="5317303"/>
                  <a:ext cx="357187" cy="100907"/>
                </a:xfrm>
                <a:custGeom>
                  <a:avLst/>
                  <a:gdLst>
                    <a:gd name="connsiteX0" fmla="*/ 0 w 357187"/>
                    <a:gd name="connsiteY0" fmla="*/ 52911 h 100324"/>
                    <a:gd name="connsiteX1" fmla="*/ 28575 w 357187"/>
                    <a:gd name="connsiteY1" fmla="*/ 523 h 100324"/>
                    <a:gd name="connsiteX2" fmla="*/ 46037 w 357187"/>
                    <a:gd name="connsiteY2" fmla="*/ 81486 h 100324"/>
                    <a:gd name="connsiteX3" fmla="*/ 92075 w 357187"/>
                    <a:gd name="connsiteY3" fmla="*/ 13223 h 100324"/>
                    <a:gd name="connsiteX4" fmla="*/ 120650 w 357187"/>
                    <a:gd name="connsiteY4" fmla="*/ 97361 h 100324"/>
                    <a:gd name="connsiteX5" fmla="*/ 161925 w 357187"/>
                    <a:gd name="connsiteY5" fmla="*/ 10048 h 100324"/>
                    <a:gd name="connsiteX6" fmla="*/ 193675 w 357187"/>
                    <a:gd name="connsiteY6" fmla="*/ 95773 h 100324"/>
                    <a:gd name="connsiteX7" fmla="*/ 233362 w 357187"/>
                    <a:gd name="connsiteY7" fmla="*/ 13223 h 100324"/>
                    <a:gd name="connsiteX8" fmla="*/ 263525 w 357187"/>
                    <a:gd name="connsiteY8" fmla="*/ 89423 h 100324"/>
                    <a:gd name="connsiteX9" fmla="*/ 306387 w 357187"/>
                    <a:gd name="connsiteY9" fmla="*/ 3698 h 100324"/>
                    <a:gd name="connsiteX10" fmla="*/ 328612 w 357187"/>
                    <a:gd name="connsiteY10" fmla="*/ 98948 h 100324"/>
                    <a:gd name="connsiteX11" fmla="*/ 357187 w 357187"/>
                    <a:gd name="connsiteY11" fmla="*/ 51323 h 100324"/>
                    <a:gd name="connsiteX0" fmla="*/ 0 w 357187"/>
                    <a:gd name="connsiteY0" fmla="*/ 54121 h 112891"/>
                    <a:gd name="connsiteX1" fmla="*/ 28575 w 357187"/>
                    <a:gd name="connsiteY1" fmla="*/ 1733 h 112891"/>
                    <a:gd name="connsiteX2" fmla="*/ 46037 w 357187"/>
                    <a:gd name="connsiteY2" fmla="*/ 112858 h 112891"/>
                    <a:gd name="connsiteX3" fmla="*/ 92075 w 357187"/>
                    <a:gd name="connsiteY3" fmla="*/ 14433 h 112891"/>
                    <a:gd name="connsiteX4" fmla="*/ 120650 w 357187"/>
                    <a:gd name="connsiteY4" fmla="*/ 98571 h 112891"/>
                    <a:gd name="connsiteX5" fmla="*/ 161925 w 357187"/>
                    <a:gd name="connsiteY5" fmla="*/ 11258 h 112891"/>
                    <a:gd name="connsiteX6" fmla="*/ 193675 w 357187"/>
                    <a:gd name="connsiteY6" fmla="*/ 96983 h 112891"/>
                    <a:gd name="connsiteX7" fmla="*/ 233362 w 357187"/>
                    <a:gd name="connsiteY7" fmla="*/ 14433 h 112891"/>
                    <a:gd name="connsiteX8" fmla="*/ 263525 w 357187"/>
                    <a:gd name="connsiteY8" fmla="*/ 90633 h 112891"/>
                    <a:gd name="connsiteX9" fmla="*/ 306387 w 357187"/>
                    <a:gd name="connsiteY9" fmla="*/ 4908 h 112891"/>
                    <a:gd name="connsiteX10" fmla="*/ 328612 w 357187"/>
                    <a:gd name="connsiteY10" fmla="*/ 100158 h 112891"/>
                    <a:gd name="connsiteX11" fmla="*/ 357187 w 357187"/>
                    <a:gd name="connsiteY11" fmla="*/ 52533 h 112891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4281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13806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7187" h="100907">
                      <a:moveTo>
                        <a:pt x="0" y="53494"/>
                      </a:moveTo>
                      <a:cubicBezTo>
                        <a:pt x="10451" y="24918"/>
                        <a:pt x="21696" y="-6302"/>
                        <a:pt x="28575" y="1106"/>
                      </a:cubicBezTo>
                      <a:cubicBezTo>
                        <a:pt x="35454" y="8514"/>
                        <a:pt x="30691" y="95826"/>
                        <a:pt x="41274" y="97943"/>
                      </a:cubicBezTo>
                      <a:cubicBezTo>
                        <a:pt x="51857" y="100060"/>
                        <a:pt x="78846" y="13806"/>
                        <a:pt x="92075" y="13806"/>
                      </a:cubicBezTo>
                      <a:cubicBezTo>
                        <a:pt x="105304" y="13806"/>
                        <a:pt x="109008" y="98473"/>
                        <a:pt x="120650" y="97944"/>
                      </a:cubicBezTo>
                      <a:cubicBezTo>
                        <a:pt x="132292" y="97415"/>
                        <a:pt x="149754" y="10896"/>
                        <a:pt x="161925" y="10631"/>
                      </a:cubicBezTo>
                      <a:cubicBezTo>
                        <a:pt x="174096" y="10366"/>
                        <a:pt x="181769" y="95827"/>
                        <a:pt x="193675" y="96356"/>
                      </a:cubicBezTo>
                      <a:cubicBezTo>
                        <a:pt x="205581" y="96885"/>
                        <a:pt x="221720" y="14864"/>
                        <a:pt x="233362" y="13806"/>
                      </a:cubicBezTo>
                      <a:cubicBezTo>
                        <a:pt x="245004" y="12748"/>
                        <a:pt x="251354" y="90006"/>
                        <a:pt x="263525" y="90006"/>
                      </a:cubicBezTo>
                      <a:cubicBezTo>
                        <a:pt x="275696" y="90006"/>
                        <a:pt x="295539" y="12219"/>
                        <a:pt x="306387" y="13806"/>
                      </a:cubicBezTo>
                      <a:cubicBezTo>
                        <a:pt x="317235" y="15393"/>
                        <a:pt x="320145" y="91594"/>
                        <a:pt x="328612" y="99531"/>
                      </a:cubicBezTo>
                      <a:cubicBezTo>
                        <a:pt x="337079" y="107469"/>
                        <a:pt x="347133" y="79687"/>
                        <a:pt x="357187" y="51906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F9B0DEA-6F4B-B516-25CD-87D577377FAD}"/>
                </a:ext>
              </a:extLst>
            </p:cNvPr>
            <p:cNvGrpSpPr/>
            <p:nvPr/>
          </p:nvGrpSpPr>
          <p:grpSpPr>
            <a:xfrm>
              <a:off x="6395398" y="3835818"/>
              <a:ext cx="707240" cy="707240"/>
              <a:chOff x="1911184" y="4918095"/>
              <a:chExt cx="707240" cy="707240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609E86A1-BA33-55A3-0156-16EFA647E4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1915" y="4989783"/>
                <a:ext cx="78557" cy="785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939A3238-9438-51D9-4B0F-637858147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6609" y="5498414"/>
                <a:ext cx="78557" cy="785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E04485B5-894C-3D67-B0D3-08010E4540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9546" y="4999591"/>
                <a:ext cx="68749" cy="687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7746A09-307C-CA98-5A75-E00D942A36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4240" y="5508222"/>
                <a:ext cx="68749" cy="687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C96B741F-9AE0-1E3C-CBA3-743B751A90C3}"/>
                  </a:ext>
                </a:extLst>
              </p:cNvPr>
              <p:cNvGrpSpPr/>
              <p:nvPr/>
            </p:nvGrpSpPr>
            <p:grpSpPr>
              <a:xfrm rot="18870556">
                <a:off x="1901494" y="5216197"/>
                <a:ext cx="707240" cy="111036"/>
                <a:chOff x="2074145" y="5307174"/>
                <a:chExt cx="707240" cy="111036"/>
              </a:xfrm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086E8D1E-5645-CD8E-7C62-035177D4DEE2}"/>
                    </a:ext>
                  </a:extLst>
                </p:cNvPr>
                <p:cNvSpPr/>
                <p:nvPr/>
              </p:nvSpPr>
              <p:spPr>
                <a:xfrm>
                  <a:off x="2074145" y="5307174"/>
                  <a:ext cx="357187" cy="100907"/>
                </a:xfrm>
                <a:custGeom>
                  <a:avLst/>
                  <a:gdLst>
                    <a:gd name="connsiteX0" fmla="*/ 0 w 357187"/>
                    <a:gd name="connsiteY0" fmla="*/ 52911 h 100324"/>
                    <a:gd name="connsiteX1" fmla="*/ 28575 w 357187"/>
                    <a:gd name="connsiteY1" fmla="*/ 523 h 100324"/>
                    <a:gd name="connsiteX2" fmla="*/ 46037 w 357187"/>
                    <a:gd name="connsiteY2" fmla="*/ 81486 h 100324"/>
                    <a:gd name="connsiteX3" fmla="*/ 92075 w 357187"/>
                    <a:gd name="connsiteY3" fmla="*/ 13223 h 100324"/>
                    <a:gd name="connsiteX4" fmla="*/ 120650 w 357187"/>
                    <a:gd name="connsiteY4" fmla="*/ 97361 h 100324"/>
                    <a:gd name="connsiteX5" fmla="*/ 161925 w 357187"/>
                    <a:gd name="connsiteY5" fmla="*/ 10048 h 100324"/>
                    <a:gd name="connsiteX6" fmla="*/ 193675 w 357187"/>
                    <a:gd name="connsiteY6" fmla="*/ 95773 h 100324"/>
                    <a:gd name="connsiteX7" fmla="*/ 233362 w 357187"/>
                    <a:gd name="connsiteY7" fmla="*/ 13223 h 100324"/>
                    <a:gd name="connsiteX8" fmla="*/ 263525 w 357187"/>
                    <a:gd name="connsiteY8" fmla="*/ 89423 h 100324"/>
                    <a:gd name="connsiteX9" fmla="*/ 306387 w 357187"/>
                    <a:gd name="connsiteY9" fmla="*/ 3698 h 100324"/>
                    <a:gd name="connsiteX10" fmla="*/ 328612 w 357187"/>
                    <a:gd name="connsiteY10" fmla="*/ 98948 h 100324"/>
                    <a:gd name="connsiteX11" fmla="*/ 357187 w 357187"/>
                    <a:gd name="connsiteY11" fmla="*/ 51323 h 100324"/>
                    <a:gd name="connsiteX0" fmla="*/ 0 w 357187"/>
                    <a:gd name="connsiteY0" fmla="*/ 54121 h 112891"/>
                    <a:gd name="connsiteX1" fmla="*/ 28575 w 357187"/>
                    <a:gd name="connsiteY1" fmla="*/ 1733 h 112891"/>
                    <a:gd name="connsiteX2" fmla="*/ 46037 w 357187"/>
                    <a:gd name="connsiteY2" fmla="*/ 112858 h 112891"/>
                    <a:gd name="connsiteX3" fmla="*/ 92075 w 357187"/>
                    <a:gd name="connsiteY3" fmla="*/ 14433 h 112891"/>
                    <a:gd name="connsiteX4" fmla="*/ 120650 w 357187"/>
                    <a:gd name="connsiteY4" fmla="*/ 98571 h 112891"/>
                    <a:gd name="connsiteX5" fmla="*/ 161925 w 357187"/>
                    <a:gd name="connsiteY5" fmla="*/ 11258 h 112891"/>
                    <a:gd name="connsiteX6" fmla="*/ 193675 w 357187"/>
                    <a:gd name="connsiteY6" fmla="*/ 96983 h 112891"/>
                    <a:gd name="connsiteX7" fmla="*/ 233362 w 357187"/>
                    <a:gd name="connsiteY7" fmla="*/ 14433 h 112891"/>
                    <a:gd name="connsiteX8" fmla="*/ 263525 w 357187"/>
                    <a:gd name="connsiteY8" fmla="*/ 90633 h 112891"/>
                    <a:gd name="connsiteX9" fmla="*/ 306387 w 357187"/>
                    <a:gd name="connsiteY9" fmla="*/ 4908 h 112891"/>
                    <a:gd name="connsiteX10" fmla="*/ 328612 w 357187"/>
                    <a:gd name="connsiteY10" fmla="*/ 100158 h 112891"/>
                    <a:gd name="connsiteX11" fmla="*/ 357187 w 357187"/>
                    <a:gd name="connsiteY11" fmla="*/ 52533 h 112891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4281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13806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7187" h="100907">
                      <a:moveTo>
                        <a:pt x="0" y="53494"/>
                      </a:moveTo>
                      <a:cubicBezTo>
                        <a:pt x="10451" y="24918"/>
                        <a:pt x="21696" y="-6302"/>
                        <a:pt x="28575" y="1106"/>
                      </a:cubicBezTo>
                      <a:cubicBezTo>
                        <a:pt x="35454" y="8514"/>
                        <a:pt x="30691" y="95826"/>
                        <a:pt x="41274" y="97943"/>
                      </a:cubicBezTo>
                      <a:cubicBezTo>
                        <a:pt x="51857" y="100060"/>
                        <a:pt x="78846" y="13806"/>
                        <a:pt x="92075" y="13806"/>
                      </a:cubicBezTo>
                      <a:cubicBezTo>
                        <a:pt x="105304" y="13806"/>
                        <a:pt x="109008" y="98473"/>
                        <a:pt x="120650" y="97944"/>
                      </a:cubicBezTo>
                      <a:cubicBezTo>
                        <a:pt x="132292" y="97415"/>
                        <a:pt x="149754" y="10896"/>
                        <a:pt x="161925" y="10631"/>
                      </a:cubicBezTo>
                      <a:cubicBezTo>
                        <a:pt x="174096" y="10366"/>
                        <a:pt x="181769" y="95827"/>
                        <a:pt x="193675" y="96356"/>
                      </a:cubicBezTo>
                      <a:cubicBezTo>
                        <a:pt x="205581" y="96885"/>
                        <a:pt x="221720" y="14864"/>
                        <a:pt x="233362" y="13806"/>
                      </a:cubicBezTo>
                      <a:cubicBezTo>
                        <a:pt x="245004" y="12748"/>
                        <a:pt x="251354" y="90006"/>
                        <a:pt x="263525" y="90006"/>
                      </a:cubicBezTo>
                      <a:cubicBezTo>
                        <a:pt x="275696" y="90006"/>
                        <a:pt x="295539" y="12219"/>
                        <a:pt x="306387" y="13806"/>
                      </a:cubicBezTo>
                      <a:cubicBezTo>
                        <a:pt x="317235" y="15393"/>
                        <a:pt x="320145" y="91594"/>
                        <a:pt x="328612" y="99531"/>
                      </a:cubicBezTo>
                      <a:cubicBezTo>
                        <a:pt x="337079" y="107469"/>
                        <a:pt x="347133" y="79687"/>
                        <a:pt x="357187" y="51906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929A256C-EA14-3666-8C65-27014F55279E}"/>
                    </a:ext>
                  </a:extLst>
                </p:cNvPr>
                <p:cNvSpPr/>
                <p:nvPr/>
              </p:nvSpPr>
              <p:spPr>
                <a:xfrm>
                  <a:off x="2424198" y="5317303"/>
                  <a:ext cx="357187" cy="100907"/>
                </a:xfrm>
                <a:custGeom>
                  <a:avLst/>
                  <a:gdLst>
                    <a:gd name="connsiteX0" fmla="*/ 0 w 357187"/>
                    <a:gd name="connsiteY0" fmla="*/ 52911 h 100324"/>
                    <a:gd name="connsiteX1" fmla="*/ 28575 w 357187"/>
                    <a:gd name="connsiteY1" fmla="*/ 523 h 100324"/>
                    <a:gd name="connsiteX2" fmla="*/ 46037 w 357187"/>
                    <a:gd name="connsiteY2" fmla="*/ 81486 h 100324"/>
                    <a:gd name="connsiteX3" fmla="*/ 92075 w 357187"/>
                    <a:gd name="connsiteY3" fmla="*/ 13223 h 100324"/>
                    <a:gd name="connsiteX4" fmla="*/ 120650 w 357187"/>
                    <a:gd name="connsiteY4" fmla="*/ 97361 h 100324"/>
                    <a:gd name="connsiteX5" fmla="*/ 161925 w 357187"/>
                    <a:gd name="connsiteY5" fmla="*/ 10048 h 100324"/>
                    <a:gd name="connsiteX6" fmla="*/ 193675 w 357187"/>
                    <a:gd name="connsiteY6" fmla="*/ 95773 h 100324"/>
                    <a:gd name="connsiteX7" fmla="*/ 233362 w 357187"/>
                    <a:gd name="connsiteY7" fmla="*/ 13223 h 100324"/>
                    <a:gd name="connsiteX8" fmla="*/ 263525 w 357187"/>
                    <a:gd name="connsiteY8" fmla="*/ 89423 h 100324"/>
                    <a:gd name="connsiteX9" fmla="*/ 306387 w 357187"/>
                    <a:gd name="connsiteY9" fmla="*/ 3698 h 100324"/>
                    <a:gd name="connsiteX10" fmla="*/ 328612 w 357187"/>
                    <a:gd name="connsiteY10" fmla="*/ 98948 h 100324"/>
                    <a:gd name="connsiteX11" fmla="*/ 357187 w 357187"/>
                    <a:gd name="connsiteY11" fmla="*/ 51323 h 100324"/>
                    <a:gd name="connsiteX0" fmla="*/ 0 w 357187"/>
                    <a:gd name="connsiteY0" fmla="*/ 54121 h 112891"/>
                    <a:gd name="connsiteX1" fmla="*/ 28575 w 357187"/>
                    <a:gd name="connsiteY1" fmla="*/ 1733 h 112891"/>
                    <a:gd name="connsiteX2" fmla="*/ 46037 w 357187"/>
                    <a:gd name="connsiteY2" fmla="*/ 112858 h 112891"/>
                    <a:gd name="connsiteX3" fmla="*/ 92075 w 357187"/>
                    <a:gd name="connsiteY3" fmla="*/ 14433 h 112891"/>
                    <a:gd name="connsiteX4" fmla="*/ 120650 w 357187"/>
                    <a:gd name="connsiteY4" fmla="*/ 98571 h 112891"/>
                    <a:gd name="connsiteX5" fmla="*/ 161925 w 357187"/>
                    <a:gd name="connsiteY5" fmla="*/ 11258 h 112891"/>
                    <a:gd name="connsiteX6" fmla="*/ 193675 w 357187"/>
                    <a:gd name="connsiteY6" fmla="*/ 96983 h 112891"/>
                    <a:gd name="connsiteX7" fmla="*/ 233362 w 357187"/>
                    <a:gd name="connsiteY7" fmla="*/ 14433 h 112891"/>
                    <a:gd name="connsiteX8" fmla="*/ 263525 w 357187"/>
                    <a:gd name="connsiteY8" fmla="*/ 90633 h 112891"/>
                    <a:gd name="connsiteX9" fmla="*/ 306387 w 357187"/>
                    <a:gd name="connsiteY9" fmla="*/ 4908 h 112891"/>
                    <a:gd name="connsiteX10" fmla="*/ 328612 w 357187"/>
                    <a:gd name="connsiteY10" fmla="*/ 100158 h 112891"/>
                    <a:gd name="connsiteX11" fmla="*/ 357187 w 357187"/>
                    <a:gd name="connsiteY11" fmla="*/ 52533 h 112891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4281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13806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7187" h="100907">
                      <a:moveTo>
                        <a:pt x="0" y="53494"/>
                      </a:moveTo>
                      <a:cubicBezTo>
                        <a:pt x="10451" y="24918"/>
                        <a:pt x="21696" y="-6302"/>
                        <a:pt x="28575" y="1106"/>
                      </a:cubicBezTo>
                      <a:cubicBezTo>
                        <a:pt x="35454" y="8514"/>
                        <a:pt x="30691" y="95826"/>
                        <a:pt x="41274" y="97943"/>
                      </a:cubicBezTo>
                      <a:cubicBezTo>
                        <a:pt x="51857" y="100060"/>
                        <a:pt x="78846" y="13806"/>
                        <a:pt x="92075" y="13806"/>
                      </a:cubicBezTo>
                      <a:cubicBezTo>
                        <a:pt x="105304" y="13806"/>
                        <a:pt x="109008" y="98473"/>
                        <a:pt x="120650" y="97944"/>
                      </a:cubicBezTo>
                      <a:cubicBezTo>
                        <a:pt x="132292" y="97415"/>
                        <a:pt x="149754" y="10896"/>
                        <a:pt x="161925" y="10631"/>
                      </a:cubicBezTo>
                      <a:cubicBezTo>
                        <a:pt x="174096" y="10366"/>
                        <a:pt x="181769" y="95827"/>
                        <a:pt x="193675" y="96356"/>
                      </a:cubicBezTo>
                      <a:cubicBezTo>
                        <a:pt x="205581" y="96885"/>
                        <a:pt x="221720" y="14864"/>
                        <a:pt x="233362" y="13806"/>
                      </a:cubicBezTo>
                      <a:cubicBezTo>
                        <a:pt x="245004" y="12748"/>
                        <a:pt x="251354" y="90006"/>
                        <a:pt x="263525" y="90006"/>
                      </a:cubicBezTo>
                      <a:cubicBezTo>
                        <a:pt x="275696" y="90006"/>
                        <a:pt x="295539" y="12219"/>
                        <a:pt x="306387" y="13806"/>
                      </a:cubicBezTo>
                      <a:cubicBezTo>
                        <a:pt x="317235" y="15393"/>
                        <a:pt x="320145" y="91594"/>
                        <a:pt x="328612" y="99531"/>
                      </a:cubicBezTo>
                      <a:cubicBezTo>
                        <a:pt x="337079" y="107469"/>
                        <a:pt x="347133" y="79687"/>
                        <a:pt x="357187" y="51906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B1E23AC-FFA0-3E73-9384-8EF59FC5A907}"/>
                  </a:ext>
                </a:extLst>
              </p:cNvPr>
              <p:cNvGrpSpPr/>
              <p:nvPr/>
            </p:nvGrpSpPr>
            <p:grpSpPr>
              <a:xfrm rot="2630749">
                <a:off x="1911184" y="5241655"/>
                <a:ext cx="707240" cy="111036"/>
                <a:chOff x="2074145" y="5307174"/>
                <a:chExt cx="707240" cy="111036"/>
              </a:xfrm>
            </p:grpSpPr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E59F1DD4-157C-BE3B-7E56-46C25A29F5D1}"/>
                    </a:ext>
                  </a:extLst>
                </p:cNvPr>
                <p:cNvSpPr/>
                <p:nvPr/>
              </p:nvSpPr>
              <p:spPr>
                <a:xfrm>
                  <a:off x="2074145" y="5307174"/>
                  <a:ext cx="357187" cy="100907"/>
                </a:xfrm>
                <a:custGeom>
                  <a:avLst/>
                  <a:gdLst>
                    <a:gd name="connsiteX0" fmla="*/ 0 w 357187"/>
                    <a:gd name="connsiteY0" fmla="*/ 52911 h 100324"/>
                    <a:gd name="connsiteX1" fmla="*/ 28575 w 357187"/>
                    <a:gd name="connsiteY1" fmla="*/ 523 h 100324"/>
                    <a:gd name="connsiteX2" fmla="*/ 46037 w 357187"/>
                    <a:gd name="connsiteY2" fmla="*/ 81486 h 100324"/>
                    <a:gd name="connsiteX3" fmla="*/ 92075 w 357187"/>
                    <a:gd name="connsiteY3" fmla="*/ 13223 h 100324"/>
                    <a:gd name="connsiteX4" fmla="*/ 120650 w 357187"/>
                    <a:gd name="connsiteY4" fmla="*/ 97361 h 100324"/>
                    <a:gd name="connsiteX5" fmla="*/ 161925 w 357187"/>
                    <a:gd name="connsiteY5" fmla="*/ 10048 h 100324"/>
                    <a:gd name="connsiteX6" fmla="*/ 193675 w 357187"/>
                    <a:gd name="connsiteY6" fmla="*/ 95773 h 100324"/>
                    <a:gd name="connsiteX7" fmla="*/ 233362 w 357187"/>
                    <a:gd name="connsiteY7" fmla="*/ 13223 h 100324"/>
                    <a:gd name="connsiteX8" fmla="*/ 263525 w 357187"/>
                    <a:gd name="connsiteY8" fmla="*/ 89423 h 100324"/>
                    <a:gd name="connsiteX9" fmla="*/ 306387 w 357187"/>
                    <a:gd name="connsiteY9" fmla="*/ 3698 h 100324"/>
                    <a:gd name="connsiteX10" fmla="*/ 328612 w 357187"/>
                    <a:gd name="connsiteY10" fmla="*/ 98948 h 100324"/>
                    <a:gd name="connsiteX11" fmla="*/ 357187 w 357187"/>
                    <a:gd name="connsiteY11" fmla="*/ 51323 h 100324"/>
                    <a:gd name="connsiteX0" fmla="*/ 0 w 357187"/>
                    <a:gd name="connsiteY0" fmla="*/ 54121 h 112891"/>
                    <a:gd name="connsiteX1" fmla="*/ 28575 w 357187"/>
                    <a:gd name="connsiteY1" fmla="*/ 1733 h 112891"/>
                    <a:gd name="connsiteX2" fmla="*/ 46037 w 357187"/>
                    <a:gd name="connsiteY2" fmla="*/ 112858 h 112891"/>
                    <a:gd name="connsiteX3" fmla="*/ 92075 w 357187"/>
                    <a:gd name="connsiteY3" fmla="*/ 14433 h 112891"/>
                    <a:gd name="connsiteX4" fmla="*/ 120650 w 357187"/>
                    <a:gd name="connsiteY4" fmla="*/ 98571 h 112891"/>
                    <a:gd name="connsiteX5" fmla="*/ 161925 w 357187"/>
                    <a:gd name="connsiteY5" fmla="*/ 11258 h 112891"/>
                    <a:gd name="connsiteX6" fmla="*/ 193675 w 357187"/>
                    <a:gd name="connsiteY6" fmla="*/ 96983 h 112891"/>
                    <a:gd name="connsiteX7" fmla="*/ 233362 w 357187"/>
                    <a:gd name="connsiteY7" fmla="*/ 14433 h 112891"/>
                    <a:gd name="connsiteX8" fmla="*/ 263525 w 357187"/>
                    <a:gd name="connsiteY8" fmla="*/ 90633 h 112891"/>
                    <a:gd name="connsiteX9" fmla="*/ 306387 w 357187"/>
                    <a:gd name="connsiteY9" fmla="*/ 4908 h 112891"/>
                    <a:gd name="connsiteX10" fmla="*/ 328612 w 357187"/>
                    <a:gd name="connsiteY10" fmla="*/ 100158 h 112891"/>
                    <a:gd name="connsiteX11" fmla="*/ 357187 w 357187"/>
                    <a:gd name="connsiteY11" fmla="*/ 52533 h 112891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4281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13806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7187" h="100907">
                      <a:moveTo>
                        <a:pt x="0" y="53494"/>
                      </a:moveTo>
                      <a:cubicBezTo>
                        <a:pt x="10451" y="24918"/>
                        <a:pt x="21696" y="-6302"/>
                        <a:pt x="28575" y="1106"/>
                      </a:cubicBezTo>
                      <a:cubicBezTo>
                        <a:pt x="35454" y="8514"/>
                        <a:pt x="30691" y="95826"/>
                        <a:pt x="41274" y="97943"/>
                      </a:cubicBezTo>
                      <a:cubicBezTo>
                        <a:pt x="51857" y="100060"/>
                        <a:pt x="78846" y="13806"/>
                        <a:pt x="92075" y="13806"/>
                      </a:cubicBezTo>
                      <a:cubicBezTo>
                        <a:pt x="105304" y="13806"/>
                        <a:pt x="109008" y="98473"/>
                        <a:pt x="120650" y="97944"/>
                      </a:cubicBezTo>
                      <a:cubicBezTo>
                        <a:pt x="132292" y="97415"/>
                        <a:pt x="149754" y="10896"/>
                        <a:pt x="161925" y="10631"/>
                      </a:cubicBezTo>
                      <a:cubicBezTo>
                        <a:pt x="174096" y="10366"/>
                        <a:pt x="181769" y="95827"/>
                        <a:pt x="193675" y="96356"/>
                      </a:cubicBezTo>
                      <a:cubicBezTo>
                        <a:pt x="205581" y="96885"/>
                        <a:pt x="221720" y="14864"/>
                        <a:pt x="233362" y="13806"/>
                      </a:cubicBezTo>
                      <a:cubicBezTo>
                        <a:pt x="245004" y="12748"/>
                        <a:pt x="251354" y="90006"/>
                        <a:pt x="263525" y="90006"/>
                      </a:cubicBezTo>
                      <a:cubicBezTo>
                        <a:pt x="275696" y="90006"/>
                        <a:pt x="295539" y="12219"/>
                        <a:pt x="306387" y="13806"/>
                      </a:cubicBezTo>
                      <a:cubicBezTo>
                        <a:pt x="317235" y="15393"/>
                        <a:pt x="320145" y="91594"/>
                        <a:pt x="328612" y="99531"/>
                      </a:cubicBezTo>
                      <a:cubicBezTo>
                        <a:pt x="337079" y="107469"/>
                        <a:pt x="347133" y="79687"/>
                        <a:pt x="357187" y="51906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1DB7968B-F254-0B8D-3F3F-E983A4D2090C}"/>
                    </a:ext>
                  </a:extLst>
                </p:cNvPr>
                <p:cNvSpPr/>
                <p:nvPr/>
              </p:nvSpPr>
              <p:spPr>
                <a:xfrm>
                  <a:off x="2424198" y="5317303"/>
                  <a:ext cx="357187" cy="100907"/>
                </a:xfrm>
                <a:custGeom>
                  <a:avLst/>
                  <a:gdLst>
                    <a:gd name="connsiteX0" fmla="*/ 0 w 357187"/>
                    <a:gd name="connsiteY0" fmla="*/ 52911 h 100324"/>
                    <a:gd name="connsiteX1" fmla="*/ 28575 w 357187"/>
                    <a:gd name="connsiteY1" fmla="*/ 523 h 100324"/>
                    <a:gd name="connsiteX2" fmla="*/ 46037 w 357187"/>
                    <a:gd name="connsiteY2" fmla="*/ 81486 h 100324"/>
                    <a:gd name="connsiteX3" fmla="*/ 92075 w 357187"/>
                    <a:gd name="connsiteY3" fmla="*/ 13223 h 100324"/>
                    <a:gd name="connsiteX4" fmla="*/ 120650 w 357187"/>
                    <a:gd name="connsiteY4" fmla="*/ 97361 h 100324"/>
                    <a:gd name="connsiteX5" fmla="*/ 161925 w 357187"/>
                    <a:gd name="connsiteY5" fmla="*/ 10048 h 100324"/>
                    <a:gd name="connsiteX6" fmla="*/ 193675 w 357187"/>
                    <a:gd name="connsiteY6" fmla="*/ 95773 h 100324"/>
                    <a:gd name="connsiteX7" fmla="*/ 233362 w 357187"/>
                    <a:gd name="connsiteY7" fmla="*/ 13223 h 100324"/>
                    <a:gd name="connsiteX8" fmla="*/ 263525 w 357187"/>
                    <a:gd name="connsiteY8" fmla="*/ 89423 h 100324"/>
                    <a:gd name="connsiteX9" fmla="*/ 306387 w 357187"/>
                    <a:gd name="connsiteY9" fmla="*/ 3698 h 100324"/>
                    <a:gd name="connsiteX10" fmla="*/ 328612 w 357187"/>
                    <a:gd name="connsiteY10" fmla="*/ 98948 h 100324"/>
                    <a:gd name="connsiteX11" fmla="*/ 357187 w 357187"/>
                    <a:gd name="connsiteY11" fmla="*/ 51323 h 100324"/>
                    <a:gd name="connsiteX0" fmla="*/ 0 w 357187"/>
                    <a:gd name="connsiteY0" fmla="*/ 54121 h 112891"/>
                    <a:gd name="connsiteX1" fmla="*/ 28575 w 357187"/>
                    <a:gd name="connsiteY1" fmla="*/ 1733 h 112891"/>
                    <a:gd name="connsiteX2" fmla="*/ 46037 w 357187"/>
                    <a:gd name="connsiteY2" fmla="*/ 112858 h 112891"/>
                    <a:gd name="connsiteX3" fmla="*/ 92075 w 357187"/>
                    <a:gd name="connsiteY3" fmla="*/ 14433 h 112891"/>
                    <a:gd name="connsiteX4" fmla="*/ 120650 w 357187"/>
                    <a:gd name="connsiteY4" fmla="*/ 98571 h 112891"/>
                    <a:gd name="connsiteX5" fmla="*/ 161925 w 357187"/>
                    <a:gd name="connsiteY5" fmla="*/ 11258 h 112891"/>
                    <a:gd name="connsiteX6" fmla="*/ 193675 w 357187"/>
                    <a:gd name="connsiteY6" fmla="*/ 96983 h 112891"/>
                    <a:gd name="connsiteX7" fmla="*/ 233362 w 357187"/>
                    <a:gd name="connsiteY7" fmla="*/ 14433 h 112891"/>
                    <a:gd name="connsiteX8" fmla="*/ 263525 w 357187"/>
                    <a:gd name="connsiteY8" fmla="*/ 90633 h 112891"/>
                    <a:gd name="connsiteX9" fmla="*/ 306387 w 357187"/>
                    <a:gd name="connsiteY9" fmla="*/ 4908 h 112891"/>
                    <a:gd name="connsiteX10" fmla="*/ 328612 w 357187"/>
                    <a:gd name="connsiteY10" fmla="*/ 100158 h 112891"/>
                    <a:gd name="connsiteX11" fmla="*/ 357187 w 357187"/>
                    <a:gd name="connsiteY11" fmla="*/ 52533 h 112891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4281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  <a:gd name="connsiteX0" fmla="*/ 0 w 357187"/>
                    <a:gd name="connsiteY0" fmla="*/ 53494 h 100907"/>
                    <a:gd name="connsiteX1" fmla="*/ 28575 w 357187"/>
                    <a:gd name="connsiteY1" fmla="*/ 1106 h 100907"/>
                    <a:gd name="connsiteX2" fmla="*/ 41274 w 357187"/>
                    <a:gd name="connsiteY2" fmla="*/ 97943 h 100907"/>
                    <a:gd name="connsiteX3" fmla="*/ 92075 w 357187"/>
                    <a:gd name="connsiteY3" fmla="*/ 13806 h 100907"/>
                    <a:gd name="connsiteX4" fmla="*/ 120650 w 357187"/>
                    <a:gd name="connsiteY4" fmla="*/ 97944 h 100907"/>
                    <a:gd name="connsiteX5" fmla="*/ 161925 w 357187"/>
                    <a:gd name="connsiteY5" fmla="*/ 10631 h 100907"/>
                    <a:gd name="connsiteX6" fmla="*/ 193675 w 357187"/>
                    <a:gd name="connsiteY6" fmla="*/ 96356 h 100907"/>
                    <a:gd name="connsiteX7" fmla="*/ 233362 w 357187"/>
                    <a:gd name="connsiteY7" fmla="*/ 13806 h 100907"/>
                    <a:gd name="connsiteX8" fmla="*/ 263525 w 357187"/>
                    <a:gd name="connsiteY8" fmla="*/ 90006 h 100907"/>
                    <a:gd name="connsiteX9" fmla="*/ 306387 w 357187"/>
                    <a:gd name="connsiteY9" fmla="*/ 13806 h 100907"/>
                    <a:gd name="connsiteX10" fmla="*/ 328612 w 357187"/>
                    <a:gd name="connsiteY10" fmla="*/ 99531 h 100907"/>
                    <a:gd name="connsiteX11" fmla="*/ 357187 w 357187"/>
                    <a:gd name="connsiteY11" fmla="*/ 51906 h 100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7187" h="100907">
                      <a:moveTo>
                        <a:pt x="0" y="53494"/>
                      </a:moveTo>
                      <a:cubicBezTo>
                        <a:pt x="10451" y="24918"/>
                        <a:pt x="21696" y="-6302"/>
                        <a:pt x="28575" y="1106"/>
                      </a:cubicBezTo>
                      <a:cubicBezTo>
                        <a:pt x="35454" y="8514"/>
                        <a:pt x="30691" y="95826"/>
                        <a:pt x="41274" y="97943"/>
                      </a:cubicBezTo>
                      <a:cubicBezTo>
                        <a:pt x="51857" y="100060"/>
                        <a:pt x="78846" y="13806"/>
                        <a:pt x="92075" y="13806"/>
                      </a:cubicBezTo>
                      <a:cubicBezTo>
                        <a:pt x="105304" y="13806"/>
                        <a:pt x="109008" y="98473"/>
                        <a:pt x="120650" y="97944"/>
                      </a:cubicBezTo>
                      <a:cubicBezTo>
                        <a:pt x="132292" y="97415"/>
                        <a:pt x="149754" y="10896"/>
                        <a:pt x="161925" y="10631"/>
                      </a:cubicBezTo>
                      <a:cubicBezTo>
                        <a:pt x="174096" y="10366"/>
                        <a:pt x="181769" y="95827"/>
                        <a:pt x="193675" y="96356"/>
                      </a:cubicBezTo>
                      <a:cubicBezTo>
                        <a:pt x="205581" y="96885"/>
                        <a:pt x="221720" y="14864"/>
                        <a:pt x="233362" y="13806"/>
                      </a:cubicBezTo>
                      <a:cubicBezTo>
                        <a:pt x="245004" y="12748"/>
                        <a:pt x="251354" y="90006"/>
                        <a:pt x="263525" y="90006"/>
                      </a:cubicBezTo>
                      <a:cubicBezTo>
                        <a:pt x="275696" y="90006"/>
                        <a:pt x="295539" y="12219"/>
                        <a:pt x="306387" y="13806"/>
                      </a:cubicBezTo>
                      <a:cubicBezTo>
                        <a:pt x="317235" y="15393"/>
                        <a:pt x="320145" y="91594"/>
                        <a:pt x="328612" y="99531"/>
                      </a:cubicBezTo>
                      <a:cubicBezTo>
                        <a:pt x="337079" y="107469"/>
                        <a:pt x="347133" y="79687"/>
                        <a:pt x="357187" y="51906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598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/>
      <p:bldP spid="190" grpId="0"/>
      <p:bldP spid="191" grpId="0"/>
      <p:bldP spid="192" grpId="0"/>
      <p:bldP spid="193" grpId="0"/>
      <p:bldP spid="253" grpId="0" animBg="1"/>
      <p:bldP spid="254" grpId="0" animBg="1"/>
      <p:bldP spid="255" grpId="0" animBg="1"/>
      <p:bldP spid="2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6159-538F-4898-F403-0DA0DF90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Shor’s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33DE-3714-E014-EFE2-11738EB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0007"/>
            <a:ext cx="10515600" cy="280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many qubits are used to compute? </a:t>
            </a:r>
          </a:p>
          <a:p>
            <a:pPr marL="0" indent="0">
              <a:buNone/>
            </a:pPr>
            <a:r>
              <a:rPr lang="en-US" sz="2400" dirty="0"/>
              <a:t>How many qubits with QEC?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Cost of a single entangling gate?</a:t>
            </a:r>
          </a:p>
          <a:p>
            <a:pPr marL="0" indent="0">
              <a:buNone/>
            </a:pPr>
            <a:r>
              <a:rPr lang="en-US" sz="2400" dirty="0"/>
              <a:t>Cost of a single entangling gate with QEC?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FF58EF-B0B4-3F3C-2FF7-6D1D84E5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23" y="2094940"/>
            <a:ext cx="10173582" cy="807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7E264A-EAC4-11BB-F01C-8268044F71EC}"/>
                  </a:ext>
                </a:extLst>
              </p:cNvPr>
              <p:cNvSpPr txBox="1"/>
              <p:nvPr/>
            </p:nvSpPr>
            <p:spPr>
              <a:xfrm>
                <a:off x="7986253" y="3449992"/>
                <a:ext cx="1008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</a:rPr>
                        <m:t>14,238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7E264A-EAC4-11BB-F01C-8268044F7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253" y="3449992"/>
                <a:ext cx="100860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5BDAE-0E3A-D66F-9B11-0CAAFF7BE4BA}"/>
                  </a:ext>
                </a:extLst>
              </p:cNvPr>
              <p:cNvSpPr txBox="1"/>
              <p:nvPr/>
            </p:nvSpPr>
            <p:spPr>
              <a:xfrm>
                <a:off x="7986253" y="3863228"/>
                <a:ext cx="1489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</a:rPr>
                        <m:t>22,325,184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5BDAE-0E3A-D66F-9B11-0CAAFF7B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253" y="3863228"/>
                <a:ext cx="14895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561A0-27B3-F081-B220-29E623242A0C}"/>
                  </a:ext>
                </a:extLst>
              </p:cNvPr>
              <p:cNvSpPr txBox="1"/>
              <p:nvPr/>
            </p:nvSpPr>
            <p:spPr>
              <a:xfrm>
                <a:off x="8089490" y="4772826"/>
                <a:ext cx="2607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="0" i="0" dirty="0">
                    <a:solidFill>
                      <a:srgbClr val="202124"/>
                    </a:solidFill>
                    <a:effectLst/>
                    <a:latin typeface="Roboto" panose="02000000000000000000" pitchFamily="2" charset="0"/>
                  </a:rPr>
                  <a:t> qubits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≈100</m:t>
                    </m:r>
                    <m:r>
                      <a:rPr lang="en-US" sz="2000" b="0" i="1" dirty="0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561A0-27B3-F081-B220-29E623242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90" y="4772826"/>
                <a:ext cx="2607958" cy="400110"/>
              </a:xfrm>
              <a:prstGeom prst="rect">
                <a:avLst/>
              </a:prstGeom>
              <a:blipFill>
                <a:blip r:embed="rId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249D9-52C4-0F7F-A152-492DE4C56786}"/>
                  </a:ext>
                </a:extLst>
              </p:cNvPr>
              <p:cNvSpPr txBox="1"/>
              <p:nvPr/>
            </p:nvSpPr>
            <p:spPr>
              <a:xfrm>
                <a:off x="8089490" y="5252316"/>
                <a:ext cx="35381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2,925</m:t>
                    </m:r>
                  </m:oMath>
                </a14:m>
                <a:r>
                  <a:rPr lang="en-US" sz="2000" b="0" i="0" dirty="0">
                    <a:solidFill>
                      <a:srgbClr val="202124"/>
                    </a:solidFill>
                    <a:effectLst/>
                    <a:latin typeface="Roboto" panose="02000000000000000000" pitchFamily="2" charset="0"/>
                  </a:rPr>
                  <a:t> qubits 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≈27,000</m:t>
                    </m:r>
                    <m:r>
                      <a:rPr lang="en-US" sz="2000" b="0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endParaRPr lang="en-US" sz="2000" b="0" i="1" dirty="0">
                  <a:solidFill>
                    <a:srgbClr val="202124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39,339</m:t>
                    </m:r>
                  </m:oMath>
                </a14:m>
                <a:r>
                  <a:rPr lang="en-US" sz="20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 qubit initialization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39,339</m:t>
                    </m:r>
                  </m:oMath>
                </a14:m>
                <a:r>
                  <a:rPr lang="en-US" sz="20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 measurements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153,090</m:t>
                    </m:r>
                  </m:oMath>
                </a14:m>
                <a:r>
                  <a:rPr lang="en-US" sz="20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 CNOTs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249D9-52C4-0F7F-A152-492DE4C56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90" y="5252316"/>
                <a:ext cx="3538148" cy="1323439"/>
              </a:xfrm>
              <a:prstGeom prst="rect">
                <a:avLst/>
              </a:prstGeom>
              <a:blipFill>
                <a:blip r:embed="rId6"/>
                <a:stretch>
                  <a:fillRect l="-1552" t="-2765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534766-F1E9-92C0-BD13-A17CDB2BA04B}"/>
                  </a:ext>
                </a:extLst>
              </p:cNvPr>
              <p:cNvSpPr txBox="1"/>
              <p:nvPr/>
            </p:nvSpPr>
            <p:spPr>
              <a:xfrm>
                <a:off x="70945" y="6314145"/>
                <a:ext cx="5111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Assumptions: Time of a logical joint measurements with surface code with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sz="1400" dirty="0"/>
                  <a:t> and time per meas. round =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sz="1400" i="1" dirty="0" err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534766-F1E9-92C0-BD13-A17CDB2BA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5" y="6314145"/>
                <a:ext cx="5111376" cy="523220"/>
              </a:xfrm>
              <a:prstGeom prst="rect">
                <a:avLst/>
              </a:prstGeom>
              <a:blipFill>
                <a:blip r:embed="rId7"/>
                <a:stretch>
                  <a:fillRect l="-35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1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AA1F-8749-4642-FFA0-C79C0ABF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local vs fully connected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0">
                <a:extLst>
                  <a:ext uri="{FF2B5EF4-FFF2-40B4-BE49-F238E27FC236}">
                    <a16:creationId xmlns:a16="http://schemas.microsoft.com/office/drawing/2014/main" id="{2CD3831A-3249-767E-AB14-1BE4018C32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000" y="2039816"/>
                <a:ext cx="3912746" cy="431018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With fully connected qubits:</a:t>
                </a:r>
              </a:p>
              <a:p>
                <a:pPr lvl="1"/>
                <a:r>
                  <a:rPr lang="en-US" sz="2000" dirty="0"/>
                  <a:t># ancillas: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depth: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With 2D local gates:</a:t>
                </a:r>
              </a:p>
              <a:p>
                <a:pPr lvl="1"/>
                <a:r>
                  <a:rPr lang="en-US" sz="2000" dirty="0"/>
                  <a:t># ancilla qubits: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Depth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 Placeholder 10">
                <a:extLst>
                  <a:ext uri="{FF2B5EF4-FFF2-40B4-BE49-F238E27FC236}">
                    <a16:creationId xmlns:a16="http://schemas.microsoft.com/office/drawing/2014/main" id="{2CD3831A-3249-767E-AB14-1BE4018C3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039816"/>
                <a:ext cx="3912746" cy="4310185"/>
              </a:xfrm>
              <a:prstGeom prst="rect">
                <a:avLst/>
              </a:prstGeom>
              <a:blipFill>
                <a:blip r:embed="rId2"/>
                <a:stretch>
                  <a:fillRect l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61FB5E-F063-5DA2-0CA0-8300F916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87" y="1730431"/>
            <a:ext cx="5144711" cy="4902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013C52C-D6B3-5DE2-4CC8-77446FFAE182}"/>
              </a:ext>
            </a:extLst>
          </p:cNvPr>
          <p:cNvGrpSpPr/>
          <p:nvPr/>
        </p:nvGrpSpPr>
        <p:grpSpPr>
          <a:xfrm>
            <a:off x="6889273" y="4181531"/>
            <a:ext cx="1723933" cy="451983"/>
            <a:chOff x="7414982" y="5132109"/>
            <a:chExt cx="1723933" cy="45198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50F95D-B1D4-BAFD-DC11-3066BC182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4982" y="5584092"/>
              <a:ext cx="154577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B78089-0AF1-636E-1231-84DF0057F977}"/>
                </a:ext>
              </a:extLst>
            </p:cNvPr>
            <p:cNvSpPr txBox="1"/>
            <p:nvPr/>
          </p:nvSpPr>
          <p:spPr>
            <a:xfrm>
              <a:off x="7414982" y="5132109"/>
              <a:ext cx="172393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/>
                <a:t>Cost of locality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77F1B9-A757-9927-8363-77B75FFE3D63}"/>
              </a:ext>
            </a:extLst>
          </p:cNvPr>
          <p:cNvSpPr/>
          <p:nvPr/>
        </p:nvSpPr>
        <p:spPr>
          <a:xfrm>
            <a:off x="8217790" y="2608127"/>
            <a:ext cx="1342571" cy="366143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1F2E37-3296-9089-5C23-F8438F9B1F48}"/>
              </a:ext>
            </a:extLst>
          </p:cNvPr>
          <p:cNvSpPr/>
          <p:nvPr/>
        </p:nvSpPr>
        <p:spPr>
          <a:xfrm>
            <a:off x="5940328" y="2608127"/>
            <a:ext cx="1545771" cy="366143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9821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B2C220C5-85C1-2C85-680F-4D6B149C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94" y="998858"/>
            <a:ext cx="5752206" cy="5752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D4444B-1FC1-3D07-5223-7427E6AD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layout with long-range connectivity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4D79A51-4376-1888-5AE7-403B8DA75251}"/>
              </a:ext>
            </a:extLst>
          </p:cNvPr>
          <p:cNvSpPr txBox="1">
            <a:spLocks/>
          </p:cNvSpPr>
          <p:nvPr/>
        </p:nvSpPr>
        <p:spPr>
          <a:xfrm>
            <a:off x="507999" y="2422769"/>
            <a:ext cx="4577867" cy="39272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Issue: </a:t>
            </a:r>
          </a:p>
          <a:p>
            <a:r>
              <a:rPr lang="en-US" sz="2000" dirty="0"/>
              <a:t>Crossing gates may induce correlated errors.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Goal:</a:t>
            </a:r>
          </a:p>
          <a:p>
            <a:r>
              <a:rPr lang="en-US" sz="2000" dirty="0"/>
              <a:t>A small number of crossing gates.</a:t>
            </a:r>
          </a:p>
          <a:p>
            <a:r>
              <a:rPr lang="en-US" sz="2000" dirty="0"/>
              <a:t>Short depth.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E3653-9F3D-1D5A-2C4C-4AFEE4C39C6D}"/>
              </a:ext>
            </a:extLst>
          </p:cNvPr>
          <p:cNvSpPr txBox="1"/>
          <p:nvPr/>
        </p:nvSpPr>
        <p:spPr>
          <a:xfrm>
            <a:off x="6888084" y="6523310"/>
            <a:ext cx="407207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/>
              <a:t>Graph with 100 vertices with degree 8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7AE61D-CDC0-4080-6796-BD8C8E348E9F}"/>
              </a:ext>
            </a:extLst>
          </p:cNvPr>
          <p:cNvGrpSpPr/>
          <p:nvPr/>
        </p:nvGrpSpPr>
        <p:grpSpPr>
          <a:xfrm rot="2856924">
            <a:off x="6383060" y="3183692"/>
            <a:ext cx="3690629" cy="2761228"/>
            <a:chOff x="7664827" y="9811920"/>
            <a:chExt cx="5499749" cy="414184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AD3ABF-D5B5-57A0-B0AD-2FC053160A3E}"/>
                </a:ext>
              </a:extLst>
            </p:cNvPr>
            <p:cNvCxnSpPr>
              <a:cxnSpLocks/>
              <a:endCxn id="25" idx="6"/>
            </p:cNvCxnSpPr>
            <p:nvPr/>
          </p:nvCxnSpPr>
          <p:spPr>
            <a:xfrm rot="18743076">
              <a:off x="7959473" y="9517274"/>
              <a:ext cx="4141842" cy="4731133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EA3E303-87EB-F157-F42D-39CC886C0A1A}"/>
                </a:ext>
              </a:extLst>
            </p:cNvPr>
            <p:cNvSpPr/>
            <p:nvPr/>
          </p:nvSpPr>
          <p:spPr bwMode="auto">
            <a:xfrm>
              <a:off x="12433056" y="11592554"/>
              <a:ext cx="731520" cy="73152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97536" rIns="121920" bIns="975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21679" fontAlgn="base">
                <a:spcBef>
                  <a:spcPct val="0"/>
                </a:spcBef>
                <a:spcAft>
                  <a:spcPct val="0"/>
                </a:spcAft>
              </a:pPr>
              <a:endParaRPr lang="en-US" sz="1333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DE48CE-A45A-1404-3D86-27525C1C4E88}"/>
                </a:ext>
              </a:extLst>
            </p:cNvPr>
            <p:cNvCxnSpPr>
              <a:cxnSpLocks/>
              <a:stCxn id="25" idx="0"/>
              <a:endCxn id="25" idx="4"/>
            </p:cNvCxnSpPr>
            <p:nvPr/>
          </p:nvCxnSpPr>
          <p:spPr>
            <a:xfrm>
              <a:off x="12798816" y="11592554"/>
              <a:ext cx="0" cy="731520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80C05E-11E3-5481-51EB-260DF89D1385}"/>
              </a:ext>
            </a:extLst>
          </p:cNvPr>
          <p:cNvGrpSpPr/>
          <p:nvPr/>
        </p:nvGrpSpPr>
        <p:grpSpPr>
          <a:xfrm>
            <a:off x="6378542" y="3765767"/>
            <a:ext cx="4568730" cy="487680"/>
            <a:chOff x="7275894" y="8067560"/>
            <a:chExt cx="6853095" cy="73152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B8B42D-A321-31A2-8E7C-485E1E82B1F9}"/>
                </a:ext>
              </a:extLst>
            </p:cNvPr>
            <p:cNvCxnSpPr>
              <a:cxnSpLocks/>
              <a:endCxn id="31" idx="6"/>
            </p:cNvCxnSpPr>
            <p:nvPr/>
          </p:nvCxnSpPr>
          <p:spPr>
            <a:xfrm flipV="1">
              <a:off x="7275894" y="8433320"/>
              <a:ext cx="6853095" cy="41373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948142-51F7-E91D-48DC-6CEB157059AD}"/>
                </a:ext>
              </a:extLst>
            </p:cNvPr>
            <p:cNvSpPr/>
            <p:nvPr/>
          </p:nvSpPr>
          <p:spPr bwMode="auto">
            <a:xfrm>
              <a:off x="13397469" y="8067560"/>
              <a:ext cx="731520" cy="73152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97536" rIns="121920" bIns="975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21679" fontAlgn="base">
                <a:spcBef>
                  <a:spcPct val="0"/>
                </a:spcBef>
                <a:spcAft>
                  <a:spcPct val="0"/>
                </a:spcAft>
              </a:pPr>
              <a:endParaRPr lang="en-US" sz="1333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5380BB3-F04D-8F39-5154-710A8F1E70F8}"/>
                </a:ext>
              </a:extLst>
            </p:cNvPr>
            <p:cNvCxnSpPr>
              <a:cxnSpLocks/>
              <a:stCxn id="31" idx="0"/>
              <a:endCxn id="31" idx="4"/>
            </p:cNvCxnSpPr>
            <p:nvPr/>
          </p:nvCxnSpPr>
          <p:spPr>
            <a:xfrm>
              <a:off x="13763229" y="8067560"/>
              <a:ext cx="0" cy="731520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3552DB-EE86-C28F-F90D-452D3180966B}"/>
              </a:ext>
            </a:extLst>
          </p:cNvPr>
          <p:cNvGrpSpPr/>
          <p:nvPr/>
        </p:nvGrpSpPr>
        <p:grpSpPr>
          <a:xfrm rot="20220613">
            <a:off x="6467778" y="3810275"/>
            <a:ext cx="4568730" cy="487680"/>
            <a:chOff x="7275894" y="8067560"/>
            <a:chExt cx="6853095" cy="73152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85246C-F4C3-7A38-968D-5D97515E38E7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 flipV="1">
              <a:off x="7275894" y="8433320"/>
              <a:ext cx="6853095" cy="41373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D30EBE-FC8A-086D-5A2D-B670F445124F}"/>
                </a:ext>
              </a:extLst>
            </p:cNvPr>
            <p:cNvSpPr/>
            <p:nvPr/>
          </p:nvSpPr>
          <p:spPr bwMode="auto">
            <a:xfrm>
              <a:off x="13397469" y="8067560"/>
              <a:ext cx="731520" cy="73152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97536" rIns="121920" bIns="975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21679" fontAlgn="base">
                <a:spcBef>
                  <a:spcPct val="0"/>
                </a:spcBef>
                <a:spcAft>
                  <a:spcPct val="0"/>
                </a:spcAft>
              </a:pPr>
              <a:endParaRPr lang="en-US" sz="1333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2CFEB3-09A9-0820-5407-41CB8DC1785B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13763229" y="8067560"/>
              <a:ext cx="0" cy="731520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Graphic 38" descr="Lightning bolt with solid fill">
            <a:extLst>
              <a:ext uri="{FF2B5EF4-FFF2-40B4-BE49-F238E27FC236}">
                <a16:creationId xmlns:a16="http://schemas.microsoft.com/office/drawing/2014/main" id="{2872D399-22C0-EE08-6CBC-15E677608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5058" y="2238793"/>
            <a:ext cx="609600" cy="609600"/>
          </a:xfrm>
          <a:prstGeom prst="rect">
            <a:avLst/>
          </a:prstGeom>
        </p:spPr>
      </p:pic>
      <p:pic>
        <p:nvPicPr>
          <p:cNvPr id="40" name="Graphic 39" descr="Lightning bolt with solid fill">
            <a:extLst>
              <a:ext uri="{FF2B5EF4-FFF2-40B4-BE49-F238E27FC236}">
                <a16:creationId xmlns:a16="http://schemas.microsoft.com/office/drawing/2014/main" id="{4E6968BA-04CE-F7FA-BDDF-4FEC7B924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1633" y="6023841"/>
            <a:ext cx="609600" cy="609600"/>
          </a:xfrm>
          <a:prstGeom prst="rect">
            <a:avLst/>
          </a:prstGeom>
        </p:spPr>
      </p:pic>
      <p:pic>
        <p:nvPicPr>
          <p:cNvPr id="41" name="Graphic 40" descr="Lightning bolt with solid fill">
            <a:extLst>
              <a:ext uri="{FF2B5EF4-FFF2-40B4-BE49-F238E27FC236}">
                <a16:creationId xmlns:a16="http://schemas.microsoft.com/office/drawing/2014/main" id="{1F4F2F29-128A-1169-6C83-4405092F2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3230" y="2594335"/>
            <a:ext cx="609600" cy="609600"/>
          </a:xfrm>
          <a:prstGeom prst="rect">
            <a:avLst/>
          </a:prstGeom>
        </p:spPr>
      </p:pic>
      <p:pic>
        <p:nvPicPr>
          <p:cNvPr id="42" name="Graphic 41" descr="Lightning bolt with solid fill">
            <a:extLst>
              <a:ext uri="{FF2B5EF4-FFF2-40B4-BE49-F238E27FC236}">
                <a16:creationId xmlns:a16="http://schemas.microsoft.com/office/drawing/2014/main" id="{2C4E8AD4-169E-FBD5-2A2C-5F533680A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0345" y="36438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6D62CC8-5440-5148-8FA7-9657660CFB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999" y="878863"/>
            <a:ext cx="41678" cy="22307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3C4454-6D93-4DE2-931F-0031EE30F2A4}"/>
              </a:ext>
            </a:extLst>
          </p:cNvPr>
          <p:cNvGrpSpPr/>
          <p:nvPr/>
        </p:nvGrpSpPr>
        <p:grpSpPr>
          <a:xfrm>
            <a:off x="1157804" y="2883938"/>
            <a:ext cx="3484482" cy="1359049"/>
            <a:chOff x="838200" y="3346224"/>
            <a:chExt cx="3484482" cy="13590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3FA23F2-9D66-4ED5-93E9-7B617DF9890A}"/>
                </a:ext>
              </a:extLst>
            </p:cNvPr>
            <p:cNvGrpSpPr/>
            <p:nvPr/>
          </p:nvGrpSpPr>
          <p:grpSpPr>
            <a:xfrm>
              <a:off x="838200" y="3346224"/>
              <a:ext cx="3484482" cy="1351010"/>
              <a:chOff x="746760" y="2260870"/>
              <a:chExt cx="3484482" cy="135101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B11EFC-9C9A-4B58-805A-6AB9B470F93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760" y="227285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4B2139-E3B1-4039-931E-C2A14B101B7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297029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4D73049-D4F1-4C53-BFF0-1BF6534D23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847297" y="2280897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34074F7-642C-4BCB-A2F5-7196405F7BA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397564" y="228089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E9CF1AD-0FEE-4EA2-9D48-3290D5E43EE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947830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85A16A1-FEA9-4C97-8B90-AE04CF0CA8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244" y="3429000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D3E675-02FD-4A7F-8792-961F09DF100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498096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172988-C4B5-4703-B105-84DA4A4CBFE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48362" y="226087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4A7CCE-00B1-4BBD-9CA5-802994652422}"/>
                  </a:ext>
                </a:extLst>
              </p:cNvPr>
              <p:cNvCxnSpPr>
                <a:cxnSpLocks/>
                <a:stCxn id="22" idx="0"/>
                <a:endCxn id="24" idx="0"/>
              </p:cNvCxnSpPr>
              <p:nvPr/>
            </p:nvCxnSpPr>
            <p:spPr>
              <a:xfrm flipV="1">
                <a:off x="3141684" y="2443750"/>
                <a:ext cx="998118" cy="98525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CC5F979-280F-407C-96CE-BAE95B172389}"/>
                  </a:ext>
                </a:extLst>
              </p:cNvPr>
              <p:cNvCxnSpPr>
                <a:cxnSpLocks/>
                <a:stCxn id="22" idx="0"/>
                <a:endCxn id="21" idx="0"/>
              </p:cNvCxnSpPr>
              <p:nvPr/>
            </p:nvCxnSpPr>
            <p:spPr>
              <a:xfrm flipH="1" flipV="1">
                <a:off x="3039270" y="2453764"/>
                <a:ext cx="102414" cy="9752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F5EA5FA-5F18-42CC-BD6A-C9C2514FC375}"/>
                  </a:ext>
                </a:extLst>
              </p:cNvPr>
              <p:cNvCxnSpPr>
                <a:cxnSpLocks/>
                <a:stCxn id="22" idx="0"/>
                <a:endCxn id="19" idx="0"/>
              </p:cNvCxnSpPr>
              <p:nvPr/>
            </p:nvCxnSpPr>
            <p:spPr>
              <a:xfrm flipH="1" flipV="1">
                <a:off x="1938737" y="2463777"/>
                <a:ext cx="1202947" cy="96522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F424691-CD9C-498A-984A-89F04E4E9944}"/>
                  </a:ext>
                </a:extLst>
              </p:cNvPr>
              <p:cNvCxnSpPr>
                <a:cxnSpLocks/>
                <a:stCxn id="22" idx="0"/>
                <a:endCxn id="17" idx="0"/>
              </p:cNvCxnSpPr>
              <p:nvPr/>
            </p:nvCxnSpPr>
            <p:spPr>
              <a:xfrm flipH="1" flipV="1">
                <a:off x="838200" y="2455738"/>
                <a:ext cx="2303484" cy="9732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741578-9DE5-4F86-86E0-836331408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2869" y="4522393"/>
              <a:ext cx="182880" cy="182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DD6D21-1EBE-4BD2-9CA8-2B33B07D6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5028" y="4514354"/>
              <a:ext cx="182880" cy="182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FEA9D6-7DCA-4EB3-B191-274A37A33868}"/>
                </a:ext>
              </a:extLst>
            </p:cNvPr>
            <p:cNvCxnSpPr>
              <a:cxnSpLocks/>
              <a:stCxn id="8" idx="0"/>
              <a:endCxn id="17" idx="0"/>
            </p:cNvCxnSpPr>
            <p:nvPr/>
          </p:nvCxnSpPr>
          <p:spPr>
            <a:xfrm flipH="1" flipV="1">
              <a:off x="929640" y="3541092"/>
              <a:ext cx="976828" cy="9732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38344E-F07A-4F1B-8AC4-198521A3292E}"/>
                </a:ext>
              </a:extLst>
            </p:cNvPr>
            <p:cNvCxnSpPr>
              <a:cxnSpLocks/>
              <a:stCxn id="8" idx="0"/>
              <a:endCxn id="18" idx="0"/>
            </p:cNvCxnSpPr>
            <p:nvPr/>
          </p:nvCxnSpPr>
          <p:spPr>
            <a:xfrm flipH="1" flipV="1">
              <a:off x="1479909" y="3539118"/>
              <a:ext cx="426559" cy="975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A6111-D66C-4A89-A69B-EEE542F6154D}"/>
                </a:ext>
              </a:extLst>
            </p:cNvPr>
            <p:cNvCxnSpPr>
              <a:cxnSpLocks/>
              <a:stCxn id="8" idx="0"/>
              <a:endCxn id="19" idx="0"/>
            </p:cNvCxnSpPr>
            <p:nvPr/>
          </p:nvCxnSpPr>
          <p:spPr>
            <a:xfrm flipV="1">
              <a:off x="1906468" y="3549131"/>
              <a:ext cx="123709" cy="9652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B1CE02-E5C2-402F-A106-913E14EE6314}"/>
                </a:ext>
              </a:extLst>
            </p:cNvPr>
            <p:cNvCxnSpPr>
              <a:cxnSpLocks/>
              <a:stCxn id="8" idx="0"/>
              <a:endCxn id="20" idx="0"/>
            </p:cNvCxnSpPr>
            <p:nvPr/>
          </p:nvCxnSpPr>
          <p:spPr>
            <a:xfrm flipV="1">
              <a:off x="1906468" y="3549132"/>
              <a:ext cx="673976" cy="9652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96DCF7-D577-4911-960E-ABA7D9CD2364}"/>
                </a:ext>
              </a:extLst>
            </p:cNvPr>
            <p:cNvCxnSpPr>
              <a:cxnSpLocks/>
              <a:stCxn id="7" idx="0"/>
              <a:endCxn id="17" idx="0"/>
            </p:cNvCxnSpPr>
            <p:nvPr/>
          </p:nvCxnSpPr>
          <p:spPr>
            <a:xfrm flipH="1" flipV="1">
              <a:off x="929640" y="3541092"/>
              <a:ext cx="1634669" cy="9813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EA3A8B-3160-444E-A027-4B7EE7E4923D}"/>
                </a:ext>
              </a:extLst>
            </p:cNvPr>
            <p:cNvCxnSpPr>
              <a:cxnSpLocks/>
              <a:stCxn id="7" idx="0"/>
              <a:endCxn id="18" idx="0"/>
            </p:cNvCxnSpPr>
            <p:nvPr/>
          </p:nvCxnSpPr>
          <p:spPr>
            <a:xfrm flipH="1" flipV="1">
              <a:off x="1479909" y="3539118"/>
              <a:ext cx="1084400" cy="9832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F6CA6A-3833-42BE-9DBD-EE4A1E2B46A9}"/>
                </a:ext>
              </a:extLst>
            </p:cNvPr>
            <p:cNvCxnSpPr>
              <a:cxnSpLocks/>
              <a:stCxn id="7" idx="0"/>
              <a:endCxn id="21" idx="0"/>
            </p:cNvCxnSpPr>
            <p:nvPr/>
          </p:nvCxnSpPr>
          <p:spPr>
            <a:xfrm flipV="1">
              <a:off x="2564309" y="3539118"/>
              <a:ext cx="566401" cy="9832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B2452F-0373-4EFA-9142-AC66CBC21AFC}"/>
                </a:ext>
              </a:extLst>
            </p:cNvPr>
            <p:cNvCxnSpPr>
              <a:cxnSpLocks/>
              <a:stCxn id="7" idx="0"/>
              <a:endCxn id="23" idx="0"/>
            </p:cNvCxnSpPr>
            <p:nvPr/>
          </p:nvCxnSpPr>
          <p:spPr>
            <a:xfrm flipV="1">
              <a:off x="2564309" y="3539118"/>
              <a:ext cx="1116667" cy="9832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74065DF-1699-4205-A8E8-02622FBFC083}"/>
              </a:ext>
            </a:extLst>
          </p:cNvPr>
          <p:cNvGrpSpPr/>
          <p:nvPr/>
        </p:nvGrpSpPr>
        <p:grpSpPr>
          <a:xfrm>
            <a:off x="6719096" y="4151546"/>
            <a:ext cx="3484482" cy="1359049"/>
            <a:chOff x="6322391" y="4807439"/>
            <a:chExt cx="3484482" cy="135904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E8D6EB-097C-4F54-8DD7-FE0EC2AC69B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22391" y="4819427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0B21F2-9348-4885-9164-996A8EA72C2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2660" y="4817453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1D37D-325A-41C0-824C-58ED7F834BD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422928" y="4827466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826D123-4280-4B69-9E10-690F393D54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73195" y="4827467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6A88A50-E7DD-4193-B22C-B3A24DF3A08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523461" y="4817453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0C8DD7-BFDD-4C3E-B5BD-0EE917E041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073727" y="4817453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3DBD65-55A9-4C87-B907-1B56A70E915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623993" y="4807439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638AA4-E2A2-4FA7-8978-7862A6DB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7060" y="5983608"/>
              <a:ext cx="182880" cy="182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E1BDE7-4AA8-4B03-B49C-E6AE76B160AA}"/>
                </a:ext>
              </a:extLst>
            </p:cNvPr>
            <p:cNvCxnSpPr>
              <a:cxnSpLocks/>
              <a:stCxn id="31" idx="0"/>
              <a:endCxn id="41" idx="0"/>
            </p:cNvCxnSpPr>
            <p:nvPr/>
          </p:nvCxnSpPr>
          <p:spPr>
            <a:xfrm flipH="1" flipV="1">
              <a:off x="6413831" y="5002307"/>
              <a:ext cx="1634669" cy="9813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0BCEB4-7A94-4E6D-91C5-6D17464CE2C3}"/>
                </a:ext>
              </a:extLst>
            </p:cNvPr>
            <p:cNvCxnSpPr>
              <a:cxnSpLocks/>
              <a:stCxn id="31" idx="0"/>
              <a:endCxn id="42" idx="0"/>
            </p:cNvCxnSpPr>
            <p:nvPr/>
          </p:nvCxnSpPr>
          <p:spPr>
            <a:xfrm flipH="1" flipV="1">
              <a:off x="6964100" y="5000333"/>
              <a:ext cx="1084400" cy="9832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4EE927-DDCD-45B4-BABB-47C88E9E3A30}"/>
                </a:ext>
              </a:extLst>
            </p:cNvPr>
            <p:cNvCxnSpPr>
              <a:cxnSpLocks/>
              <a:stCxn id="31" idx="0"/>
              <a:endCxn id="45" idx="0"/>
            </p:cNvCxnSpPr>
            <p:nvPr/>
          </p:nvCxnSpPr>
          <p:spPr>
            <a:xfrm flipV="1">
              <a:off x="8048500" y="5000333"/>
              <a:ext cx="566401" cy="9832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32B614-7975-45EE-A635-65060171CB53}"/>
                </a:ext>
              </a:extLst>
            </p:cNvPr>
            <p:cNvCxnSpPr>
              <a:cxnSpLocks/>
              <a:stCxn id="31" idx="0"/>
              <a:endCxn id="47" idx="0"/>
            </p:cNvCxnSpPr>
            <p:nvPr/>
          </p:nvCxnSpPr>
          <p:spPr>
            <a:xfrm flipV="1">
              <a:off x="8048500" y="5000333"/>
              <a:ext cx="1116667" cy="9832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8C85E84-77D5-4874-9015-0114439C25D7}"/>
              </a:ext>
            </a:extLst>
          </p:cNvPr>
          <p:cNvGrpSpPr/>
          <p:nvPr/>
        </p:nvGrpSpPr>
        <p:grpSpPr>
          <a:xfrm>
            <a:off x="6643788" y="1441380"/>
            <a:ext cx="3484482" cy="2213523"/>
            <a:chOff x="6295609" y="1814804"/>
            <a:chExt cx="3484482" cy="221352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56A58C0-D266-48CD-ACBD-43A2BCDE8E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295609" y="2689305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2C06BE2-2ED4-408D-A0D8-E562F9BC28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45878" y="2687331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D65B3B-341E-44FB-9450-34BE369E626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396146" y="2697344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4711B59-CD32-4D02-B3A2-43E6E6F69C9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46413" y="2697345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41A9334-0553-417A-A8B6-F5CA77CFC55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96679" y="2687331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AAB69A5-7C4D-40EB-BF32-C556193F4E3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79559" y="1814804"/>
              <a:ext cx="182880" cy="182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CDC90F6-9F3E-4B14-9E66-350F59F71DA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046945" y="2687331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40F1052-1950-49DE-9DB7-4F447F71A2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597211" y="2677317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374403-519F-4FE9-8538-F8BA4CE5EF1E}"/>
                </a:ext>
              </a:extLst>
            </p:cNvPr>
            <p:cNvCxnSpPr>
              <a:cxnSpLocks/>
              <a:stCxn id="70" idx="0"/>
              <a:endCxn id="72" idx="4"/>
            </p:cNvCxnSpPr>
            <p:nvPr/>
          </p:nvCxnSpPr>
          <p:spPr>
            <a:xfrm>
              <a:off x="8770999" y="1997684"/>
              <a:ext cx="917652" cy="6796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0E889FC-006F-42F5-9C34-8479E82511E5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H="1">
              <a:off x="8588119" y="1997684"/>
              <a:ext cx="182880" cy="6896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5590E8-4127-41EA-A371-C6046A1BB6F3}"/>
                </a:ext>
              </a:extLst>
            </p:cNvPr>
            <p:cNvCxnSpPr>
              <a:cxnSpLocks/>
              <a:stCxn id="70" idx="0"/>
              <a:endCxn id="67" idx="4"/>
            </p:cNvCxnSpPr>
            <p:nvPr/>
          </p:nvCxnSpPr>
          <p:spPr>
            <a:xfrm flipH="1">
              <a:off x="7487586" y="1997684"/>
              <a:ext cx="1283413" cy="6996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84F1232-D08F-4374-86C6-33FF3138D00B}"/>
                </a:ext>
              </a:extLst>
            </p:cNvPr>
            <p:cNvCxnSpPr>
              <a:cxnSpLocks/>
              <a:stCxn id="70" idx="0"/>
              <a:endCxn id="65" idx="4"/>
            </p:cNvCxnSpPr>
            <p:nvPr/>
          </p:nvCxnSpPr>
          <p:spPr>
            <a:xfrm flipH="1">
              <a:off x="6387049" y="1997684"/>
              <a:ext cx="2383950" cy="6916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D8FE279-5E86-40FD-B264-BD77EBCCF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437" y="3845447"/>
              <a:ext cx="182880" cy="182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5C633D5-7607-4838-A621-BA0071DB564C}"/>
                </a:ext>
              </a:extLst>
            </p:cNvPr>
            <p:cNvCxnSpPr>
              <a:cxnSpLocks/>
              <a:stCxn id="56" idx="0"/>
              <a:endCxn id="65" idx="0"/>
            </p:cNvCxnSpPr>
            <p:nvPr/>
          </p:nvCxnSpPr>
          <p:spPr>
            <a:xfrm flipH="1" flipV="1">
              <a:off x="6387049" y="2872185"/>
              <a:ext cx="976828" cy="9732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1110FDB-B3DA-4675-9EF0-66BA3ECFEAD0}"/>
                </a:ext>
              </a:extLst>
            </p:cNvPr>
            <p:cNvCxnSpPr>
              <a:cxnSpLocks/>
              <a:stCxn id="56" idx="0"/>
              <a:endCxn id="66" idx="0"/>
            </p:cNvCxnSpPr>
            <p:nvPr/>
          </p:nvCxnSpPr>
          <p:spPr>
            <a:xfrm flipH="1" flipV="1">
              <a:off x="6937318" y="2870211"/>
              <a:ext cx="426559" cy="975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678069-C57B-42DD-820C-AE03E377E278}"/>
                </a:ext>
              </a:extLst>
            </p:cNvPr>
            <p:cNvCxnSpPr>
              <a:cxnSpLocks/>
              <a:stCxn id="56" idx="0"/>
              <a:endCxn id="67" idx="0"/>
            </p:cNvCxnSpPr>
            <p:nvPr/>
          </p:nvCxnSpPr>
          <p:spPr>
            <a:xfrm flipV="1">
              <a:off x="7363877" y="2880224"/>
              <a:ext cx="123709" cy="9652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5C89804-A117-4393-98A0-355BCB77B254}"/>
                </a:ext>
              </a:extLst>
            </p:cNvPr>
            <p:cNvCxnSpPr>
              <a:cxnSpLocks/>
              <a:stCxn id="56" idx="0"/>
              <a:endCxn id="68" idx="0"/>
            </p:cNvCxnSpPr>
            <p:nvPr/>
          </p:nvCxnSpPr>
          <p:spPr>
            <a:xfrm flipV="1">
              <a:off x="7363877" y="2880225"/>
              <a:ext cx="673976" cy="9652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Left Brace 84">
            <a:extLst>
              <a:ext uri="{FF2B5EF4-FFF2-40B4-BE49-F238E27FC236}">
                <a16:creationId xmlns:a16="http://schemas.microsoft.com/office/drawing/2014/main" id="{045944DC-E14E-4332-969C-2B97883D7DD3}"/>
              </a:ext>
            </a:extLst>
          </p:cNvPr>
          <p:cNvSpPr/>
          <p:nvPr/>
        </p:nvSpPr>
        <p:spPr>
          <a:xfrm>
            <a:off x="5442546" y="1447800"/>
            <a:ext cx="460159" cy="4243312"/>
          </a:xfrm>
          <a:prstGeom prst="leftBrace">
            <a:avLst>
              <a:gd name="adj1" fmla="val 3736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1974EC-A2A1-45C6-9C6C-091E9A4E6A92}"/>
              </a:ext>
            </a:extLst>
          </p:cNvPr>
          <p:cNvSpPr txBox="1"/>
          <p:nvPr/>
        </p:nvSpPr>
        <p:spPr>
          <a:xfrm>
            <a:off x="2228691" y="5748499"/>
            <a:ext cx="127304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Degree = 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618027-6015-47D2-8600-C0B3F6766253}"/>
              </a:ext>
            </a:extLst>
          </p:cNvPr>
          <p:cNvSpPr txBox="1"/>
          <p:nvPr/>
        </p:nvSpPr>
        <p:spPr>
          <a:xfrm>
            <a:off x="7419046" y="5748499"/>
            <a:ext cx="20408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# planar layers = 2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5AA0000-DC97-4247-09D1-432DE85C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Planar decomposition of the Tanner graph</a:t>
            </a:r>
          </a:p>
        </p:txBody>
      </p:sp>
    </p:spTree>
    <p:extLst>
      <p:ext uri="{BB962C8B-B14F-4D97-AF65-F5344CB8AC3E}">
        <p14:creationId xmlns:p14="http://schemas.microsoft.com/office/powerpoint/2010/main" val="256601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B9D28B-767A-8AA0-0EA9-AF4E4AC0A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999" y="878863"/>
            <a:ext cx="41678" cy="22307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313" name="Title 1">
            <a:extLst>
              <a:ext uri="{FF2B5EF4-FFF2-40B4-BE49-F238E27FC236}">
                <a16:creationId xmlns:a16="http://schemas.microsoft.com/office/drawing/2014/main" id="{5F19E913-5DD5-40A4-AE19-51451FC4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Numerical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4547F0-AB17-46AA-8A2B-A1A750D9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7" y="1828284"/>
            <a:ext cx="4920133" cy="3995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A28CD-C1F9-4E57-998F-C1BDA5B085EF}"/>
                  </a:ext>
                </a:extLst>
              </p:cNvPr>
              <p:cNvSpPr txBox="1"/>
              <p:nvPr/>
            </p:nvSpPr>
            <p:spPr>
              <a:xfrm>
                <a:off x="5884109" y="660154"/>
                <a:ext cx="4958986" cy="3943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883">
                  <a:spcBef>
                    <a:spcPts val="2000"/>
                  </a:spcBef>
                  <a:spcAft>
                    <a:spcPts val="800"/>
                  </a:spcAft>
                  <a:buSzPct val="90000"/>
                </a:pPr>
                <a:r>
                  <a:rPr lang="en-US" sz="2000" dirty="0">
                    <a:solidFill>
                      <a:srgbClr val="FF0000"/>
                    </a:solidFill>
                    <a:latin typeface="+mj-lt"/>
                    <a:cs typeface="Segoe UI" panose="020B0502040204020203" pitchFamily="34" charset="0"/>
                  </a:rPr>
                  <a:t>Noise threshold: </a:t>
                </a:r>
              </a:p>
              <a:p>
                <a:r>
                  <a:rPr lang="en-US" sz="2000" dirty="0"/>
                  <a:t>0.28% (instead of 0.7% for surface codes)</a:t>
                </a:r>
              </a:p>
              <a:p>
                <a:pPr defTabSz="932883">
                  <a:spcBef>
                    <a:spcPts val="2000"/>
                  </a:spcBef>
                  <a:spcAft>
                    <a:spcPts val="800"/>
                  </a:spcAft>
                  <a:buSzPct val="90000"/>
                </a:pPr>
                <a:r>
                  <a:rPr lang="en-US" sz="2000" dirty="0">
                    <a:solidFill>
                      <a:srgbClr val="FF0000"/>
                    </a:solidFill>
                    <a:latin typeface="+mj-lt"/>
                    <a:cs typeface="Segoe UI" panose="020B0502040204020203" pitchFamily="34" charset="0"/>
                  </a:rPr>
                  <a:t># physical qubits per logical qubit: </a:t>
                </a:r>
              </a:p>
              <a:p>
                <a:r>
                  <a:rPr lang="en-US" sz="2000" dirty="0"/>
                  <a:t>49 (instead of thousands for surface codes)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Layout:</a:t>
                </a:r>
              </a:p>
              <a:p>
                <a:r>
                  <a:rPr lang="en-US" sz="2000" dirty="0"/>
                  <a:t>4 planar layers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Qubit count to go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:</a:t>
                </a:r>
                <a:endParaRPr lang="en-US" sz="2000" dirty="0"/>
              </a:p>
              <a:p>
                <a:r>
                  <a:rPr lang="en-US" sz="2000" dirty="0"/>
                  <a:t>Surface codes: 13 millions</a:t>
                </a:r>
              </a:p>
              <a:p>
                <a:r>
                  <a:rPr lang="en-US" sz="2000" dirty="0"/>
                  <a:t>LDPC codes: 900,000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A28CD-C1F9-4E57-998F-C1BDA5B08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09" y="660154"/>
                <a:ext cx="4958986" cy="3943067"/>
              </a:xfrm>
              <a:prstGeom prst="rect">
                <a:avLst/>
              </a:prstGeom>
              <a:blipFill>
                <a:blip r:embed="rId4"/>
                <a:stretch>
                  <a:fillRect l="-1229" t="-773" r="-369" b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1364B1-87E1-E9EB-1AF3-2771DDD4630F}"/>
              </a:ext>
            </a:extLst>
          </p:cNvPr>
          <p:cNvSpPr txBox="1"/>
          <p:nvPr/>
        </p:nvSpPr>
        <p:spPr>
          <a:xfrm>
            <a:off x="0" y="6550223"/>
            <a:ext cx="10022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Tremblay, Delfosse, Beverland – Constant overhead quantum error correction with thin plan connectivity. </a:t>
            </a:r>
            <a:r>
              <a:rPr lang="en-US" sz="1400" dirty="0">
                <a:hlinkClick r:id="rId5"/>
              </a:rPr>
              <a:t>arxiv:2109.14609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60481-B6C2-B148-29DE-7551BB38DF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46424" r="65832"/>
          <a:stretch/>
        </p:blipFill>
        <p:spPr>
          <a:xfrm>
            <a:off x="9184138" y="4166207"/>
            <a:ext cx="1963499" cy="20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89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B67-5B11-22CB-5747-D1C262C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quantum LDPC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36CEB-CB21-DA3A-2AB6-2FF07724E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56"/>
          <a:stretch/>
        </p:blipFill>
        <p:spPr>
          <a:xfrm>
            <a:off x="1612408" y="1839353"/>
            <a:ext cx="11040533" cy="100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0B81AF-EA47-DCFC-2E98-4CB7E9CD67C0}"/>
                  </a:ext>
                </a:extLst>
              </p:cNvPr>
              <p:cNvSpPr txBox="1"/>
              <p:nvPr/>
            </p:nvSpPr>
            <p:spPr>
              <a:xfrm>
                <a:off x="2284229" y="3429000"/>
                <a:ext cx="598914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Improvement:</a:t>
                </a:r>
                <a:endParaRPr lang="en-US" dirty="0"/>
              </a:p>
              <a:p>
                <a:r>
                  <a:rPr lang="en-US" dirty="0"/>
                  <a:t>Threshold: 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0.3%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0.8%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Number of planar layers: 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Code length:	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00,000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300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Open question: </a:t>
                </a:r>
              </a:p>
              <a:p>
                <a:r>
                  <a:rPr lang="en-US" dirty="0"/>
                  <a:t>Build long range gates.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0B81AF-EA47-DCFC-2E98-4CB7E9CD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29" y="3429000"/>
                <a:ext cx="5989140" cy="2031325"/>
              </a:xfrm>
              <a:prstGeom prst="rect">
                <a:avLst/>
              </a:prstGeom>
              <a:blipFill>
                <a:blip r:embed="rId3"/>
                <a:stretch>
                  <a:fillRect l="-916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FD5223-2DC2-D041-AA7A-723BF0A7BE96}"/>
              </a:ext>
            </a:extLst>
          </p:cNvPr>
          <p:cNvSpPr txBox="1"/>
          <p:nvPr/>
        </p:nvSpPr>
        <p:spPr>
          <a:xfrm>
            <a:off x="85060" y="6492875"/>
            <a:ext cx="11795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Using codes from: Kovalev, </a:t>
            </a:r>
            <a:r>
              <a:rPr lang="en-US" sz="1600" dirty="0" err="1"/>
              <a:t>Pryadko</a:t>
            </a:r>
            <a:r>
              <a:rPr lang="en-US" sz="1600" dirty="0"/>
              <a:t> – Quantum </a:t>
            </a:r>
            <a:r>
              <a:rPr lang="en-US" sz="1600" dirty="0" err="1"/>
              <a:t>hyperbicycle</a:t>
            </a:r>
            <a:r>
              <a:rPr lang="en-US" sz="1600" dirty="0"/>
              <a:t> low-density parity check codes with finite rate. </a:t>
            </a:r>
            <a:r>
              <a:rPr lang="en-US" sz="1600" dirty="0">
                <a:hlinkClick r:id="rId4"/>
              </a:rPr>
              <a:t>arxiv:1212.6703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01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A963-808E-AE27-43B7-F417A477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63FE-3334-12F3-83F6-B3EB90733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29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730B-4E26-805A-4020-CE7C94B9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decoders for QLDPC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7664-95C0-8EDA-738C-4DA3DA39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88467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PB</a:t>
            </a:r>
            <a:r>
              <a:rPr lang="en-US" sz="2400" dirty="0"/>
              <a:t>: Does not work well with quantum LDPC because of short cycles</a:t>
            </a:r>
          </a:p>
          <a:p>
            <a:r>
              <a:rPr lang="en-US" sz="2400" b="1" dirty="0"/>
              <a:t>BP-OSD</a:t>
            </a:r>
            <a:r>
              <a:rPr lang="en-US" sz="2400" b="1" baseline="30000" dirty="0"/>
              <a:t>1</a:t>
            </a:r>
            <a:r>
              <a:rPr lang="en-US" sz="2400" dirty="0"/>
              <a:t>: Heuristic but seems to behave well in simulation.</a:t>
            </a:r>
          </a:p>
          <a:p>
            <a:r>
              <a:rPr lang="en-US" sz="2400" b="1" dirty="0"/>
              <a:t>UF for QLDPC</a:t>
            </a:r>
            <a:r>
              <a:rPr lang="en-US" sz="2400" b="1" baseline="30000" dirty="0"/>
              <a:t>2</a:t>
            </a:r>
            <a:r>
              <a:rPr lang="en-US" sz="2400" dirty="0"/>
              <a:t>: Corrects a poly number of errors but may reduce the distance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48615-698C-8739-47EC-95E133ABA9A9}"/>
              </a:ext>
            </a:extLst>
          </p:cNvPr>
          <p:cNvSpPr txBox="1"/>
          <p:nvPr/>
        </p:nvSpPr>
        <p:spPr>
          <a:xfrm>
            <a:off x="0" y="6169709"/>
            <a:ext cx="5354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Panteleev</a:t>
            </a:r>
            <a:r>
              <a:rPr lang="en-US" dirty="0"/>
              <a:t>, </a:t>
            </a:r>
            <a:r>
              <a:rPr lang="en-US" dirty="0" err="1"/>
              <a:t>Kalachev</a:t>
            </a:r>
            <a:r>
              <a:rPr lang="en-US" dirty="0"/>
              <a:t> - arXiv:1904.02703.</a:t>
            </a:r>
          </a:p>
          <a:p>
            <a:r>
              <a:rPr lang="fr-FR" sz="1800" dirty="0"/>
              <a:t>2. </a:t>
            </a:r>
            <a:r>
              <a:rPr lang="fr-FR" sz="1800" dirty="0" err="1"/>
              <a:t>Delfosse</a:t>
            </a:r>
            <a:r>
              <a:rPr lang="fr-FR" sz="1800" dirty="0"/>
              <a:t>, Londe, </a:t>
            </a:r>
            <a:r>
              <a:rPr lang="fr-FR" sz="1800" dirty="0" err="1"/>
              <a:t>Beverland</a:t>
            </a:r>
            <a:r>
              <a:rPr lang="fr-FR" dirty="0"/>
              <a:t> – arXiv:2103:08049</a:t>
            </a:r>
            <a:endParaRPr lang="en-US" sz="180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185BAAF-7744-56DA-0B96-83AE37EE3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9713"/>
            <a:ext cx="53544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4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7803-24A4-8D45-AFFA-E66C573B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whole scheme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4F504F-02B3-3B2F-26A4-8F2899EBB218}"/>
              </a:ext>
            </a:extLst>
          </p:cNvPr>
          <p:cNvGrpSpPr/>
          <p:nvPr/>
        </p:nvGrpSpPr>
        <p:grpSpPr>
          <a:xfrm>
            <a:off x="2269161" y="3378745"/>
            <a:ext cx="1431586" cy="912209"/>
            <a:chOff x="2269161" y="3378745"/>
            <a:chExt cx="1431586" cy="912209"/>
          </a:xfrm>
        </p:grpSpPr>
        <p:sp>
          <p:nvSpPr>
            <p:cNvPr id="101" name="Arrow: Right 100">
              <a:extLst>
                <a:ext uri="{FF2B5EF4-FFF2-40B4-BE49-F238E27FC236}">
                  <a16:creationId xmlns:a16="http://schemas.microsoft.com/office/drawing/2014/main" id="{93853421-C0FB-42C3-776A-8B30119165A1}"/>
                </a:ext>
              </a:extLst>
            </p:cNvPr>
            <p:cNvSpPr/>
            <p:nvPr/>
          </p:nvSpPr>
          <p:spPr>
            <a:xfrm>
              <a:off x="2435185" y="3806322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AD04928-6B75-6C31-DE2F-CD8F155C6160}"/>
                </a:ext>
              </a:extLst>
            </p:cNvPr>
            <p:cNvSpPr txBox="1"/>
            <p:nvPr/>
          </p:nvSpPr>
          <p:spPr>
            <a:xfrm>
              <a:off x="2269161" y="3378745"/>
              <a:ext cx="143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Pauli error 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F57BFFB-6FE2-3F2F-809F-119E2EEC9D50}"/>
                  </a:ext>
                </a:extLst>
              </p:cNvPr>
              <p:cNvSpPr txBox="1"/>
              <p:nvPr/>
            </p:nvSpPr>
            <p:spPr>
              <a:xfrm>
                <a:off x="691571" y="3906153"/>
                <a:ext cx="1339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code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F57BFFB-6FE2-3F2F-809F-119E2EEC9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1" y="3906153"/>
                <a:ext cx="133953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9502CC5-A554-2C8A-D703-6F8E00C304BB}"/>
                  </a:ext>
                </a:extLst>
              </p:cNvPr>
              <p:cNvSpPr txBox="1"/>
              <p:nvPr/>
            </p:nvSpPr>
            <p:spPr>
              <a:xfrm>
                <a:off x="3525907" y="3852173"/>
                <a:ext cx="705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9502CC5-A554-2C8A-D703-6F8E00C3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07" y="3852173"/>
                <a:ext cx="70577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8B3DA1C-7F86-8811-2A27-CA1643DED46B}"/>
              </a:ext>
            </a:extLst>
          </p:cNvPr>
          <p:cNvSpPr/>
          <p:nvPr/>
        </p:nvSpPr>
        <p:spPr>
          <a:xfrm>
            <a:off x="5100710" y="5028655"/>
            <a:ext cx="2192186" cy="13309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Syndrome extraction circuit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66F680-A17B-3CC6-0174-39ABE4FAEF6E}"/>
              </a:ext>
            </a:extLst>
          </p:cNvPr>
          <p:cNvGrpSpPr/>
          <p:nvPr/>
        </p:nvGrpSpPr>
        <p:grpSpPr>
          <a:xfrm flipV="1">
            <a:off x="4416906" y="2872470"/>
            <a:ext cx="3393042" cy="1349035"/>
            <a:chOff x="838200" y="3356238"/>
            <a:chExt cx="3393042" cy="13490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5D96F4-94D6-E478-1B89-AC5A3CB0B596}"/>
                </a:ext>
              </a:extLst>
            </p:cNvPr>
            <p:cNvGrpSpPr/>
            <p:nvPr/>
          </p:nvGrpSpPr>
          <p:grpSpPr>
            <a:xfrm>
              <a:off x="838200" y="3356238"/>
              <a:ext cx="3393042" cy="1340996"/>
              <a:chOff x="746760" y="2270884"/>
              <a:chExt cx="3393042" cy="134099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929A0D7-B124-07F0-210D-006E1A7EC23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760" y="227285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56ADA4-FC78-6B5C-606D-E75A3E36DC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297029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72BC363-378E-A68F-DA6D-3A819161DDC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847297" y="2280897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C78522E-4197-A65B-05AD-49CFFDB8F1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397564" y="228089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62ED7AB-E1FB-250A-82F4-3178470593C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947830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A23EB9F-4D45-F945-1219-CBD93C04BA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244" y="3429000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F15DB58-B43D-1F7F-B8DD-3B6F335C105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498096" y="2270884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D863641-DC93-43E1-081E-CB4EC353C284}"/>
                  </a:ext>
                </a:extLst>
              </p:cNvPr>
              <p:cNvCxnSpPr>
                <a:cxnSpLocks/>
                <a:stCxn id="98" idx="0"/>
              </p:cNvCxnSpPr>
              <p:nvPr/>
            </p:nvCxnSpPr>
            <p:spPr>
              <a:xfrm flipV="1">
                <a:off x="3141684" y="2443750"/>
                <a:ext cx="998118" cy="9852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9DC9552-2C7B-6BB5-1D2D-43C08848F751}"/>
                  </a:ext>
                </a:extLst>
              </p:cNvPr>
              <p:cNvCxnSpPr>
                <a:cxnSpLocks/>
                <a:stCxn id="98" idx="0"/>
                <a:endCxn id="87" idx="0"/>
              </p:cNvCxnSpPr>
              <p:nvPr/>
            </p:nvCxnSpPr>
            <p:spPr>
              <a:xfrm flipH="1" flipV="1">
                <a:off x="3039270" y="2453764"/>
                <a:ext cx="102414" cy="9752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A394A00-E781-948F-0E97-1CC67590ECDA}"/>
                  </a:ext>
                </a:extLst>
              </p:cNvPr>
              <p:cNvCxnSpPr>
                <a:cxnSpLocks/>
                <a:stCxn id="98" idx="0"/>
                <a:endCxn id="41" idx="1"/>
              </p:cNvCxnSpPr>
              <p:nvPr/>
            </p:nvCxnSpPr>
            <p:spPr>
              <a:xfrm flipH="1" flipV="1">
                <a:off x="2003395" y="2436995"/>
                <a:ext cx="1138289" cy="99200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43683F2-DD36-426F-DE32-64B79BF1E0BD}"/>
                  </a:ext>
                </a:extLst>
              </p:cNvPr>
              <p:cNvCxnSpPr>
                <a:cxnSpLocks/>
                <a:stCxn id="98" idx="0"/>
                <a:endCxn id="15" idx="7"/>
              </p:cNvCxnSpPr>
              <p:nvPr/>
            </p:nvCxnSpPr>
            <p:spPr>
              <a:xfrm flipH="1" flipV="1">
                <a:off x="773542" y="2428956"/>
                <a:ext cx="2368142" cy="10000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F813D4-191B-EB7C-18E9-0DF8117F3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2869" y="452239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2D49F7-8E73-B38B-79D0-A11A361B3D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5028" y="4514354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DA9D04-9EBB-F013-48D8-C1F024BE1376}"/>
                </a:ext>
              </a:extLst>
            </p:cNvPr>
            <p:cNvCxnSpPr>
              <a:cxnSpLocks/>
              <a:stCxn id="6" idx="0"/>
              <a:endCxn id="15" idx="0"/>
            </p:cNvCxnSpPr>
            <p:nvPr/>
          </p:nvCxnSpPr>
          <p:spPr>
            <a:xfrm flipH="1" flipV="1">
              <a:off x="929640" y="3541092"/>
              <a:ext cx="976828" cy="9732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21A5C8-586B-8823-5292-DCCE3460CC05}"/>
                </a:ext>
              </a:extLst>
            </p:cNvPr>
            <p:cNvCxnSpPr>
              <a:cxnSpLocks/>
              <a:stCxn id="6" idx="0"/>
              <a:endCxn id="16" idx="0"/>
            </p:cNvCxnSpPr>
            <p:nvPr/>
          </p:nvCxnSpPr>
          <p:spPr>
            <a:xfrm flipH="1" flipV="1">
              <a:off x="1479909" y="3539118"/>
              <a:ext cx="426559" cy="9752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1A3902-B61A-0353-C040-B774DE71812E}"/>
                </a:ext>
              </a:extLst>
            </p:cNvPr>
            <p:cNvCxnSpPr>
              <a:cxnSpLocks/>
              <a:stCxn id="6" idx="0"/>
              <a:endCxn id="41" idx="0"/>
            </p:cNvCxnSpPr>
            <p:nvPr/>
          </p:nvCxnSpPr>
          <p:spPr>
            <a:xfrm flipV="1">
              <a:off x="1906468" y="3549131"/>
              <a:ext cx="123709" cy="965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BDB0824-64C8-8F93-B03E-495052A98793}"/>
                </a:ext>
              </a:extLst>
            </p:cNvPr>
            <p:cNvCxnSpPr>
              <a:cxnSpLocks/>
              <a:stCxn id="6" idx="0"/>
              <a:endCxn id="86" idx="0"/>
            </p:cNvCxnSpPr>
            <p:nvPr/>
          </p:nvCxnSpPr>
          <p:spPr>
            <a:xfrm flipV="1">
              <a:off x="1906468" y="3549132"/>
              <a:ext cx="673976" cy="9652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6B7D13-35A0-6644-A1B9-5466C0BBEE1F}"/>
                </a:ext>
              </a:extLst>
            </p:cNvPr>
            <p:cNvCxnSpPr>
              <a:cxnSpLocks/>
              <a:stCxn id="5" idx="0"/>
              <a:endCxn id="15" idx="0"/>
            </p:cNvCxnSpPr>
            <p:nvPr/>
          </p:nvCxnSpPr>
          <p:spPr>
            <a:xfrm flipH="1" flipV="1">
              <a:off x="929640" y="3541092"/>
              <a:ext cx="1634669" cy="9813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0422D2-EC76-1C19-3BD4-435ECAA65150}"/>
                </a:ext>
              </a:extLst>
            </p:cNvPr>
            <p:cNvCxnSpPr>
              <a:cxnSpLocks/>
              <a:stCxn id="5" idx="0"/>
              <a:endCxn id="16" idx="0"/>
            </p:cNvCxnSpPr>
            <p:nvPr/>
          </p:nvCxnSpPr>
          <p:spPr>
            <a:xfrm flipH="1" flipV="1">
              <a:off x="1479909" y="3539118"/>
              <a:ext cx="1084400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878684-26D3-8EE4-1889-1ACEEC2D8441}"/>
                </a:ext>
              </a:extLst>
            </p:cNvPr>
            <p:cNvCxnSpPr>
              <a:cxnSpLocks/>
              <a:stCxn id="5" idx="0"/>
              <a:endCxn id="87" idx="0"/>
            </p:cNvCxnSpPr>
            <p:nvPr/>
          </p:nvCxnSpPr>
          <p:spPr>
            <a:xfrm flipV="1">
              <a:off x="2564309" y="3539118"/>
              <a:ext cx="566401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8581A2-666E-DB7A-4B10-2F587FF9E28F}"/>
                </a:ext>
              </a:extLst>
            </p:cNvPr>
            <p:cNvCxnSpPr>
              <a:cxnSpLocks/>
              <a:stCxn id="5" idx="0"/>
              <a:endCxn id="99" idx="0"/>
            </p:cNvCxnSpPr>
            <p:nvPr/>
          </p:nvCxnSpPr>
          <p:spPr>
            <a:xfrm flipV="1">
              <a:off x="2564309" y="3539118"/>
              <a:ext cx="1116667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9EFA464-324A-657D-D1FB-7D58522CB1E9}"/>
              </a:ext>
            </a:extLst>
          </p:cNvPr>
          <p:cNvGrpSpPr/>
          <p:nvPr/>
        </p:nvGrpSpPr>
        <p:grpSpPr>
          <a:xfrm>
            <a:off x="4443688" y="4015328"/>
            <a:ext cx="3457700" cy="1359049"/>
            <a:chOff x="864982" y="3346224"/>
            <a:chExt cx="3457700" cy="135904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E6B3F44-7733-AA03-7AAD-BA7322C21673}"/>
                </a:ext>
              </a:extLst>
            </p:cNvPr>
            <p:cNvGrpSpPr/>
            <p:nvPr/>
          </p:nvGrpSpPr>
          <p:grpSpPr>
            <a:xfrm>
              <a:off x="864982" y="3346224"/>
              <a:ext cx="3457700" cy="1351010"/>
              <a:chOff x="773542" y="2260870"/>
              <a:chExt cx="3457700" cy="1351010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4430522-71FE-AD07-7627-5E8799FD84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244" y="3429000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A568855-7625-8401-ACD1-9F08514ECFF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48362" y="226087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71C34AC-A4A3-2A2C-4877-AE2C69B9B886}"/>
                  </a:ext>
                </a:extLst>
              </p:cNvPr>
              <p:cNvCxnSpPr>
                <a:cxnSpLocks/>
                <a:stCxn id="149" idx="0"/>
                <a:endCxn id="150" idx="0"/>
              </p:cNvCxnSpPr>
              <p:nvPr/>
            </p:nvCxnSpPr>
            <p:spPr>
              <a:xfrm flipV="1">
                <a:off x="3141684" y="2443750"/>
                <a:ext cx="998118" cy="9852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A12CF33-2024-A3ED-7110-AE327B6BF155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H="1" flipV="1">
                <a:off x="3039270" y="2453764"/>
                <a:ext cx="102414" cy="9752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B90E99F-781A-DAE4-4EC3-5A9F8B2C157B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H="1" flipV="1">
                <a:off x="2003395" y="2436995"/>
                <a:ext cx="1138289" cy="99200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C47EE6A-41F3-CEC0-A509-46691DB1E75B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H="1" flipV="1">
                <a:off x="773542" y="2428956"/>
                <a:ext cx="2368142" cy="10000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8935B55-D049-528C-6BD4-074A4CB5C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2869" y="4522393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53EC0F6-67D6-C925-F1FE-C3FE4B3FB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5028" y="4514354"/>
              <a:ext cx="182880" cy="18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7AE66F-15C1-ABBF-05BC-2A1F0C6E6D20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 flipH="1" flipV="1">
              <a:off x="929640" y="3541092"/>
              <a:ext cx="976828" cy="9732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96B1363-5FBD-2993-0991-A2D105D9E95E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 flipH="1" flipV="1">
              <a:off x="1479909" y="3539118"/>
              <a:ext cx="426559" cy="9752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EDBF4C0-6030-A0EC-858D-2D3CB2858409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 flipV="1">
              <a:off x="1906468" y="3549131"/>
              <a:ext cx="123709" cy="965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08EB3EE-C64C-A8C7-3AB7-61444880EDBF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 flipV="1">
              <a:off x="1906468" y="3549132"/>
              <a:ext cx="673976" cy="9652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68B9914-AF14-F57E-3B67-D870EB7BB592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H="1" flipV="1">
              <a:off x="929640" y="3541092"/>
              <a:ext cx="1634669" cy="9813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F42458-8816-B6E1-4D0C-A32315F0A206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H="1" flipV="1">
              <a:off x="1479909" y="3539118"/>
              <a:ext cx="1084400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74B9CB3-4738-869D-D4C8-49430F18BBEC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2564309" y="3539118"/>
              <a:ext cx="566401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83C4F9-7B79-2706-D7B0-0D1FEAAA7D7E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2564309" y="3539118"/>
              <a:ext cx="1116667" cy="9832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3BA3C3E1-904A-D7C7-993C-9F7493EB9AE4}"/>
              </a:ext>
            </a:extLst>
          </p:cNvPr>
          <p:cNvSpPr txBox="1"/>
          <p:nvPr/>
        </p:nvSpPr>
        <p:spPr>
          <a:xfrm>
            <a:off x="5310930" y="5382416"/>
            <a:ext cx="289119" cy="36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A243A81-CA01-177C-128C-282FCD690CA0}"/>
              </a:ext>
            </a:extLst>
          </p:cNvPr>
          <p:cNvSpPr txBox="1"/>
          <p:nvPr/>
        </p:nvSpPr>
        <p:spPr>
          <a:xfrm>
            <a:off x="5993740" y="5382416"/>
            <a:ext cx="3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CF177B3-B45E-4FE2-4493-4B77A4EC712C}"/>
              </a:ext>
            </a:extLst>
          </p:cNvPr>
          <p:cNvSpPr txBox="1"/>
          <p:nvPr/>
        </p:nvSpPr>
        <p:spPr>
          <a:xfrm>
            <a:off x="6645902" y="5382416"/>
            <a:ext cx="3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02EB4A-0015-7FBF-2E65-47B9BA7B14B7}"/>
              </a:ext>
            </a:extLst>
          </p:cNvPr>
          <p:cNvSpPr txBox="1"/>
          <p:nvPr/>
        </p:nvSpPr>
        <p:spPr>
          <a:xfrm>
            <a:off x="5294277" y="2463831"/>
            <a:ext cx="289119" cy="36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B2226E-9AB7-6EBF-A690-DC051AB6DB9C}"/>
              </a:ext>
            </a:extLst>
          </p:cNvPr>
          <p:cNvSpPr txBox="1"/>
          <p:nvPr/>
        </p:nvSpPr>
        <p:spPr>
          <a:xfrm>
            <a:off x="5977087" y="2463831"/>
            <a:ext cx="3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389AA18-8775-E4D7-1386-B8C51F5D9A0F}"/>
              </a:ext>
            </a:extLst>
          </p:cNvPr>
          <p:cNvSpPr txBox="1"/>
          <p:nvPr/>
        </p:nvSpPr>
        <p:spPr>
          <a:xfrm>
            <a:off x="6607381" y="2463798"/>
            <a:ext cx="3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619C8786-30D3-3FA2-68F7-4A850C4416C5}"/>
              </a:ext>
            </a:extLst>
          </p:cNvPr>
          <p:cNvSpPr/>
          <p:nvPr/>
        </p:nvSpPr>
        <p:spPr>
          <a:xfrm>
            <a:off x="5067496" y="1849843"/>
            <a:ext cx="2192186" cy="13309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Syndrome extraction circuit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BB85BA1-8A78-3570-FF4F-330CC17E1032}"/>
              </a:ext>
            </a:extLst>
          </p:cNvPr>
          <p:cNvGrpSpPr/>
          <p:nvPr/>
        </p:nvGrpSpPr>
        <p:grpSpPr>
          <a:xfrm>
            <a:off x="7026492" y="5481761"/>
            <a:ext cx="2755498" cy="484632"/>
            <a:chOff x="7026492" y="5481761"/>
            <a:chExt cx="2755498" cy="4846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A5F689-14E3-F449-F7A2-24B36FBD30DB}"/>
                </a:ext>
              </a:extLst>
            </p:cNvPr>
            <p:cNvSpPr txBox="1"/>
            <p:nvPr/>
          </p:nvSpPr>
          <p:spPr>
            <a:xfrm>
              <a:off x="8004900" y="5509461"/>
              <a:ext cx="17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 syndrome of E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E29829F-F7AF-F39A-5B96-5DE3799BAEA9}"/>
                </a:ext>
              </a:extLst>
            </p:cNvPr>
            <p:cNvSpPr/>
            <p:nvPr/>
          </p:nvSpPr>
          <p:spPr>
            <a:xfrm>
              <a:off x="7026492" y="548176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F6FAD7D-E7C9-713A-2EEC-FDCE7C0D2C59}"/>
              </a:ext>
            </a:extLst>
          </p:cNvPr>
          <p:cNvGrpSpPr/>
          <p:nvPr/>
        </p:nvGrpSpPr>
        <p:grpSpPr>
          <a:xfrm>
            <a:off x="6984814" y="2103325"/>
            <a:ext cx="2797176" cy="484632"/>
            <a:chOff x="6984814" y="2103325"/>
            <a:chExt cx="2797176" cy="4846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6908D0-BAF0-39A7-5D51-7BD882C7B2AA}"/>
                </a:ext>
              </a:extLst>
            </p:cNvPr>
            <p:cNvSpPr txBox="1"/>
            <p:nvPr/>
          </p:nvSpPr>
          <p:spPr>
            <a:xfrm>
              <a:off x="7963222" y="2165038"/>
              <a:ext cx="1818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syndrome of E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A620D1B6-A0BF-3F4A-A6BF-71ED46CA5AFB}"/>
                </a:ext>
              </a:extLst>
            </p:cNvPr>
            <p:cNvSpPr/>
            <p:nvPr/>
          </p:nvSpPr>
          <p:spPr>
            <a:xfrm>
              <a:off x="6984814" y="210332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EBB36-FB66-364C-4115-F45CE202C85A}"/>
              </a:ext>
            </a:extLst>
          </p:cNvPr>
          <p:cNvSpPr/>
          <p:nvPr/>
        </p:nvSpPr>
        <p:spPr>
          <a:xfrm>
            <a:off x="10341935" y="3747080"/>
            <a:ext cx="1091688" cy="60311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Decoder</a:t>
            </a:r>
          </a:p>
          <a:p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B0BD53C-1E21-9645-A62D-1F205FBBEA2B}"/>
              </a:ext>
            </a:extLst>
          </p:cNvPr>
          <p:cNvSpPr/>
          <p:nvPr/>
        </p:nvSpPr>
        <p:spPr>
          <a:xfrm rot="3359502">
            <a:off x="10004788" y="28282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C170139-8EE1-9698-8DA2-AC0C5C0B2CBA}"/>
              </a:ext>
            </a:extLst>
          </p:cNvPr>
          <p:cNvSpPr/>
          <p:nvPr/>
        </p:nvSpPr>
        <p:spPr>
          <a:xfrm rot="18240498" flipV="1">
            <a:off x="10004788" y="47754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5B5B36A-A349-258F-45BE-5D8C23BCFFD0}"/>
              </a:ext>
            </a:extLst>
          </p:cNvPr>
          <p:cNvSpPr/>
          <p:nvPr/>
        </p:nvSpPr>
        <p:spPr>
          <a:xfrm rot="10800000">
            <a:off x="9393905" y="37862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2D21C-0147-DAF6-F635-FE0B5785DE1D}"/>
              </a:ext>
            </a:extLst>
          </p:cNvPr>
          <p:cNvSpPr txBox="1"/>
          <p:nvPr/>
        </p:nvSpPr>
        <p:spPr>
          <a:xfrm>
            <a:off x="7966397" y="3711693"/>
            <a:ext cx="132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 of E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B88731F-0FA9-B736-713D-707EBCAB3D1A}"/>
              </a:ext>
            </a:extLst>
          </p:cNvPr>
          <p:cNvGrpSpPr/>
          <p:nvPr/>
        </p:nvGrpSpPr>
        <p:grpSpPr>
          <a:xfrm>
            <a:off x="256999" y="5445841"/>
            <a:ext cx="1400936" cy="946374"/>
            <a:chOff x="2288888" y="3365818"/>
            <a:chExt cx="2317991" cy="1492147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8B4015AD-4A10-C407-16BD-F16B73DA80D5}"/>
                </a:ext>
              </a:extLst>
            </p:cNvPr>
            <p:cNvGrpSpPr/>
            <p:nvPr/>
          </p:nvGrpSpPr>
          <p:grpSpPr>
            <a:xfrm>
              <a:off x="2288888" y="3365818"/>
              <a:ext cx="2317991" cy="1265281"/>
              <a:chOff x="838200" y="3346224"/>
              <a:chExt cx="3484482" cy="1695503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8E03BB54-AB10-432B-1C01-7C25D744AD4F}"/>
                  </a:ext>
                </a:extLst>
              </p:cNvPr>
              <p:cNvGrpSpPr/>
              <p:nvPr/>
            </p:nvGrpSpPr>
            <p:grpSpPr>
              <a:xfrm>
                <a:off x="838200" y="3346224"/>
                <a:ext cx="3484482" cy="1687464"/>
                <a:chOff x="746760" y="2260870"/>
                <a:chExt cx="3484482" cy="1687464"/>
              </a:xfrm>
            </p:grpSpPr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7C616A6D-D1DE-D4A2-1C82-28E2513D41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746760" y="227285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585D67AD-A095-F2E2-D6FC-F47C4DDF3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297029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AA518FB5-5CA3-AE51-9481-CA1034B77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847297" y="228089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0D9C729C-BC77-4BED-0101-74B75026A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397564" y="228089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DAA63F46-794E-D6AF-6F09-91B406372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947830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97B123F4-1241-D07B-1BB6-E5D7F609A7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30710" y="3765454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CF5D1263-CE18-F4C4-BFCD-C8CCEDF847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3498096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C750F5D9-ED38-7587-57A2-FC2C05FA7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048362" y="226087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01AA7C9-5FC4-24CC-626F-C6CE81F6D111}"/>
                    </a:ext>
                  </a:extLst>
                </p:cNvPr>
                <p:cNvCxnSpPr>
                  <a:cxnSpLocks/>
                  <a:stCxn id="236" idx="0"/>
                  <a:endCxn id="238" idx="0"/>
                </p:cNvCxnSpPr>
                <p:nvPr/>
              </p:nvCxnSpPr>
              <p:spPr>
                <a:xfrm flipV="1">
                  <a:off x="3222150" y="2443750"/>
                  <a:ext cx="917652" cy="132170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6DCB32EC-69EB-0278-70ED-3E4A481677F3}"/>
                    </a:ext>
                  </a:extLst>
                </p:cNvPr>
                <p:cNvCxnSpPr>
                  <a:cxnSpLocks/>
                  <a:stCxn id="236" idx="0"/>
                  <a:endCxn id="235" idx="0"/>
                </p:cNvCxnSpPr>
                <p:nvPr/>
              </p:nvCxnSpPr>
              <p:spPr>
                <a:xfrm flipH="1" flipV="1">
                  <a:off x="3039270" y="2453764"/>
                  <a:ext cx="182880" cy="131169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0D76A581-775D-E9AF-E592-FFB67C714E7E}"/>
                    </a:ext>
                  </a:extLst>
                </p:cNvPr>
                <p:cNvCxnSpPr>
                  <a:cxnSpLocks/>
                  <a:stCxn id="236" idx="0"/>
                  <a:endCxn id="233" idx="1"/>
                </p:cNvCxnSpPr>
                <p:nvPr/>
              </p:nvCxnSpPr>
              <p:spPr>
                <a:xfrm flipH="1" flipV="1">
                  <a:off x="2003395" y="2436995"/>
                  <a:ext cx="1218755" cy="1328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5ABA3B0-5F3E-D54D-1BFD-3B703E620D3E}"/>
                    </a:ext>
                  </a:extLst>
                </p:cNvPr>
                <p:cNvCxnSpPr>
                  <a:cxnSpLocks/>
                  <a:stCxn id="236" idx="0"/>
                  <a:endCxn id="231" idx="7"/>
                </p:cNvCxnSpPr>
                <p:nvPr/>
              </p:nvCxnSpPr>
              <p:spPr>
                <a:xfrm flipH="1" flipV="1">
                  <a:off x="773542" y="2428956"/>
                  <a:ext cx="2448608" cy="1336498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573C8A4E-60A1-FCE2-74DB-DB69564D9F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3335" y="4858847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0B2591C-5F74-C327-5693-488011D1BE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5494" y="48508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3D0A6FA-6ED7-D6A3-1C2B-433688037627}"/>
                  </a:ext>
                </a:extLst>
              </p:cNvPr>
              <p:cNvCxnSpPr>
                <a:cxnSpLocks/>
                <a:stCxn id="222" idx="0"/>
                <a:endCxn id="231" idx="0"/>
              </p:cNvCxnSpPr>
              <p:nvPr/>
            </p:nvCxnSpPr>
            <p:spPr>
              <a:xfrm flipH="1" flipV="1">
                <a:off x="929640" y="3541092"/>
                <a:ext cx="1057294" cy="130971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6C792D88-5050-203A-7717-B37B43DF0044}"/>
                  </a:ext>
                </a:extLst>
              </p:cNvPr>
              <p:cNvCxnSpPr>
                <a:cxnSpLocks/>
                <a:stCxn id="222" idx="0"/>
                <a:endCxn id="232" idx="0"/>
              </p:cNvCxnSpPr>
              <p:nvPr/>
            </p:nvCxnSpPr>
            <p:spPr>
              <a:xfrm flipH="1" flipV="1">
                <a:off x="1479909" y="3539118"/>
                <a:ext cx="507025" cy="131169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EA6A5DE-8D9F-685D-5DDD-9077325B2AAA}"/>
                  </a:ext>
                </a:extLst>
              </p:cNvPr>
              <p:cNvCxnSpPr>
                <a:cxnSpLocks/>
                <a:stCxn id="222" idx="0"/>
                <a:endCxn id="233" idx="0"/>
              </p:cNvCxnSpPr>
              <p:nvPr/>
            </p:nvCxnSpPr>
            <p:spPr>
              <a:xfrm flipV="1">
                <a:off x="1986934" y="3549131"/>
                <a:ext cx="43243" cy="130167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C961BA5C-60FF-FE16-A11B-E67EAF6022A6}"/>
                  </a:ext>
                </a:extLst>
              </p:cNvPr>
              <p:cNvCxnSpPr>
                <a:cxnSpLocks/>
                <a:stCxn id="222" idx="0"/>
                <a:endCxn id="234" idx="0"/>
              </p:cNvCxnSpPr>
              <p:nvPr/>
            </p:nvCxnSpPr>
            <p:spPr>
              <a:xfrm flipV="1">
                <a:off x="1986934" y="3549132"/>
                <a:ext cx="593510" cy="130167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3BC9B11B-8723-312C-9477-0047AB7A0CE3}"/>
                  </a:ext>
                </a:extLst>
              </p:cNvPr>
              <p:cNvCxnSpPr>
                <a:cxnSpLocks/>
                <a:stCxn id="221" idx="0"/>
                <a:endCxn id="231" idx="0"/>
              </p:cNvCxnSpPr>
              <p:nvPr/>
            </p:nvCxnSpPr>
            <p:spPr>
              <a:xfrm flipH="1" flipV="1">
                <a:off x="929640" y="3541092"/>
                <a:ext cx="1715135" cy="1317755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8E1A142-C794-D053-4519-DEBB2576B55F}"/>
                  </a:ext>
                </a:extLst>
              </p:cNvPr>
              <p:cNvCxnSpPr>
                <a:cxnSpLocks/>
                <a:stCxn id="221" idx="0"/>
                <a:endCxn id="232" idx="0"/>
              </p:cNvCxnSpPr>
              <p:nvPr/>
            </p:nvCxnSpPr>
            <p:spPr>
              <a:xfrm flipH="1" flipV="1">
                <a:off x="1479909" y="3539118"/>
                <a:ext cx="1164866" cy="13197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1C3AA8-24B0-D18E-7279-061AE52E0AAF}"/>
                  </a:ext>
                </a:extLst>
              </p:cNvPr>
              <p:cNvCxnSpPr>
                <a:cxnSpLocks/>
                <a:stCxn id="221" idx="0"/>
                <a:endCxn id="235" idx="0"/>
              </p:cNvCxnSpPr>
              <p:nvPr/>
            </p:nvCxnSpPr>
            <p:spPr>
              <a:xfrm flipV="1">
                <a:off x="2644775" y="3539118"/>
                <a:ext cx="485935" cy="1319729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FB9827A-5D3A-BCA7-0207-2CBD17351A4C}"/>
                  </a:ext>
                </a:extLst>
              </p:cNvPr>
              <p:cNvCxnSpPr>
                <a:cxnSpLocks/>
                <a:stCxn id="221" idx="0"/>
                <a:endCxn id="237" idx="0"/>
              </p:cNvCxnSpPr>
              <p:nvPr/>
            </p:nvCxnSpPr>
            <p:spPr>
              <a:xfrm flipV="1">
                <a:off x="2644775" y="3539118"/>
                <a:ext cx="1036201" cy="1319729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6AFC2D6-617D-8533-94E9-B47D44F1C51C}"/>
                </a:ext>
              </a:extLst>
            </p:cNvPr>
            <p:cNvGrpSpPr/>
            <p:nvPr/>
          </p:nvGrpSpPr>
          <p:grpSpPr>
            <a:xfrm>
              <a:off x="2954690" y="4499486"/>
              <a:ext cx="229266" cy="358479"/>
              <a:chOff x="7212542" y="5053913"/>
              <a:chExt cx="344640" cy="480370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E2A13F5-24A4-1D89-F7CC-444EAB733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2542" y="5053913"/>
                <a:ext cx="344640" cy="3527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en-US" sz="2700" dirty="0"/>
              </a:p>
            </p:txBody>
          </p: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489BE501-21CD-A7FA-D54B-1FE609A2E3F5}"/>
                  </a:ext>
                </a:extLst>
              </p:cNvPr>
              <p:cNvCxnSpPr>
                <a:cxnSpLocks/>
                <a:stCxn id="219" idx="2"/>
              </p:cNvCxnSpPr>
              <p:nvPr/>
            </p:nvCxnSpPr>
            <p:spPr>
              <a:xfrm flipV="1">
                <a:off x="7389231" y="5152854"/>
                <a:ext cx="91508" cy="1681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Chord 218">
                <a:extLst>
                  <a:ext uri="{FF2B5EF4-FFF2-40B4-BE49-F238E27FC236}">
                    <a16:creationId xmlns:a16="http://schemas.microsoft.com/office/drawing/2014/main" id="{0E10B74A-B06D-77D1-3944-76F4B65D0750}"/>
                  </a:ext>
                </a:extLst>
              </p:cNvPr>
              <p:cNvSpPr/>
              <p:nvPr/>
            </p:nvSpPr>
            <p:spPr>
              <a:xfrm rot="16200000">
                <a:off x="7177051" y="5154151"/>
                <a:ext cx="424358" cy="335905"/>
              </a:xfrm>
              <a:prstGeom prst="chord">
                <a:avLst>
                  <a:gd name="adj1" fmla="val 16227162"/>
                  <a:gd name="adj2" fmla="val 538124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80769AD-3C8B-F12F-6C8B-7538C00F349C}"/>
                </a:ext>
              </a:extLst>
            </p:cNvPr>
            <p:cNvGrpSpPr/>
            <p:nvPr/>
          </p:nvGrpSpPr>
          <p:grpSpPr>
            <a:xfrm>
              <a:off x="3382406" y="4492532"/>
              <a:ext cx="229266" cy="358479"/>
              <a:chOff x="7212542" y="5053913"/>
              <a:chExt cx="344640" cy="480370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0AA693C-C1A5-C991-6425-77B54E4A0A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2542" y="5053913"/>
                <a:ext cx="344640" cy="3527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en-US" sz="2700" dirty="0"/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61735857-A8B9-24C9-3853-FA6BAE05CA26}"/>
                  </a:ext>
                </a:extLst>
              </p:cNvPr>
              <p:cNvCxnSpPr>
                <a:cxnSpLocks/>
                <a:stCxn id="213" idx="2"/>
              </p:cNvCxnSpPr>
              <p:nvPr/>
            </p:nvCxnSpPr>
            <p:spPr>
              <a:xfrm flipV="1">
                <a:off x="7389231" y="5152854"/>
                <a:ext cx="91508" cy="1681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Chord 212">
                <a:extLst>
                  <a:ext uri="{FF2B5EF4-FFF2-40B4-BE49-F238E27FC236}">
                    <a16:creationId xmlns:a16="http://schemas.microsoft.com/office/drawing/2014/main" id="{86DC5F5C-CDEB-5819-7716-6AB7CA4BFD3D}"/>
                  </a:ext>
                </a:extLst>
              </p:cNvPr>
              <p:cNvSpPr/>
              <p:nvPr/>
            </p:nvSpPr>
            <p:spPr>
              <a:xfrm rot="16200000">
                <a:off x="7177051" y="5154151"/>
                <a:ext cx="424358" cy="335905"/>
              </a:xfrm>
              <a:prstGeom prst="chord">
                <a:avLst>
                  <a:gd name="adj1" fmla="val 16227162"/>
                  <a:gd name="adj2" fmla="val 538124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F314B1B-21C5-99D2-F9DB-421C9A7533C4}"/>
                </a:ext>
              </a:extLst>
            </p:cNvPr>
            <p:cNvGrpSpPr/>
            <p:nvPr/>
          </p:nvGrpSpPr>
          <p:grpSpPr>
            <a:xfrm>
              <a:off x="3845159" y="4483687"/>
              <a:ext cx="229266" cy="358479"/>
              <a:chOff x="7212542" y="5053913"/>
              <a:chExt cx="344640" cy="48037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6FE52CC-C37F-3446-6F7B-9D05B6335E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2542" y="5053913"/>
                <a:ext cx="344640" cy="3527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en-US" sz="2700" dirty="0"/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91FC3364-43D1-4B2D-56E2-5351E77D8D28}"/>
                  </a:ext>
                </a:extLst>
              </p:cNvPr>
              <p:cNvCxnSpPr>
                <a:cxnSpLocks/>
                <a:stCxn id="210" idx="2"/>
              </p:cNvCxnSpPr>
              <p:nvPr/>
            </p:nvCxnSpPr>
            <p:spPr>
              <a:xfrm flipV="1">
                <a:off x="7389231" y="5152854"/>
                <a:ext cx="91508" cy="1681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Chord 209">
                <a:extLst>
                  <a:ext uri="{FF2B5EF4-FFF2-40B4-BE49-F238E27FC236}">
                    <a16:creationId xmlns:a16="http://schemas.microsoft.com/office/drawing/2014/main" id="{5DCC0E98-3CC7-79CC-3E56-DC83F242EE49}"/>
                  </a:ext>
                </a:extLst>
              </p:cNvPr>
              <p:cNvSpPr/>
              <p:nvPr/>
            </p:nvSpPr>
            <p:spPr>
              <a:xfrm rot="16200000">
                <a:off x="7177051" y="5154151"/>
                <a:ext cx="424358" cy="335905"/>
              </a:xfrm>
              <a:prstGeom prst="chord">
                <a:avLst>
                  <a:gd name="adj1" fmla="val 16227162"/>
                  <a:gd name="adj2" fmla="val 538124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</p:grpSp>
      <p:pic>
        <p:nvPicPr>
          <p:cNvPr id="243" name="Picture 242">
            <a:extLst>
              <a:ext uri="{FF2B5EF4-FFF2-40B4-BE49-F238E27FC236}">
                <a16:creationId xmlns:a16="http://schemas.microsoft.com/office/drawing/2014/main" id="{089D3493-4276-BEB5-B68F-ECA3151CBA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60" r="65781"/>
          <a:stretch/>
        </p:blipFill>
        <p:spPr>
          <a:xfrm>
            <a:off x="1746649" y="5249413"/>
            <a:ext cx="1149979" cy="1176683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E78B56E4-E89D-D86E-54DE-F189FA25E36D}"/>
              </a:ext>
            </a:extLst>
          </p:cNvPr>
          <p:cNvSpPr txBox="1"/>
          <p:nvPr/>
        </p:nvSpPr>
        <p:spPr>
          <a:xfrm>
            <a:off x="517458" y="6338385"/>
            <a:ext cx="8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58EC0AE-A73D-E14C-A79B-BD9CCC65C9D0}"/>
              </a:ext>
            </a:extLst>
          </p:cNvPr>
          <p:cNvSpPr txBox="1"/>
          <p:nvPr/>
        </p:nvSpPr>
        <p:spPr>
          <a:xfrm>
            <a:off x="1958571" y="6338385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5BB55E0-59A9-6CF2-33C7-AF5D651877F0}"/>
              </a:ext>
            </a:extLst>
          </p:cNvPr>
          <p:cNvGrpSpPr/>
          <p:nvPr/>
        </p:nvGrpSpPr>
        <p:grpSpPr>
          <a:xfrm>
            <a:off x="563577" y="1817545"/>
            <a:ext cx="1034879" cy="1245844"/>
            <a:chOff x="383476" y="1835070"/>
            <a:chExt cx="1034879" cy="12458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D81C97B-1C1F-A362-1454-BDACDC48CE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476" y="2188354"/>
              <a:ext cx="1034879" cy="892560"/>
              <a:chOff x="11904540" y="6339017"/>
              <a:chExt cx="4331151" cy="373552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B652535-E4A6-85DA-1057-3310379EB0A7}"/>
                  </a:ext>
                </a:extLst>
              </p:cNvPr>
              <p:cNvGrpSpPr/>
              <p:nvPr/>
            </p:nvGrpSpPr>
            <p:grpSpPr>
              <a:xfrm>
                <a:off x="15834368" y="8967345"/>
                <a:ext cx="282263" cy="1107194"/>
                <a:chOff x="7626340" y="4978457"/>
                <a:chExt cx="188175" cy="738129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E3FEF1C-744E-C3F7-0555-2E6443DEBAF5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7634113" y="4978457"/>
                  <a:ext cx="180402" cy="176261"/>
                  <a:chOff x="4247121" y="3100728"/>
                  <a:chExt cx="182880" cy="182880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8AA46197-886B-20DA-D348-243631DE6E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4247121" y="3100728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B61D6503-D414-4869-7ECF-7D7CFE0EC0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4283668" y="3134960"/>
                    <a:ext cx="109728" cy="1097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55AF24BC-3CA0-3EF8-7389-03103DB39733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7626340" y="5540325"/>
                  <a:ext cx="180402" cy="176261"/>
                  <a:chOff x="4247121" y="3100728"/>
                  <a:chExt cx="182880" cy="182880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A3265ED3-DB91-7EA3-CC3A-24C3D84E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4247121" y="3100728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A0DEDA1C-0817-B27D-2C7F-7823BADC06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4283668" y="3134960"/>
                    <a:ext cx="109728" cy="1097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028499E-8EE1-4EA7-0EF4-63D3FF74F0DA}"/>
                  </a:ext>
                </a:extLst>
              </p:cNvPr>
              <p:cNvGrpSpPr/>
              <p:nvPr/>
            </p:nvGrpSpPr>
            <p:grpSpPr>
              <a:xfrm>
                <a:off x="15815928" y="6348163"/>
                <a:ext cx="289043" cy="1969152"/>
                <a:chOff x="7614047" y="3232336"/>
                <a:chExt cx="192695" cy="1312768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329EFF2A-B1B8-CFE5-3CFF-57667539B8B7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7614047" y="3232336"/>
                  <a:ext cx="180402" cy="176261"/>
                  <a:chOff x="4247121" y="5715187"/>
                  <a:chExt cx="182880" cy="182880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35B858D9-5897-5F6F-DCB2-A19D69448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4247121" y="57151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70394F26-DF02-BB01-48F1-AE1F80028E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4283697" y="5751763"/>
                    <a:ext cx="109728" cy="1097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06863550-DD67-5605-737B-5F5C671D006A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7614047" y="3815079"/>
                  <a:ext cx="180402" cy="176261"/>
                  <a:chOff x="4247121" y="5715187"/>
                  <a:chExt cx="182880" cy="182880"/>
                </a:xfrm>
              </p:grpSpPr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A87AFC70-82DA-6780-C7B8-9A4977FF6E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4247121" y="57151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70DAF404-5406-EE39-AF0D-57364C4070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4283697" y="5751763"/>
                    <a:ext cx="109728" cy="1097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5A6FEB31-765F-A542-BD6A-70B3487F55E6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7626340" y="4368843"/>
                  <a:ext cx="180402" cy="176261"/>
                  <a:chOff x="4247121" y="5715187"/>
                  <a:chExt cx="182880" cy="182880"/>
                </a:xfrm>
              </p:grpSpPr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8CD5C848-07FF-7EA1-5F10-083AE773F7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4247121" y="57151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EC9BABEF-0803-67FF-4D7E-17899AEDD1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4283697" y="5751763"/>
                    <a:ext cx="109728" cy="1097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158A0E1-1FE5-4B0F-6899-AF769038A50B}"/>
                  </a:ext>
                </a:extLst>
              </p:cNvPr>
              <p:cNvGrpSpPr/>
              <p:nvPr/>
            </p:nvGrpSpPr>
            <p:grpSpPr>
              <a:xfrm>
                <a:off x="12476556" y="8953268"/>
                <a:ext cx="2450066" cy="1121058"/>
                <a:chOff x="5387799" y="4969073"/>
                <a:chExt cx="1633377" cy="747372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F096A61-7153-E7A4-4DC9-52FC20F50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 flipH="1">
                  <a:off x="6840773" y="4975145"/>
                  <a:ext cx="180403" cy="1762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765B0FC-DFB1-A258-99D1-C44687C7E7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 flipH="1">
                  <a:off x="6865465" y="4995624"/>
                  <a:ext cx="132196" cy="1353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075AB31-2AC3-3068-EB66-3A616B24DE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 flipH="1">
                  <a:off x="6840773" y="5537014"/>
                  <a:ext cx="180403" cy="1762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C8B590D2-9AF3-242C-921E-AC888C03BE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 flipH="1">
                  <a:off x="6865465" y="5557493"/>
                  <a:ext cx="132196" cy="1353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EEF5F10-65E6-9C33-E214-3D3B90CA5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 flipH="1">
                  <a:off x="6124253" y="4969073"/>
                  <a:ext cx="180403" cy="1762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74763B9-4E7D-26AA-97DB-3213BFE57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 flipH="1">
                  <a:off x="6148945" y="4989552"/>
                  <a:ext cx="132196" cy="1353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AE068A46-BC2B-DDD6-CAFF-894CA7BEA3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 flipH="1">
                  <a:off x="6124253" y="5530942"/>
                  <a:ext cx="180403" cy="1762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9A687964-32EB-3A46-C7B2-710C37DB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 flipH="1">
                  <a:off x="6148945" y="5551421"/>
                  <a:ext cx="132196" cy="1353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D42CCC6-0ED8-570F-E0C7-6D4743F3C8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 flipH="1">
                  <a:off x="5387799" y="4978315"/>
                  <a:ext cx="180403" cy="1762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69D2229-E251-59D9-AE1B-598BDD6051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 flipH="1">
                  <a:off x="5412491" y="4998794"/>
                  <a:ext cx="132196" cy="1353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6BBA85A-25D6-23C8-B26E-75D956EAEC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 flipH="1">
                  <a:off x="5387799" y="5540184"/>
                  <a:ext cx="180403" cy="1762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7B183FE-ADD0-9533-9771-1CB75202AF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 flipH="1">
                  <a:off x="5412491" y="5560663"/>
                  <a:ext cx="132196" cy="1353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EE3E15B-48D0-1168-397D-96E4C8C85823}"/>
                  </a:ext>
                </a:extLst>
              </p:cNvPr>
              <p:cNvGrpSpPr/>
              <p:nvPr/>
            </p:nvGrpSpPr>
            <p:grpSpPr>
              <a:xfrm>
                <a:off x="12476555" y="6339017"/>
                <a:ext cx="2450066" cy="1998777"/>
                <a:chOff x="5387798" y="3226239"/>
                <a:chExt cx="1633377" cy="1332518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ECC78CD-A367-BB80-4E3C-B7898699DE08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6840772" y="4379326"/>
                  <a:ext cx="180403" cy="176261"/>
                  <a:chOff x="1653178" y="5683887"/>
                  <a:chExt cx="182880" cy="182880"/>
                </a:xfrm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59C32183-7546-AAA1-E19E-95AC6DDBEF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56838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C56551B4-75F7-F3A2-D873-70AB954454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5706747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D66C594F-C6E4-1F6B-163B-DD98CC3D4CEA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6840772" y="3799739"/>
                  <a:ext cx="180403" cy="176261"/>
                  <a:chOff x="1653178" y="5683887"/>
                  <a:chExt cx="182880" cy="18288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F7FCADB1-EA77-B6C5-E8C0-F9BD5D5F86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56838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A93B6D00-C874-8785-FAAC-9C440847B0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5706747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951BEA3-E246-2D03-9A22-17526400C610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6840772" y="3232311"/>
                  <a:ext cx="180403" cy="176261"/>
                  <a:chOff x="1653178" y="5683887"/>
                  <a:chExt cx="182880" cy="182880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1463C6A3-6041-9867-6A6B-88390F9C5F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56838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3E562CD8-F5D7-2ACA-8490-9833A134E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5706747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BAD3866C-E281-2A12-05E3-A1BC049D0471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6124252" y="4373254"/>
                  <a:ext cx="180403" cy="176261"/>
                  <a:chOff x="1653178" y="5683887"/>
                  <a:chExt cx="182880" cy="182880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188AD830-FEAC-5947-DDDC-B024CB472B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56838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87701CBB-08A9-0748-EDC3-352E01D668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5706747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8B5C845-C0CD-DF22-DBF1-FD9FD88347B4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6124252" y="3793667"/>
                  <a:ext cx="180403" cy="176261"/>
                  <a:chOff x="1653178" y="5683887"/>
                  <a:chExt cx="182880" cy="182880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9686218A-5E2C-42EA-2060-2082E8E138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56838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B3557AA-7332-8166-86C6-662DEA34D9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5706747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40CFF3E1-0CCC-AF02-6541-38CA9E24DA52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6124252" y="3226239"/>
                  <a:ext cx="180403" cy="176261"/>
                  <a:chOff x="1653178" y="5683887"/>
                  <a:chExt cx="182880" cy="18288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0B1E3A5D-6E34-4BA9-A20E-DBCB8F26A2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56838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B8E4DC05-E767-29F6-4692-D9874201BB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5706747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1D1AA1A6-4C71-6953-A7DE-CC0F975EE6B8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5387798" y="4382496"/>
                  <a:ext cx="180403" cy="176261"/>
                  <a:chOff x="1653178" y="5683887"/>
                  <a:chExt cx="182880" cy="182880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BDD41114-2BDE-5F57-F484-CD64703F94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56838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0C041C4F-0650-D616-6324-EB3AFC4429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5706747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66E566-34EF-8239-07EC-A01A3C08B852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5387798" y="3802909"/>
                  <a:ext cx="180403" cy="176261"/>
                  <a:chOff x="1653178" y="5683887"/>
                  <a:chExt cx="182880" cy="182880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6602DB4C-E8D0-87F0-E32A-4040C7F593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56838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694AE0BB-643B-F70F-BC9A-A631FB7546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5706747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855D985-4893-5365-1B68-398DDDCC8DAD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5387798" y="3235481"/>
                  <a:ext cx="180403" cy="176261"/>
                  <a:chOff x="1653178" y="5683887"/>
                  <a:chExt cx="182880" cy="18288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828D0050-D879-AA66-C683-8B74C9367C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3178" y="568388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F766D3D-3A5B-D009-A28B-7FA54196C8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1676038" y="5706747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B897012-6B65-CC91-7BB2-5BF84BE1E6B9}"/>
                  </a:ext>
                </a:extLst>
              </p:cNvPr>
              <p:cNvGrpSpPr/>
              <p:nvPr/>
            </p:nvGrpSpPr>
            <p:grpSpPr>
              <a:xfrm>
                <a:off x="12071355" y="7323217"/>
                <a:ext cx="3828750" cy="1866296"/>
                <a:chOff x="5117665" y="3882372"/>
                <a:chExt cx="2552500" cy="1244197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1B8F66F0-C691-F120-C3C4-DB054BD7378D}"/>
                    </a:ext>
                  </a:extLst>
                </p:cNvPr>
                <p:cNvSpPr/>
                <p:nvPr/>
              </p:nvSpPr>
              <p:spPr>
                <a:xfrm rot="16200000" flipH="1">
                  <a:off x="5028594" y="4779035"/>
                  <a:ext cx="649348" cy="45719"/>
                </a:xfrm>
                <a:custGeom>
                  <a:avLst/>
                  <a:gdLst>
                    <a:gd name="connsiteX0" fmla="*/ 1343465 w 1343465"/>
                    <a:gd name="connsiteY0" fmla="*/ 270810 h 270810"/>
                    <a:gd name="connsiteX1" fmla="*/ 633046 w 1343465"/>
                    <a:gd name="connsiteY1" fmla="*/ 7 h 270810"/>
                    <a:gd name="connsiteX2" fmla="*/ 0 w 1343465"/>
                    <a:gd name="connsiteY2" fmla="*/ 263776 h 270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3465" h="270810">
                      <a:moveTo>
                        <a:pt x="1343465" y="270810"/>
                      </a:moveTo>
                      <a:cubicBezTo>
                        <a:pt x="1100211" y="135994"/>
                        <a:pt x="856957" y="1179"/>
                        <a:pt x="633046" y="7"/>
                      </a:cubicBezTo>
                      <a:cubicBezTo>
                        <a:pt x="409135" y="-1165"/>
                        <a:pt x="204567" y="131305"/>
                        <a:pt x="0" y="263776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D98E6BC-4218-71CA-44F9-BC340C83A385}"/>
                    </a:ext>
                  </a:extLst>
                </p:cNvPr>
                <p:cNvSpPr/>
                <p:nvPr/>
              </p:nvSpPr>
              <p:spPr>
                <a:xfrm rot="16200000" flipH="1">
                  <a:off x="4629765" y="4370272"/>
                  <a:ext cx="1234261" cy="258461"/>
                </a:xfrm>
                <a:custGeom>
                  <a:avLst/>
                  <a:gdLst>
                    <a:gd name="connsiteX0" fmla="*/ 1343465 w 1343465"/>
                    <a:gd name="connsiteY0" fmla="*/ 270810 h 270810"/>
                    <a:gd name="connsiteX1" fmla="*/ 633046 w 1343465"/>
                    <a:gd name="connsiteY1" fmla="*/ 7 h 270810"/>
                    <a:gd name="connsiteX2" fmla="*/ 0 w 1343465"/>
                    <a:gd name="connsiteY2" fmla="*/ 263776 h 270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3465" h="270810">
                      <a:moveTo>
                        <a:pt x="1343465" y="270810"/>
                      </a:moveTo>
                      <a:cubicBezTo>
                        <a:pt x="1100211" y="135994"/>
                        <a:pt x="856957" y="1179"/>
                        <a:pt x="633046" y="7"/>
                      </a:cubicBezTo>
                      <a:cubicBezTo>
                        <a:pt x="409135" y="-1165"/>
                        <a:pt x="204567" y="131305"/>
                        <a:pt x="0" y="263776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53C2065-C0AE-3B93-191C-04BEDAF8AD85}"/>
                    </a:ext>
                  </a:extLst>
                </p:cNvPr>
                <p:cNvSpPr/>
                <p:nvPr/>
              </p:nvSpPr>
              <p:spPr>
                <a:xfrm flipH="1">
                  <a:off x="5485322" y="4568806"/>
                  <a:ext cx="2184843" cy="402836"/>
                </a:xfrm>
                <a:custGeom>
                  <a:avLst/>
                  <a:gdLst>
                    <a:gd name="connsiteX0" fmla="*/ 1343465 w 1343465"/>
                    <a:gd name="connsiteY0" fmla="*/ 270810 h 270810"/>
                    <a:gd name="connsiteX1" fmla="*/ 633046 w 1343465"/>
                    <a:gd name="connsiteY1" fmla="*/ 7 h 270810"/>
                    <a:gd name="connsiteX2" fmla="*/ 0 w 1343465"/>
                    <a:gd name="connsiteY2" fmla="*/ 263776 h 270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3465" h="270810">
                      <a:moveTo>
                        <a:pt x="1343465" y="270810"/>
                      </a:moveTo>
                      <a:cubicBezTo>
                        <a:pt x="1100211" y="135994"/>
                        <a:pt x="856957" y="1179"/>
                        <a:pt x="633046" y="7"/>
                      </a:cubicBezTo>
                      <a:cubicBezTo>
                        <a:pt x="409135" y="-1165"/>
                        <a:pt x="204567" y="131305"/>
                        <a:pt x="0" y="263776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47B10BE-D55D-3E9A-1257-348CAC24490F}"/>
                  </a:ext>
                </a:extLst>
              </p:cNvPr>
              <p:cNvGrpSpPr/>
              <p:nvPr/>
            </p:nvGrpSpPr>
            <p:grpSpPr>
              <a:xfrm>
                <a:off x="12506470" y="6503714"/>
                <a:ext cx="3729221" cy="2689739"/>
                <a:chOff x="1900454" y="3342299"/>
                <a:chExt cx="2486147" cy="1793159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2187F2F-FAFB-EA68-D4A2-489B160EA071}"/>
                    </a:ext>
                  </a:extLst>
                </p:cNvPr>
                <p:cNvSpPr txBox="1"/>
                <p:nvPr/>
              </p:nvSpPr>
              <p:spPr>
                <a:xfrm>
                  <a:off x="4096611" y="4534109"/>
                  <a:ext cx="289990" cy="601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7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27D3989-6A41-7137-FAE0-ED57E354178D}"/>
                    </a:ext>
                  </a:extLst>
                </p:cNvPr>
                <p:cNvSpPr txBox="1"/>
                <p:nvPr/>
              </p:nvSpPr>
              <p:spPr>
                <a:xfrm>
                  <a:off x="3042989" y="3506318"/>
                  <a:ext cx="285678" cy="601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7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02800B-DB57-FBE0-796D-A5B6C73A9002}"/>
                    </a:ext>
                  </a:extLst>
                </p:cNvPr>
                <p:cNvSpPr txBox="1"/>
                <p:nvPr/>
              </p:nvSpPr>
              <p:spPr>
                <a:xfrm>
                  <a:off x="1900454" y="3342299"/>
                  <a:ext cx="285678" cy="601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7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E41D1C4-45AD-428A-1813-A62C490E7D3E}"/>
                  </a:ext>
                </a:extLst>
              </p:cNvPr>
              <p:cNvGrpSpPr/>
              <p:nvPr/>
            </p:nvGrpSpPr>
            <p:grpSpPr>
              <a:xfrm>
                <a:off x="11904540" y="6833939"/>
                <a:ext cx="3826940" cy="2915526"/>
                <a:chOff x="1499167" y="3562450"/>
                <a:chExt cx="2551293" cy="1943684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9C2B2B-2CC8-6F93-1091-3167CF229FC4}"/>
                    </a:ext>
                  </a:extLst>
                </p:cNvPr>
                <p:cNvSpPr txBox="1"/>
                <p:nvPr/>
              </p:nvSpPr>
              <p:spPr>
                <a:xfrm>
                  <a:off x="3831711" y="4904785"/>
                  <a:ext cx="218749" cy="601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7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9C39E11-6F33-2472-BAE1-B01BFF43C553}"/>
                    </a:ext>
                  </a:extLst>
                </p:cNvPr>
                <p:cNvSpPr txBox="1"/>
                <p:nvPr/>
              </p:nvSpPr>
              <p:spPr>
                <a:xfrm>
                  <a:off x="1586442" y="4144428"/>
                  <a:ext cx="218749" cy="601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7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2A0EB48-B721-2E08-A382-F832BBEA570A}"/>
                    </a:ext>
                  </a:extLst>
                </p:cNvPr>
                <p:cNvSpPr txBox="1"/>
                <p:nvPr/>
              </p:nvSpPr>
              <p:spPr>
                <a:xfrm>
                  <a:off x="1499167" y="3562450"/>
                  <a:ext cx="218749" cy="601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7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A309993-5D13-A91F-E08E-19BCD76A5EB6}"/>
                  </a:ext>
                </a:extLst>
              </p:cNvPr>
              <p:cNvGrpSpPr/>
              <p:nvPr/>
            </p:nvGrpSpPr>
            <p:grpSpPr>
              <a:xfrm>
                <a:off x="12668163" y="6612517"/>
                <a:ext cx="3277265" cy="2493770"/>
                <a:chOff x="3012374" y="5122253"/>
                <a:chExt cx="3277265" cy="249377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727A7AD-238E-9E66-D704-841A39747438}"/>
                    </a:ext>
                  </a:extLst>
                </p:cNvPr>
                <p:cNvGrpSpPr/>
                <p:nvPr/>
              </p:nvGrpSpPr>
              <p:grpSpPr>
                <a:xfrm>
                  <a:off x="3012374" y="5122253"/>
                  <a:ext cx="3277265" cy="2493770"/>
                  <a:chOff x="5515537" y="3408572"/>
                  <a:chExt cx="2184843" cy="1662513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D6AAE396-1282-4837-1A7C-DEB9155C86A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406541" y="2517568"/>
                    <a:ext cx="402836" cy="2184843"/>
                    <a:chOff x="7968339" y="1594485"/>
                    <a:chExt cx="402836" cy="2184843"/>
                  </a:xfrm>
                </p:grpSpPr>
                <p:sp>
                  <p:nvSpPr>
                    <p:cNvPr id="43" name="Freeform: Shape 42">
                      <a:extLst>
                        <a:ext uri="{FF2B5EF4-FFF2-40B4-BE49-F238E27FC236}">
                          <a16:creationId xmlns:a16="http://schemas.microsoft.com/office/drawing/2014/main" id="{E7F1B9BD-FF63-0B41-67F3-3BDA89A8C1F6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7926618" y="1936895"/>
                      <a:ext cx="759844" cy="129268"/>
                    </a:xfrm>
                    <a:custGeom>
                      <a:avLst/>
                      <a:gdLst>
                        <a:gd name="connsiteX0" fmla="*/ 1343465 w 1343465"/>
                        <a:gd name="connsiteY0" fmla="*/ 270810 h 270810"/>
                        <a:gd name="connsiteX1" fmla="*/ 633046 w 1343465"/>
                        <a:gd name="connsiteY1" fmla="*/ 7 h 270810"/>
                        <a:gd name="connsiteX2" fmla="*/ 0 w 1343465"/>
                        <a:gd name="connsiteY2" fmla="*/ 263776 h 2708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343465" h="270810">
                          <a:moveTo>
                            <a:pt x="1343465" y="270810"/>
                          </a:moveTo>
                          <a:cubicBezTo>
                            <a:pt x="1100211" y="135994"/>
                            <a:pt x="856957" y="1179"/>
                            <a:pt x="633046" y="7"/>
                          </a:cubicBezTo>
                          <a:cubicBezTo>
                            <a:pt x="409135" y="-1165"/>
                            <a:pt x="204567" y="131305"/>
                            <a:pt x="0" y="263776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  <p:sp>
                  <p:nvSpPr>
                    <p:cNvPr id="44" name="Freeform: Shape 43">
                      <a:extLst>
                        <a:ext uri="{FF2B5EF4-FFF2-40B4-BE49-F238E27FC236}">
                          <a16:creationId xmlns:a16="http://schemas.microsoft.com/office/drawing/2014/main" id="{A6513DA5-D9AA-6312-FE08-CA990DEEB012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7077335" y="2485489"/>
                      <a:ext cx="2184843" cy="402836"/>
                    </a:xfrm>
                    <a:custGeom>
                      <a:avLst/>
                      <a:gdLst>
                        <a:gd name="connsiteX0" fmla="*/ 1343465 w 1343465"/>
                        <a:gd name="connsiteY0" fmla="*/ 270810 h 270810"/>
                        <a:gd name="connsiteX1" fmla="*/ 633046 w 1343465"/>
                        <a:gd name="connsiteY1" fmla="*/ 7 h 270810"/>
                        <a:gd name="connsiteX2" fmla="*/ 0 w 1343465"/>
                        <a:gd name="connsiteY2" fmla="*/ 263776 h 2708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343465" h="270810">
                          <a:moveTo>
                            <a:pt x="1343465" y="270810"/>
                          </a:moveTo>
                          <a:cubicBezTo>
                            <a:pt x="1100211" y="135994"/>
                            <a:pt x="856957" y="1179"/>
                            <a:pt x="633046" y="7"/>
                          </a:cubicBezTo>
                          <a:cubicBezTo>
                            <a:pt x="409135" y="-1165"/>
                            <a:pt x="204567" y="131305"/>
                            <a:pt x="0" y="263776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/>
                    </a:p>
                  </p:txBody>
                </p:sp>
              </p:grp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EDBD4BA0-76F3-D518-2F06-5F80ADF69E7A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6902925" y="4324724"/>
                    <a:ext cx="1234261" cy="258461"/>
                  </a:xfrm>
                  <a:custGeom>
                    <a:avLst/>
                    <a:gdLst>
                      <a:gd name="connsiteX0" fmla="*/ 1343465 w 1343465"/>
                      <a:gd name="connsiteY0" fmla="*/ 270810 h 270810"/>
                      <a:gd name="connsiteX1" fmla="*/ 633046 w 1343465"/>
                      <a:gd name="connsiteY1" fmla="*/ 7 h 270810"/>
                      <a:gd name="connsiteX2" fmla="*/ 0 w 1343465"/>
                      <a:gd name="connsiteY2" fmla="*/ 263776 h 270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43465" h="270810">
                        <a:moveTo>
                          <a:pt x="1343465" y="270810"/>
                        </a:moveTo>
                        <a:cubicBezTo>
                          <a:pt x="1100211" y="135994"/>
                          <a:pt x="856957" y="1179"/>
                          <a:pt x="633046" y="7"/>
                        </a:cubicBezTo>
                        <a:cubicBezTo>
                          <a:pt x="409135" y="-1165"/>
                          <a:pt x="204567" y="131305"/>
                          <a:pt x="0" y="26377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 dirty="0"/>
                  </a:p>
                </p:txBody>
              </p:sp>
            </p:grp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27884499-7F37-DBFD-71BB-E009F38EB6FF}"/>
                    </a:ext>
                  </a:extLst>
                </p:cNvPr>
                <p:cNvSpPr/>
                <p:nvPr/>
              </p:nvSpPr>
              <p:spPr>
                <a:xfrm flipH="1">
                  <a:off x="3986761" y="5301289"/>
                  <a:ext cx="2226237" cy="400178"/>
                </a:xfrm>
                <a:custGeom>
                  <a:avLst/>
                  <a:gdLst>
                    <a:gd name="connsiteX0" fmla="*/ 1343465 w 1343465"/>
                    <a:gd name="connsiteY0" fmla="*/ 270810 h 270810"/>
                    <a:gd name="connsiteX1" fmla="*/ 633046 w 1343465"/>
                    <a:gd name="connsiteY1" fmla="*/ 7 h 270810"/>
                    <a:gd name="connsiteX2" fmla="*/ 0 w 1343465"/>
                    <a:gd name="connsiteY2" fmla="*/ 263776 h 270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3465" h="270810">
                      <a:moveTo>
                        <a:pt x="1343465" y="270810"/>
                      </a:moveTo>
                      <a:cubicBezTo>
                        <a:pt x="1100211" y="135994"/>
                        <a:pt x="856957" y="1179"/>
                        <a:pt x="633046" y="7"/>
                      </a:cubicBezTo>
                      <a:cubicBezTo>
                        <a:pt x="409135" y="-1165"/>
                        <a:pt x="204567" y="131305"/>
                        <a:pt x="0" y="263776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CAE9383-4C19-6EF9-89C3-C3F614293886}"/>
                </a:ext>
              </a:extLst>
            </p:cNvPr>
            <p:cNvSpPr txBox="1"/>
            <p:nvPr/>
          </p:nvSpPr>
          <p:spPr>
            <a:xfrm>
              <a:off x="605014" y="183507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code</a:t>
              </a:r>
            </a:p>
          </p:txBody>
        </p:sp>
      </p:grp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D2D6D3F0-9A63-E10D-BB7F-D04E0F174F0B}"/>
              </a:ext>
            </a:extLst>
          </p:cNvPr>
          <p:cNvCxnSpPr>
            <a:stCxn id="89" idx="0"/>
            <a:endCxn id="107" idx="0"/>
          </p:cNvCxnSpPr>
          <p:nvPr/>
        </p:nvCxnSpPr>
        <p:spPr>
          <a:xfrm>
            <a:off x="996534" y="3060025"/>
            <a:ext cx="364804" cy="846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2AEB149-2EFD-A7C2-00F4-66205173916A}"/>
              </a:ext>
            </a:extLst>
          </p:cNvPr>
          <p:cNvCxnSpPr>
            <a:cxnSpLocks/>
            <a:stCxn id="243" idx="3"/>
          </p:cNvCxnSpPr>
          <p:nvPr/>
        </p:nvCxnSpPr>
        <p:spPr>
          <a:xfrm flipV="1">
            <a:off x="2896628" y="5720867"/>
            <a:ext cx="2064932" cy="116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 animBg="1"/>
      <p:bldP spid="157" grpId="0"/>
      <p:bldP spid="158" grpId="0"/>
      <p:bldP spid="159" grpId="0"/>
      <p:bldP spid="160" grpId="0"/>
      <p:bldP spid="161" grpId="0"/>
      <p:bldP spid="162" grpId="0"/>
      <p:bldP spid="215" grpId="0" animBg="1"/>
      <p:bldP spid="21" grpId="0" animBg="1"/>
      <p:bldP spid="22" grpId="0" animBg="1"/>
      <p:bldP spid="23" grpId="0" animBg="1"/>
      <p:bldP spid="24" grpId="0" animBg="1"/>
      <p:bldP spid="25" grpId="0"/>
      <p:bldP spid="244" grpId="0"/>
      <p:bldP spid="2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5A8E-1485-0AE2-8B82-B24D574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computation?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C9F3-655F-06E9-48E5-75A13BB8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2013: Gottesman - Fault-Tolerant Quantum Computation with constant overhead.</a:t>
            </a:r>
          </a:p>
          <a:p>
            <a:r>
              <a:rPr lang="en-US" sz="2400" dirty="0"/>
              <a:t>Other proposals for fault-tolerant logical gates in QLDPC codes</a:t>
            </a:r>
            <a:r>
              <a:rPr lang="en-US" sz="2400" baseline="30000" dirty="0"/>
              <a:t>1,2, 3, 4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CDEB0-97B4-B802-5E29-2DECBA431602}"/>
              </a:ext>
            </a:extLst>
          </p:cNvPr>
          <p:cNvSpPr txBox="1"/>
          <p:nvPr/>
        </p:nvSpPr>
        <p:spPr>
          <a:xfrm>
            <a:off x="6801408" y="5292546"/>
            <a:ext cx="5243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</a:t>
            </a:r>
            <a:r>
              <a:rPr lang="en-US" sz="1800" dirty="0" err="1"/>
              <a:t>Jochym</a:t>
            </a:r>
            <a:r>
              <a:rPr lang="en-US" sz="1800" dirty="0"/>
              <a:t>-O’Connor, arxiv:1807.09783</a:t>
            </a:r>
          </a:p>
          <a:p>
            <a:r>
              <a:rPr lang="en-US" dirty="0"/>
              <a:t>2. </a:t>
            </a:r>
            <a:r>
              <a:rPr lang="en-US" sz="1800" dirty="0"/>
              <a:t>Krishna, Poulin, arxiv:1909.07424</a:t>
            </a:r>
          </a:p>
          <a:p>
            <a:r>
              <a:rPr lang="en-US" sz="1800" dirty="0"/>
              <a:t>3. Cohen, Kim, Bartlett, Brown, </a:t>
            </a:r>
            <a:r>
              <a:rPr lang="en-US" sz="1800" dirty="0" err="1"/>
              <a:t>arxiv</a:t>
            </a:r>
            <a:r>
              <a:rPr lang="en-US" sz="1800" dirty="0"/>
              <a:t>: 2110.10794</a:t>
            </a:r>
          </a:p>
          <a:p>
            <a:r>
              <a:rPr lang="en-US" sz="1800" dirty="0"/>
              <a:t>4. </a:t>
            </a:r>
            <a:r>
              <a:rPr lang="en-US" sz="1800" dirty="0" err="1"/>
              <a:t>Breuckmann</a:t>
            </a:r>
            <a:r>
              <a:rPr lang="en-US" sz="1800" dirty="0"/>
              <a:t>, Burton, arxiv:2202.06647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279CD-5CA9-F751-4255-7FECDEA9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73" y="3224827"/>
            <a:ext cx="4391338" cy="3367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2344CD-4495-1333-8D5D-0B8E3D5A78D5}"/>
              </a:ext>
            </a:extLst>
          </p:cNvPr>
          <p:cNvSpPr txBox="1"/>
          <p:nvPr/>
        </p:nvSpPr>
        <p:spPr>
          <a:xfrm>
            <a:off x="2908130" y="6407795"/>
            <a:ext cx="18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ref 3.</a:t>
            </a:r>
          </a:p>
        </p:txBody>
      </p:sp>
    </p:spTree>
    <p:extLst>
      <p:ext uri="{BB962C8B-B14F-4D97-AF65-F5344CB8AC3E}">
        <p14:creationId xmlns:p14="http://schemas.microsoft.com/office/powerpoint/2010/main" val="16767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B39B-7FF3-ED3E-4334-61425301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976356"/>
            <a:ext cx="10515600" cy="1325563"/>
          </a:xfrm>
        </p:spPr>
        <p:txBody>
          <a:bodyPr/>
          <a:lstStyle/>
          <a:p>
            <a:r>
              <a:rPr lang="en-US" dirty="0"/>
              <a:t>QEC 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22B8B-5CD0-F79C-2E5E-212050EA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08" y="187349"/>
            <a:ext cx="7473286" cy="6451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5CAF5-4327-9317-3E41-7B8E7ED1AF05}"/>
              </a:ext>
            </a:extLst>
          </p:cNvPr>
          <p:cNvSpPr txBox="1"/>
          <p:nvPr/>
        </p:nvSpPr>
        <p:spPr>
          <a:xfrm>
            <a:off x="609574" y="2753184"/>
            <a:ext cx="3293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from the Google surface code paper:</a:t>
            </a:r>
          </a:p>
          <a:p>
            <a:r>
              <a:rPr lang="en-US" dirty="0"/>
              <a:t>page 38 of </a:t>
            </a:r>
            <a:r>
              <a:rPr lang="en-US" dirty="0">
                <a:hlinkClick r:id="rId3"/>
              </a:rPr>
              <a:t>arxiv:2207.06431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Title 1">
            <a:extLst>
              <a:ext uri="{FF2B5EF4-FFF2-40B4-BE49-F238E27FC236}">
                <a16:creationId xmlns:a16="http://schemas.microsoft.com/office/drawing/2014/main" id="{5F19E913-5DD5-40A4-AE19-51451FC4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6" y="343415"/>
            <a:ext cx="8333867" cy="1325563"/>
          </a:xfrm>
        </p:spPr>
        <p:txBody>
          <a:bodyPr/>
          <a:lstStyle/>
          <a:p>
            <a:r>
              <a:rPr lang="en-US" sz="4400" dirty="0"/>
              <a:t>Surface codes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64568F-FCA4-41D8-9BA6-2C633C7A2CA8}"/>
              </a:ext>
            </a:extLst>
          </p:cNvPr>
          <p:cNvGrpSpPr>
            <a:grpSpLocks noChangeAspect="1"/>
          </p:cNvGrpSpPr>
          <p:nvPr/>
        </p:nvGrpSpPr>
        <p:grpSpPr>
          <a:xfrm>
            <a:off x="6655374" y="1403630"/>
            <a:ext cx="4767405" cy="4759779"/>
            <a:chOff x="330579" y="1217249"/>
            <a:chExt cx="3596536" cy="359078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5E4C8C-B59A-45F7-A6F2-F53C6343F9B0}"/>
                </a:ext>
              </a:extLst>
            </p:cNvPr>
            <p:cNvGrpSpPr/>
            <p:nvPr/>
          </p:nvGrpSpPr>
          <p:grpSpPr>
            <a:xfrm>
              <a:off x="338650" y="1226884"/>
              <a:ext cx="1788225" cy="1784222"/>
              <a:chOff x="1307369" y="1922640"/>
              <a:chExt cx="1788225" cy="1784222"/>
            </a:xfrm>
          </p:grpSpPr>
          <p:grpSp>
            <p:nvGrpSpPr>
              <p:cNvPr id="937" name="Group 936">
                <a:extLst>
                  <a:ext uri="{FF2B5EF4-FFF2-40B4-BE49-F238E27FC236}">
                    <a16:creationId xmlns:a16="http://schemas.microsoft.com/office/drawing/2014/main" id="{111A76AB-DD55-4A27-ACFA-9A8A16D43D3D}"/>
                  </a:ext>
                </a:extLst>
              </p:cNvPr>
              <p:cNvGrpSpPr/>
              <p:nvPr/>
            </p:nvGrpSpPr>
            <p:grpSpPr>
              <a:xfrm>
                <a:off x="1308549" y="1922640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977" name="Group 976">
                  <a:extLst>
                    <a:ext uri="{FF2B5EF4-FFF2-40B4-BE49-F238E27FC236}">
                      <a16:creationId xmlns:a16="http://schemas.microsoft.com/office/drawing/2014/main" id="{61F80489-F5C9-4655-8F4A-7F3C8C2D5346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997" name="Rectangle 996">
                    <a:extLst>
                      <a:ext uri="{FF2B5EF4-FFF2-40B4-BE49-F238E27FC236}">
                        <a16:creationId xmlns:a16="http://schemas.microsoft.com/office/drawing/2014/main" id="{C0BBF8F5-A930-4F80-B46F-C5774D98A766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DD783CFD-8829-4B3A-B924-21693892E8F8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3F4A523F-1F6B-4C9D-BFA5-F72D12249A76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073AB390-2390-4308-A2B7-772386C6ECE3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0C7713D6-0E9A-4EA4-B6DB-03C21243E971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002" name="Rectangle 1001">
                    <a:extLst>
                      <a:ext uri="{FF2B5EF4-FFF2-40B4-BE49-F238E27FC236}">
                        <a16:creationId xmlns:a16="http://schemas.microsoft.com/office/drawing/2014/main" id="{B4197BC5-6BB9-4650-B350-793E156AE2D9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3" name="Rectangle 1002">
                    <a:extLst>
                      <a:ext uri="{FF2B5EF4-FFF2-40B4-BE49-F238E27FC236}">
                        <a16:creationId xmlns:a16="http://schemas.microsoft.com/office/drawing/2014/main" id="{4E0F8703-11F9-471B-BC5F-A5921B82E754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E8337A2E-B3F4-4403-A1DF-14C870F9F8D4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5" name="Rectangle 1004">
                    <a:extLst>
                      <a:ext uri="{FF2B5EF4-FFF2-40B4-BE49-F238E27FC236}">
                        <a16:creationId xmlns:a16="http://schemas.microsoft.com/office/drawing/2014/main" id="{7EE31207-078E-4D75-A93F-1A5F98BB161A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006" name="Rectangle 1005">
                    <a:extLst>
                      <a:ext uri="{FF2B5EF4-FFF2-40B4-BE49-F238E27FC236}">
                        <a16:creationId xmlns:a16="http://schemas.microsoft.com/office/drawing/2014/main" id="{ADA17200-A8D3-4168-839C-2A2E4311D49B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7" name="Rectangle 1006">
                    <a:extLst>
                      <a:ext uri="{FF2B5EF4-FFF2-40B4-BE49-F238E27FC236}">
                        <a16:creationId xmlns:a16="http://schemas.microsoft.com/office/drawing/2014/main" id="{56DE7B1F-7F71-429F-93F0-5A71277322AE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008" name="Rectangle 1007">
                    <a:extLst>
                      <a:ext uri="{FF2B5EF4-FFF2-40B4-BE49-F238E27FC236}">
                        <a16:creationId xmlns:a16="http://schemas.microsoft.com/office/drawing/2014/main" id="{4D67F7A6-AD5A-40A6-9F71-33C6A445284B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9" name="Rectangle 1008">
                    <a:extLst>
                      <a:ext uri="{FF2B5EF4-FFF2-40B4-BE49-F238E27FC236}">
                        <a16:creationId xmlns:a16="http://schemas.microsoft.com/office/drawing/2014/main" id="{4893517B-F470-45A7-83D8-0DEFD0C7BCEC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010" name="Rectangle 1009">
                    <a:extLst>
                      <a:ext uri="{FF2B5EF4-FFF2-40B4-BE49-F238E27FC236}">
                        <a16:creationId xmlns:a16="http://schemas.microsoft.com/office/drawing/2014/main" id="{5742869A-4962-4B33-947F-9F9CD13F5498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1" name="Rectangle 1010">
                    <a:extLst>
                      <a:ext uri="{FF2B5EF4-FFF2-40B4-BE49-F238E27FC236}">
                        <a16:creationId xmlns:a16="http://schemas.microsoft.com/office/drawing/2014/main" id="{9315F462-7EAE-4116-945A-477120762054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0DD16BCC-90FE-48E2-A1AB-7BE01216BEFA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52EB3764-66AF-4F02-B131-920DCD6DBE18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1014" name="Rectangle 1013">
                    <a:extLst>
                      <a:ext uri="{FF2B5EF4-FFF2-40B4-BE49-F238E27FC236}">
                        <a16:creationId xmlns:a16="http://schemas.microsoft.com/office/drawing/2014/main" id="{1AD0DB6C-F9DB-41B6-9211-6AB70764EB03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978" name="Group 977">
                  <a:extLst>
                    <a:ext uri="{FF2B5EF4-FFF2-40B4-BE49-F238E27FC236}">
                      <a16:creationId xmlns:a16="http://schemas.microsoft.com/office/drawing/2014/main" id="{A0A20F48-56F0-40B8-8375-AD544547C2E8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979" name="Rectangle 978">
                    <a:extLst>
                      <a:ext uri="{FF2B5EF4-FFF2-40B4-BE49-F238E27FC236}">
                        <a16:creationId xmlns:a16="http://schemas.microsoft.com/office/drawing/2014/main" id="{7E156617-DFD4-4A1A-A2BC-1B6005AC3EBF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80" name="Rectangle 979">
                    <a:extLst>
                      <a:ext uri="{FF2B5EF4-FFF2-40B4-BE49-F238E27FC236}">
                        <a16:creationId xmlns:a16="http://schemas.microsoft.com/office/drawing/2014/main" id="{6C076DDA-F1BB-493A-8003-C5FE85B887E7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1" name="Rectangle 980">
                    <a:extLst>
                      <a:ext uri="{FF2B5EF4-FFF2-40B4-BE49-F238E27FC236}">
                        <a16:creationId xmlns:a16="http://schemas.microsoft.com/office/drawing/2014/main" id="{AD322792-F1EE-41FC-BAB6-D679D6701854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82" name="Rectangle 981">
                    <a:extLst>
                      <a:ext uri="{FF2B5EF4-FFF2-40B4-BE49-F238E27FC236}">
                        <a16:creationId xmlns:a16="http://schemas.microsoft.com/office/drawing/2014/main" id="{7FCDE34C-12B7-4DD4-84DD-9F99DC2632D6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Rectangle 982">
                    <a:extLst>
                      <a:ext uri="{FF2B5EF4-FFF2-40B4-BE49-F238E27FC236}">
                        <a16:creationId xmlns:a16="http://schemas.microsoft.com/office/drawing/2014/main" id="{7EA32046-D960-4665-B9CB-D2D0D54018EF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89"/>
                    <a:ext cx="617942" cy="61794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84" name="Rectangle 983">
                    <a:extLst>
                      <a:ext uri="{FF2B5EF4-FFF2-40B4-BE49-F238E27FC236}">
                        <a16:creationId xmlns:a16="http://schemas.microsoft.com/office/drawing/2014/main" id="{EAD9CD37-2EA7-486A-BDAD-2D279EE873FB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5" name="Rectangle 984">
                    <a:extLst>
                      <a:ext uri="{FF2B5EF4-FFF2-40B4-BE49-F238E27FC236}">
                        <a16:creationId xmlns:a16="http://schemas.microsoft.com/office/drawing/2014/main" id="{CAFBE03B-BE51-4BF7-AA15-999AA1CF0429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86" name="Rectangle 985">
                    <a:extLst>
                      <a:ext uri="{FF2B5EF4-FFF2-40B4-BE49-F238E27FC236}">
                        <a16:creationId xmlns:a16="http://schemas.microsoft.com/office/drawing/2014/main" id="{4B312711-4FB6-4B8E-BA3E-7C88A7D8E2F2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Rectangle 986">
                    <a:extLst>
                      <a:ext uri="{FF2B5EF4-FFF2-40B4-BE49-F238E27FC236}">
                        <a16:creationId xmlns:a16="http://schemas.microsoft.com/office/drawing/2014/main" id="{C6646426-F877-4024-9558-D55694F5794D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88" name="Rectangle 987">
                    <a:extLst>
                      <a:ext uri="{FF2B5EF4-FFF2-40B4-BE49-F238E27FC236}">
                        <a16:creationId xmlns:a16="http://schemas.microsoft.com/office/drawing/2014/main" id="{D1F44428-84A7-4CDF-B19B-F3A73D8F53E4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Rectangle 988">
                    <a:extLst>
                      <a:ext uri="{FF2B5EF4-FFF2-40B4-BE49-F238E27FC236}">
                        <a16:creationId xmlns:a16="http://schemas.microsoft.com/office/drawing/2014/main" id="{0044D547-CECF-46CA-AD47-30F489FC47F3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90" name="Rectangle 989">
                    <a:extLst>
                      <a:ext uri="{FF2B5EF4-FFF2-40B4-BE49-F238E27FC236}">
                        <a16:creationId xmlns:a16="http://schemas.microsoft.com/office/drawing/2014/main" id="{605073A6-FB47-439A-A6ED-C52C83C28D31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Rectangle 990">
                    <a:extLst>
                      <a:ext uri="{FF2B5EF4-FFF2-40B4-BE49-F238E27FC236}">
                        <a16:creationId xmlns:a16="http://schemas.microsoft.com/office/drawing/2014/main" id="{3A8DF132-3239-4117-8923-8622850CFE2F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92" name="Rectangle 991">
                    <a:extLst>
                      <a:ext uri="{FF2B5EF4-FFF2-40B4-BE49-F238E27FC236}">
                        <a16:creationId xmlns:a16="http://schemas.microsoft.com/office/drawing/2014/main" id="{F8E41463-2A71-4FA9-BD57-2ED8AF6A1E46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Rectangle 992">
                    <a:extLst>
                      <a:ext uri="{FF2B5EF4-FFF2-40B4-BE49-F238E27FC236}">
                        <a16:creationId xmlns:a16="http://schemas.microsoft.com/office/drawing/2014/main" id="{F0505C1B-C96C-46A3-950A-204343D500FC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94" name="Rectangle 993">
                    <a:extLst>
                      <a:ext uri="{FF2B5EF4-FFF2-40B4-BE49-F238E27FC236}">
                        <a16:creationId xmlns:a16="http://schemas.microsoft.com/office/drawing/2014/main" id="{C31C2797-C29D-4353-B3C2-49CEF8B53F45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Rectangle 994">
                    <a:extLst>
                      <a:ext uri="{FF2B5EF4-FFF2-40B4-BE49-F238E27FC236}">
                        <a16:creationId xmlns:a16="http://schemas.microsoft.com/office/drawing/2014/main" id="{A35B0262-5937-4A05-8369-49876F263C90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96" name="Rectangle 995">
                    <a:extLst>
                      <a:ext uri="{FF2B5EF4-FFF2-40B4-BE49-F238E27FC236}">
                        <a16:creationId xmlns:a16="http://schemas.microsoft.com/office/drawing/2014/main" id="{FFBDF1FD-21C7-4365-95DF-54585D43996A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  <p:grpSp>
            <p:nvGrpSpPr>
              <p:cNvPr id="938" name="Group 937">
                <a:extLst>
                  <a:ext uri="{FF2B5EF4-FFF2-40B4-BE49-F238E27FC236}">
                    <a16:creationId xmlns:a16="http://schemas.microsoft.com/office/drawing/2014/main" id="{0A8ABAA2-26FA-4BDF-B4A0-2043EA1DFE89}"/>
                  </a:ext>
                </a:extLst>
              </p:cNvPr>
              <p:cNvGrpSpPr/>
              <p:nvPr/>
            </p:nvGrpSpPr>
            <p:grpSpPr>
              <a:xfrm>
                <a:off x="1307369" y="2812547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939" name="Group 938">
                  <a:extLst>
                    <a:ext uri="{FF2B5EF4-FFF2-40B4-BE49-F238E27FC236}">
                      <a16:creationId xmlns:a16="http://schemas.microsoft.com/office/drawing/2014/main" id="{1A188C08-5BD2-4C63-BC93-63C1557973BA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3BD85BEA-AA27-4F14-85D3-F82610FE6CB8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60" name="Rectangle 959">
                    <a:extLst>
                      <a:ext uri="{FF2B5EF4-FFF2-40B4-BE49-F238E27FC236}">
                        <a16:creationId xmlns:a16="http://schemas.microsoft.com/office/drawing/2014/main" id="{B6CCD297-F79F-4DD8-B10B-E9DC2B10925D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1" name="Rectangle 960">
                    <a:extLst>
                      <a:ext uri="{FF2B5EF4-FFF2-40B4-BE49-F238E27FC236}">
                        <a16:creationId xmlns:a16="http://schemas.microsoft.com/office/drawing/2014/main" id="{AEC0C020-7BB0-4F20-9D51-2342DBC9152F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46BF8CC6-3AFD-4DE8-B977-78849B77FB09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Rectangle 962">
                    <a:extLst>
                      <a:ext uri="{FF2B5EF4-FFF2-40B4-BE49-F238E27FC236}">
                        <a16:creationId xmlns:a16="http://schemas.microsoft.com/office/drawing/2014/main" id="{4824DD38-5971-4E37-800D-75D8134A7F12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64" name="Rectangle 963">
                    <a:extLst>
                      <a:ext uri="{FF2B5EF4-FFF2-40B4-BE49-F238E27FC236}">
                        <a16:creationId xmlns:a16="http://schemas.microsoft.com/office/drawing/2014/main" id="{8EDDDF23-C352-42E2-B596-37120A26C50F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F5C45CBC-5DE8-4530-8890-E26A1C923DAC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66" name="Rectangle 965">
                    <a:extLst>
                      <a:ext uri="{FF2B5EF4-FFF2-40B4-BE49-F238E27FC236}">
                        <a16:creationId xmlns:a16="http://schemas.microsoft.com/office/drawing/2014/main" id="{33758D6C-980A-4712-8112-DB30630F794E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53354DC8-AF72-4326-948D-28D499F82084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67C1177B-7B57-4F8D-8001-287CF4568079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Rectangle 968">
                    <a:extLst>
                      <a:ext uri="{FF2B5EF4-FFF2-40B4-BE49-F238E27FC236}">
                        <a16:creationId xmlns:a16="http://schemas.microsoft.com/office/drawing/2014/main" id="{AFB2CEC8-419F-47E5-B37A-83531AA3FE9D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70" name="Rectangle 969">
                    <a:extLst>
                      <a:ext uri="{FF2B5EF4-FFF2-40B4-BE49-F238E27FC236}">
                        <a16:creationId xmlns:a16="http://schemas.microsoft.com/office/drawing/2014/main" id="{EBF8FD73-519A-4E10-BA51-BC9545C00C93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Rectangle 970">
                    <a:extLst>
                      <a:ext uri="{FF2B5EF4-FFF2-40B4-BE49-F238E27FC236}">
                        <a16:creationId xmlns:a16="http://schemas.microsoft.com/office/drawing/2014/main" id="{34BC5B61-1E7E-44C7-BB34-5745D76F58BF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72" name="Rectangle 971">
                    <a:extLst>
                      <a:ext uri="{FF2B5EF4-FFF2-40B4-BE49-F238E27FC236}">
                        <a16:creationId xmlns:a16="http://schemas.microsoft.com/office/drawing/2014/main" id="{E266B875-2083-42CB-BAC1-58FA0BE7E937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F68107AF-2237-48A2-B23C-B34343BC6848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74" name="Rectangle 973">
                    <a:extLst>
                      <a:ext uri="{FF2B5EF4-FFF2-40B4-BE49-F238E27FC236}">
                        <a16:creationId xmlns:a16="http://schemas.microsoft.com/office/drawing/2014/main" id="{1FEBE9D5-05CE-4594-8B48-D6DD0FA6F86C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Rectangle 974">
                    <a:extLst>
                      <a:ext uri="{FF2B5EF4-FFF2-40B4-BE49-F238E27FC236}">
                        <a16:creationId xmlns:a16="http://schemas.microsoft.com/office/drawing/2014/main" id="{BA8A11BB-C2AC-432C-85EC-6D21A1F9FB48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76" name="Rectangle 975">
                    <a:extLst>
                      <a:ext uri="{FF2B5EF4-FFF2-40B4-BE49-F238E27FC236}">
                        <a16:creationId xmlns:a16="http://schemas.microsoft.com/office/drawing/2014/main" id="{65776EBE-C873-439D-BEB6-831B627C1933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940" name="Group 939">
                  <a:extLst>
                    <a:ext uri="{FF2B5EF4-FFF2-40B4-BE49-F238E27FC236}">
                      <a16:creationId xmlns:a16="http://schemas.microsoft.com/office/drawing/2014/main" id="{767878CC-935B-49DF-A3E6-6A3B37BDDA90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50209E45-1FE6-4399-B3E1-2E9084FE2DAA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B2A8470E-1C51-4885-94B2-135F06014733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3" name="Rectangle 942">
                    <a:extLst>
                      <a:ext uri="{FF2B5EF4-FFF2-40B4-BE49-F238E27FC236}">
                        <a16:creationId xmlns:a16="http://schemas.microsoft.com/office/drawing/2014/main" id="{93278029-FB67-4217-BBE6-1F714361DD71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44" name="Rectangle 943">
                    <a:extLst>
                      <a:ext uri="{FF2B5EF4-FFF2-40B4-BE49-F238E27FC236}">
                        <a16:creationId xmlns:a16="http://schemas.microsoft.com/office/drawing/2014/main" id="{7A70D8BF-FBE9-4AAC-A13E-C0A393CBA628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5" name="Rectangle 944">
                    <a:extLst>
                      <a:ext uri="{FF2B5EF4-FFF2-40B4-BE49-F238E27FC236}">
                        <a16:creationId xmlns:a16="http://schemas.microsoft.com/office/drawing/2014/main" id="{E797CDFE-4EC1-40AA-BF28-BF05903498BA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7FE1C96A-0BAE-4CCA-B8DE-59A714188889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3A36406B-23F5-471E-B0F8-CEC7391E5814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48" name="Rectangle 947">
                    <a:extLst>
                      <a:ext uri="{FF2B5EF4-FFF2-40B4-BE49-F238E27FC236}">
                        <a16:creationId xmlns:a16="http://schemas.microsoft.com/office/drawing/2014/main" id="{5B4F68EB-0DB1-43DD-9F0D-2C7F153224EE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Rectangle 948">
                    <a:extLst>
                      <a:ext uri="{FF2B5EF4-FFF2-40B4-BE49-F238E27FC236}">
                        <a16:creationId xmlns:a16="http://schemas.microsoft.com/office/drawing/2014/main" id="{B020D13A-F0CB-4D69-A775-70FA7D36A6C9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50" name="Rectangle 949">
                    <a:extLst>
                      <a:ext uri="{FF2B5EF4-FFF2-40B4-BE49-F238E27FC236}">
                        <a16:creationId xmlns:a16="http://schemas.microsoft.com/office/drawing/2014/main" id="{37268C31-A6A8-4255-9031-448FF65B8D09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Rectangle 950">
                    <a:extLst>
                      <a:ext uri="{FF2B5EF4-FFF2-40B4-BE49-F238E27FC236}">
                        <a16:creationId xmlns:a16="http://schemas.microsoft.com/office/drawing/2014/main" id="{6B44AD1D-9919-435A-9099-FB9CAEBF5D1C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52" name="Rectangle 951">
                    <a:extLst>
                      <a:ext uri="{FF2B5EF4-FFF2-40B4-BE49-F238E27FC236}">
                        <a16:creationId xmlns:a16="http://schemas.microsoft.com/office/drawing/2014/main" id="{37D65CCF-79C7-444A-A688-8E9B1ED16C7A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Rectangle 952">
                    <a:extLst>
                      <a:ext uri="{FF2B5EF4-FFF2-40B4-BE49-F238E27FC236}">
                        <a16:creationId xmlns:a16="http://schemas.microsoft.com/office/drawing/2014/main" id="{3F9232D8-D7D2-43A8-A2FE-3E7D8B220EA3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54" name="Rectangle 953">
                    <a:extLst>
                      <a:ext uri="{FF2B5EF4-FFF2-40B4-BE49-F238E27FC236}">
                        <a16:creationId xmlns:a16="http://schemas.microsoft.com/office/drawing/2014/main" id="{74697235-485C-4AF6-8884-32E8E5AA23A1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Rectangle 954">
                    <a:extLst>
                      <a:ext uri="{FF2B5EF4-FFF2-40B4-BE49-F238E27FC236}">
                        <a16:creationId xmlns:a16="http://schemas.microsoft.com/office/drawing/2014/main" id="{8D500209-D40B-4ACD-BBF1-3C576CD72A9A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56" name="Rectangle 955">
                    <a:extLst>
                      <a:ext uri="{FF2B5EF4-FFF2-40B4-BE49-F238E27FC236}">
                        <a16:creationId xmlns:a16="http://schemas.microsoft.com/office/drawing/2014/main" id="{B5800FF2-2BAE-402B-A572-8ADC852B59B0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Rectangle 956">
                    <a:extLst>
                      <a:ext uri="{FF2B5EF4-FFF2-40B4-BE49-F238E27FC236}">
                        <a16:creationId xmlns:a16="http://schemas.microsoft.com/office/drawing/2014/main" id="{DE20A548-1B46-42B4-A07B-524779C34F98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58" name="Rectangle 957">
                    <a:extLst>
                      <a:ext uri="{FF2B5EF4-FFF2-40B4-BE49-F238E27FC236}">
                        <a16:creationId xmlns:a16="http://schemas.microsoft.com/office/drawing/2014/main" id="{A620F7D0-CF6F-40B7-B3B4-07654A4502E8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A26B2A-10C2-43A9-8DAD-CCCD2E76B194}"/>
                </a:ext>
              </a:extLst>
            </p:cNvPr>
            <p:cNvGrpSpPr/>
            <p:nvPr/>
          </p:nvGrpSpPr>
          <p:grpSpPr>
            <a:xfrm>
              <a:off x="336880" y="3011106"/>
              <a:ext cx="1788225" cy="1784222"/>
              <a:chOff x="1307369" y="1922640"/>
              <a:chExt cx="1788225" cy="1784222"/>
            </a:xfrm>
          </p:grpSpPr>
          <p:grpSp>
            <p:nvGrpSpPr>
              <p:cNvPr id="859" name="Group 858">
                <a:extLst>
                  <a:ext uri="{FF2B5EF4-FFF2-40B4-BE49-F238E27FC236}">
                    <a16:creationId xmlns:a16="http://schemas.microsoft.com/office/drawing/2014/main" id="{509BF4C4-C2AF-4FED-AC81-BDBF2E160DBB}"/>
                  </a:ext>
                </a:extLst>
              </p:cNvPr>
              <p:cNvGrpSpPr/>
              <p:nvPr/>
            </p:nvGrpSpPr>
            <p:grpSpPr>
              <a:xfrm>
                <a:off x="1308549" y="1922640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899" name="Group 898">
                  <a:extLst>
                    <a:ext uri="{FF2B5EF4-FFF2-40B4-BE49-F238E27FC236}">
                      <a16:creationId xmlns:a16="http://schemas.microsoft.com/office/drawing/2014/main" id="{AACFC335-CA1C-4BF4-A783-51C98D3006D1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23FB7060-2E2A-44A0-A665-C9379C814FA3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C084ABF1-1115-4443-8162-1489807ECCEC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78A21DBF-BEB0-4212-A900-22AE740A02D5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B329246E-3BE9-4F85-9876-36CE0EE269C5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18BC24D2-3190-41BD-9708-42D5CB7BD76C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24" name="Rectangle 923">
                    <a:extLst>
                      <a:ext uri="{FF2B5EF4-FFF2-40B4-BE49-F238E27FC236}">
                        <a16:creationId xmlns:a16="http://schemas.microsoft.com/office/drawing/2014/main" id="{EECC8772-0EE3-45A0-BAC0-3633D6254245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FC5AFA2E-704F-4680-9D2E-E4B4EF89503B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26" name="Rectangle 925">
                    <a:extLst>
                      <a:ext uri="{FF2B5EF4-FFF2-40B4-BE49-F238E27FC236}">
                        <a16:creationId xmlns:a16="http://schemas.microsoft.com/office/drawing/2014/main" id="{4B871038-48DE-4E6B-9F25-8EA1F59CC6E8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415B1F59-41BC-4734-8968-7E308C4C540B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B8E31343-D862-4E7D-9D36-53253BC14EC4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04031D3A-A5BC-415D-A22C-1B1CDA1FAE60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C877F8F7-29E6-4D13-AA96-64592FAB3D88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0B6A4D72-1E48-4532-8123-3F4121615BD9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B4CA3DBC-2DE2-41AC-87CB-D709FFF1BF21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1536DD0A-CFE2-43F0-8768-C7ADABF03C86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03EDF7F0-3D41-498E-B8F2-1CAD69BA5907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A9E1CE69-C7BC-4FEA-9F02-F617350127DD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36" name="Rectangle 935">
                    <a:extLst>
                      <a:ext uri="{FF2B5EF4-FFF2-40B4-BE49-F238E27FC236}">
                        <a16:creationId xmlns:a16="http://schemas.microsoft.com/office/drawing/2014/main" id="{37888658-80D5-4154-A23B-10102C141E4D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4CE320B5-6075-4B07-9C95-7440370D80F0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084F6F03-941D-431D-A0BA-B6417C056769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C038D41B-3352-429D-A6F3-4D804930E6B8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2984146B-E4BC-4146-A7E5-5867B49C33FC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04" name="Rectangle 903">
                    <a:extLst>
                      <a:ext uri="{FF2B5EF4-FFF2-40B4-BE49-F238E27FC236}">
                        <a16:creationId xmlns:a16="http://schemas.microsoft.com/office/drawing/2014/main" id="{8E0E4E79-C301-466B-B75C-A1CCB4B1BBA5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F481250E-34B1-43B6-BC73-0AE8A056A68B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89"/>
                    <a:ext cx="617942" cy="61794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763F41C2-4F8B-4247-9899-469EFD86C17D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7" name="Rectangle 906">
                    <a:extLst>
                      <a:ext uri="{FF2B5EF4-FFF2-40B4-BE49-F238E27FC236}">
                        <a16:creationId xmlns:a16="http://schemas.microsoft.com/office/drawing/2014/main" id="{FF70B26E-9ECD-4E77-9A01-A1CC60A954E0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08" name="Rectangle 907">
                    <a:extLst>
                      <a:ext uri="{FF2B5EF4-FFF2-40B4-BE49-F238E27FC236}">
                        <a16:creationId xmlns:a16="http://schemas.microsoft.com/office/drawing/2014/main" id="{D3140EBA-A902-4C3A-98F9-DF50FA499466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15D61496-E054-434E-B47B-E6367D40103F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22453621-36B3-4957-A9AE-EC7A5B4F564A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B93765B5-B26A-4153-A835-35C1E0194EC7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DC1D44F4-19A5-4DC2-9FD0-DD79A7014FDA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C1EB1CF5-6248-44CA-9F88-180C0C14DD36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D74DABAA-C441-48F6-B4C6-6D9305F8EDA8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13579AED-ED41-493C-A17A-5490C5C0EC94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CB3B3706-AFE5-4CE4-A4C7-0F84B353ECAD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027A0554-EEED-4245-B37B-D4657C119C05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9C67F59B-C20C-4E74-BAA4-B2F9CFDA05FC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  <p:grpSp>
            <p:nvGrpSpPr>
              <p:cNvPr id="860" name="Group 859">
                <a:extLst>
                  <a:ext uri="{FF2B5EF4-FFF2-40B4-BE49-F238E27FC236}">
                    <a16:creationId xmlns:a16="http://schemas.microsoft.com/office/drawing/2014/main" id="{592717FE-97DB-4E45-94C7-8BE9B7EF9B01}"/>
                  </a:ext>
                </a:extLst>
              </p:cNvPr>
              <p:cNvGrpSpPr/>
              <p:nvPr/>
            </p:nvGrpSpPr>
            <p:grpSpPr>
              <a:xfrm>
                <a:off x="1307369" y="2812547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861" name="Group 860">
                  <a:extLst>
                    <a:ext uri="{FF2B5EF4-FFF2-40B4-BE49-F238E27FC236}">
                      <a16:creationId xmlns:a16="http://schemas.microsoft.com/office/drawing/2014/main" id="{4D2AE9C0-BCA7-4E3E-A73B-8CBB5CC59B1A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7ADD3502-5F9B-4274-8671-360E87FC9DC6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C7EB0E9E-D378-4FC0-A6DF-2C9C87699E79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3" name="Rectangle 882">
                    <a:extLst>
                      <a:ext uri="{FF2B5EF4-FFF2-40B4-BE49-F238E27FC236}">
                        <a16:creationId xmlns:a16="http://schemas.microsoft.com/office/drawing/2014/main" id="{DCC043CF-E4C5-4EFD-966D-AB016145128B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84" name="Rectangle 883">
                    <a:extLst>
                      <a:ext uri="{FF2B5EF4-FFF2-40B4-BE49-F238E27FC236}">
                        <a16:creationId xmlns:a16="http://schemas.microsoft.com/office/drawing/2014/main" id="{C8897C9F-AC35-44DF-86B8-F3318A658497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5" name="Rectangle 884">
                    <a:extLst>
                      <a:ext uri="{FF2B5EF4-FFF2-40B4-BE49-F238E27FC236}">
                        <a16:creationId xmlns:a16="http://schemas.microsoft.com/office/drawing/2014/main" id="{3BB5AE0A-B324-4484-A19B-DB93C68FC095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86" name="Rectangle 885">
                    <a:extLst>
                      <a:ext uri="{FF2B5EF4-FFF2-40B4-BE49-F238E27FC236}">
                        <a16:creationId xmlns:a16="http://schemas.microsoft.com/office/drawing/2014/main" id="{6B93E7DB-7F18-4FA7-8B0C-F214DB0561C5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7" name="Rectangle 886">
                    <a:extLst>
                      <a:ext uri="{FF2B5EF4-FFF2-40B4-BE49-F238E27FC236}">
                        <a16:creationId xmlns:a16="http://schemas.microsoft.com/office/drawing/2014/main" id="{11B083DE-EF1C-4558-B44E-D35E2968C6EF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88" name="Rectangle 887">
                    <a:extLst>
                      <a:ext uri="{FF2B5EF4-FFF2-40B4-BE49-F238E27FC236}">
                        <a16:creationId xmlns:a16="http://schemas.microsoft.com/office/drawing/2014/main" id="{14560E8C-E34A-4742-93BC-1517E8DE54C9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9" name="Rectangle 888">
                    <a:extLst>
                      <a:ext uri="{FF2B5EF4-FFF2-40B4-BE49-F238E27FC236}">
                        <a16:creationId xmlns:a16="http://schemas.microsoft.com/office/drawing/2014/main" id="{EEA14D9A-5C8F-480F-B4FF-62A4E1770ADA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90" name="Rectangle 889">
                    <a:extLst>
                      <a:ext uri="{FF2B5EF4-FFF2-40B4-BE49-F238E27FC236}">
                        <a16:creationId xmlns:a16="http://schemas.microsoft.com/office/drawing/2014/main" id="{C39292AB-4C27-4919-B357-B13204BC3ACC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1" name="Rectangle 890">
                    <a:extLst>
                      <a:ext uri="{FF2B5EF4-FFF2-40B4-BE49-F238E27FC236}">
                        <a16:creationId xmlns:a16="http://schemas.microsoft.com/office/drawing/2014/main" id="{63405868-4EC2-4954-BE0D-E058F3AC693F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5A2ED658-E8B7-47BB-BFBD-915A17A74534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A3ABE33C-56E6-4D9F-A0A6-C837DF7AB222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77726D78-FACF-4E3C-B117-77FAA747B375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149F411A-1986-4EFB-B453-900BDF399A93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B0E30A25-4ED1-46CA-8A64-A0793758A89E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FABE8C86-EB1E-4259-B712-E611765FEB7C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8CCBAAC2-B481-4B28-801D-943A1CE9CAC7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862" name="Group 861">
                  <a:extLst>
                    <a:ext uri="{FF2B5EF4-FFF2-40B4-BE49-F238E27FC236}">
                      <a16:creationId xmlns:a16="http://schemas.microsoft.com/office/drawing/2014/main" id="{20DED231-EB57-4E93-BC5C-5C8E066CF29C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42BD4C63-9DD3-4DBC-B250-D91BBAB1BB34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A8CAFA48-8211-4CF2-B482-B1FAE681DC14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8877A521-59B0-41B6-ACBC-84AACC19BBDE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9588DB26-E601-4EDE-A566-7B2663478DE9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7" name="Rectangle 866">
                    <a:extLst>
                      <a:ext uri="{FF2B5EF4-FFF2-40B4-BE49-F238E27FC236}">
                        <a16:creationId xmlns:a16="http://schemas.microsoft.com/office/drawing/2014/main" id="{B0599198-A248-4BAD-A54E-21B9BBCCA8CB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B14D31C0-22BE-4812-A965-C0E7F37768A5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D29881EC-2CEF-4EA6-99BE-1FF172A7D896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A91A45E5-C76F-43B4-9432-EF6FA65AA278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09854138-4CE5-4A71-9E59-D356C93D9AA0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D9C3DA4B-FBBC-470C-A33E-19DA8B7B5FA4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2DFD98C4-8E29-4251-A957-0205C6BC9945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E7C93104-4C75-41CE-A29B-3D116FD07B45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6E914C58-6A49-47E9-9BC7-610BDBC45CA7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76" name="Rectangle 875">
                    <a:extLst>
                      <a:ext uri="{FF2B5EF4-FFF2-40B4-BE49-F238E27FC236}">
                        <a16:creationId xmlns:a16="http://schemas.microsoft.com/office/drawing/2014/main" id="{CA90C122-E4EC-4A25-8FFF-D5C460F22869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0686CA7C-1157-4B72-A729-2BB7936FA67F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5966BCC9-B85C-4C15-8533-D18E63360C01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12493AD3-7F50-4D9D-A1A0-043F594D7B04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61C97303-011F-444C-B228-48DC9EFF9A13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BA678A7-DE4F-4984-9F59-B79DEA62A72C}"/>
                </a:ext>
              </a:extLst>
            </p:cNvPr>
            <p:cNvGrpSpPr/>
            <p:nvPr/>
          </p:nvGrpSpPr>
          <p:grpSpPr>
            <a:xfrm>
              <a:off x="2123563" y="1224680"/>
              <a:ext cx="1788225" cy="1784222"/>
              <a:chOff x="1307369" y="1922640"/>
              <a:chExt cx="1788225" cy="1784222"/>
            </a:xfrm>
          </p:grpSpPr>
          <p:grpSp>
            <p:nvGrpSpPr>
              <p:cNvPr id="781" name="Group 780">
                <a:extLst>
                  <a:ext uri="{FF2B5EF4-FFF2-40B4-BE49-F238E27FC236}">
                    <a16:creationId xmlns:a16="http://schemas.microsoft.com/office/drawing/2014/main" id="{FECCCA80-F6CF-4631-A8BF-733F40E70A1F}"/>
                  </a:ext>
                </a:extLst>
              </p:cNvPr>
              <p:cNvGrpSpPr/>
              <p:nvPr/>
            </p:nvGrpSpPr>
            <p:grpSpPr>
              <a:xfrm>
                <a:off x="1308549" y="1922640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821" name="Group 820">
                  <a:extLst>
                    <a:ext uri="{FF2B5EF4-FFF2-40B4-BE49-F238E27FC236}">
                      <a16:creationId xmlns:a16="http://schemas.microsoft.com/office/drawing/2014/main" id="{C33CEEA6-5143-4325-AFA7-7EC40D55B359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FBF364DE-E891-4C75-BE36-29D4D36FDEB1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7E79D352-9BB4-4C26-8C82-9354CD707D0D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3" name="Rectangle 842">
                    <a:extLst>
                      <a:ext uri="{FF2B5EF4-FFF2-40B4-BE49-F238E27FC236}">
                        <a16:creationId xmlns:a16="http://schemas.microsoft.com/office/drawing/2014/main" id="{10152A35-7759-4E02-AD07-BED6AF91CBA2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EC1A38C1-C368-46EB-8D60-9AA47AD524E1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5" name="Rectangle 844">
                    <a:extLst>
                      <a:ext uri="{FF2B5EF4-FFF2-40B4-BE49-F238E27FC236}">
                        <a16:creationId xmlns:a16="http://schemas.microsoft.com/office/drawing/2014/main" id="{1837641C-E1DC-4F2B-B18E-E6300A0560E1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46" name="Rectangle 845">
                    <a:extLst>
                      <a:ext uri="{FF2B5EF4-FFF2-40B4-BE49-F238E27FC236}">
                        <a16:creationId xmlns:a16="http://schemas.microsoft.com/office/drawing/2014/main" id="{E572E58A-7B4F-491A-A499-F2B7768C67D7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18CD7664-19EF-4F4E-851C-9743C590BB43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48" name="Rectangle 847">
                    <a:extLst>
                      <a:ext uri="{FF2B5EF4-FFF2-40B4-BE49-F238E27FC236}">
                        <a16:creationId xmlns:a16="http://schemas.microsoft.com/office/drawing/2014/main" id="{65C0799D-7DC0-4D12-99B8-43980AC0822E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9" name="Rectangle 848">
                    <a:extLst>
                      <a:ext uri="{FF2B5EF4-FFF2-40B4-BE49-F238E27FC236}">
                        <a16:creationId xmlns:a16="http://schemas.microsoft.com/office/drawing/2014/main" id="{F5714B66-91B3-4213-A037-53CA9A87B34C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061742EC-8680-42E1-93F3-AB9701241462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1" name="Rectangle 850">
                    <a:extLst>
                      <a:ext uri="{FF2B5EF4-FFF2-40B4-BE49-F238E27FC236}">
                        <a16:creationId xmlns:a16="http://schemas.microsoft.com/office/drawing/2014/main" id="{78EB21AA-87F8-4BA6-AC0F-08902A4C0391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52" name="Rectangle 851">
                    <a:extLst>
                      <a:ext uri="{FF2B5EF4-FFF2-40B4-BE49-F238E27FC236}">
                        <a16:creationId xmlns:a16="http://schemas.microsoft.com/office/drawing/2014/main" id="{6008FD97-CA6B-452B-A7A3-03663E361CA1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014E3711-3674-40D4-BB08-A109916955C3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54" name="Rectangle 853">
                    <a:extLst>
                      <a:ext uri="{FF2B5EF4-FFF2-40B4-BE49-F238E27FC236}">
                        <a16:creationId xmlns:a16="http://schemas.microsoft.com/office/drawing/2014/main" id="{D7FFB97A-F53E-4D0C-A9B1-A4F93CF12FEC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5" name="Rectangle 854">
                    <a:extLst>
                      <a:ext uri="{FF2B5EF4-FFF2-40B4-BE49-F238E27FC236}">
                        <a16:creationId xmlns:a16="http://schemas.microsoft.com/office/drawing/2014/main" id="{2F5C7499-2FCB-4B2A-8B7F-2EECA16525AB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56" name="Rectangle 855">
                    <a:extLst>
                      <a:ext uri="{FF2B5EF4-FFF2-40B4-BE49-F238E27FC236}">
                        <a16:creationId xmlns:a16="http://schemas.microsoft.com/office/drawing/2014/main" id="{B0D609AF-532B-4131-93F2-0E8B1C064FBC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7" name="Rectangle 856">
                    <a:extLst>
                      <a:ext uri="{FF2B5EF4-FFF2-40B4-BE49-F238E27FC236}">
                        <a16:creationId xmlns:a16="http://schemas.microsoft.com/office/drawing/2014/main" id="{AC03BEFC-98B6-4B0D-A2D2-1D6058CD33ED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58" name="Rectangle 857">
                    <a:extLst>
                      <a:ext uri="{FF2B5EF4-FFF2-40B4-BE49-F238E27FC236}">
                        <a16:creationId xmlns:a16="http://schemas.microsoft.com/office/drawing/2014/main" id="{F0993A8B-4AD5-464B-A402-5FBC3D91ABC7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822" name="Group 821">
                  <a:extLst>
                    <a:ext uri="{FF2B5EF4-FFF2-40B4-BE49-F238E27FC236}">
                      <a16:creationId xmlns:a16="http://schemas.microsoft.com/office/drawing/2014/main" id="{EA90888A-8FE5-463F-A81D-F8FFA3F61CA6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8C475474-CB17-4846-89C3-A888B855AB6D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ABBD80C1-899E-4F23-82C2-BC5E43C5DFC4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E9D2DB90-CFB8-4569-B381-EC4420ABE0A0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83FA4739-A542-44EB-82D7-2CAFBB4AF9ED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2F9831E4-D1ED-4332-A0DA-38FBE25BDD35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89"/>
                    <a:ext cx="617942" cy="61794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7F5C098C-54AE-4998-B08A-6EC75774C18E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B6DDDE4B-665D-4AA9-8CD2-BD1CF701C22E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30" name="Rectangle 829">
                    <a:extLst>
                      <a:ext uri="{FF2B5EF4-FFF2-40B4-BE49-F238E27FC236}">
                        <a16:creationId xmlns:a16="http://schemas.microsoft.com/office/drawing/2014/main" id="{880CD6AB-733F-4884-A16A-15C04D40C413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4EB6E548-74B8-41D6-8E76-B634B78C5724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3410AC61-4B7B-4D9C-A9EC-BD781C7F0EA8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3CC5CEDD-0A74-4B81-A2E9-054FADFBC2D4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22EBC31E-8EB0-4147-BEDE-784112A2205A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67E9CFDD-70FD-482E-A27E-D5B619A07787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6D06816D-56EF-4426-A11E-BFE017B58F74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92639E0F-F5A9-49E5-BFD1-3E7EAADEF210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83AF1418-723B-4FE8-A26A-E820C10DCEEE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6FBB223C-00E0-41DF-AA1A-29742D0DB916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40" name="Rectangle 839">
                    <a:extLst>
                      <a:ext uri="{FF2B5EF4-FFF2-40B4-BE49-F238E27FC236}">
                        <a16:creationId xmlns:a16="http://schemas.microsoft.com/office/drawing/2014/main" id="{DD5A4653-89EB-47BA-A696-51B2F3F85620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  <p:grpSp>
            <p:nvGrpSpPr>
              <p:cNvPr id="782" name="Group 781">
                <a:extLst>
                  <a:ext uri="{FF2B5EF4-FFF2-40B4-BE49-F238E27FC236}">
                    <a16:creationId xmlns:a16="http://schemas.microsoft.com/office/drawing/2014/main" id="{DDEC8C94-B049-4417-A654-C0AB9B4A8378}"/>
                  </a:ext>
                </a:extLst>
              </p:cNvPr>
              <p:cNvGrpSpPr/>
              <p:nvPr/>
            </p:nvGrpSpPr>
            <p:grpSpPr>
              <a:xfrm>
                <a:off x="1307369" y="2812547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783" name="Group 782">
                  <a:extLst>
                    <a:ext uri="{FF2B5EF4-FFF2-40B4-BE49-F238E27FC236}">
                      <a16:creationId xmlns:a16="http://schemas.microsoft.com/office/drawing/2014/main" id="{0A1C32D5-77F0-4E2D-8822-3C250FFD0A94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C590E2E1-1B0D-42A1-B7D9-F4374874311A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30B2E1D9-EBAF-4869-B1A6-177A613A34D7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89FF6AF3-DD2A-4F61-8A9A-9A9DDB0305B7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213B5A88-884A-4D30-8486-B327F4C65ABA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BA2E9218-F113-4B31-8FED-014564416C13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257CB631-4A92-45C8-A0D1-802D88846534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FE2661FE-8B9B-4ECA-8FF7-DD4C657E30FE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385E9F0D-CC32-40D4-BD9F-6BDDB31C0502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06151C03-37C0-433C-9A95-23057236D5ED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12" name="Rectangle 811">
                    <a:extLst>
                      <a:ext uri="{FF2B5EF4-FFF2-40B4-BE49-F238E27FC236}">
                        <a16:creationId xmlns:a16="http://schemas.microsoft.com/office/drawing/2014/main" id="{5657233E-ECB0-49C9-9872-F8E2D3DECD0B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3" name="Rectangle 812">
                    <a:extLst>
                      <a:ext uri="{FF2B5EF4-FFF2-40B4-BE49-F238E27FC236}">
                        <a16:creationId xmlns:a16="http://schemas.microsoft.com/office/drawing/2014/main" id="{6A609BD2-6875-4FC0-B863-EFED0B65D828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14" name="Rectangle 813">
                    <a:extLst>
                      <a:ext uri="{FF2B5EF4-FFF2-40B4-BE49-F238E27FC236}">
                        <a16:creationId xmlns:a16="http://schemas.microsoft.com/office/drawing/2014/main" id="{E7A48052-57D2-4C63-B5AB-50320CE93F8D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0989D609-2710-4191-B3CA-6A591290D34E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16" name="Rectangle 815">
                    <a:extLst>
                      <a:ext uri="{FF2B5EF4-FFF2-40B4-BE49-F238E27FC236}">
                        <a16:creationId xmlns:a16="http://schemas.microsoft.com/office/drawing/2014/main" id="{630712B7-3481-4F04-8906-A0207E9E1306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Rectangle 816">
                    <a:extLst>
                      <a:ext uri="{FF2B5EF4-FFF2-40B4-BE49-F238E27FC236}">
                        <a16:creationId xmlns:a16="http://schemas.microsoft.com/office/drawing/2014/main" id="{E0C9C66D-415B-409C-B0B2-856250863282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0A39C823-2BA8-429D-934D-1F6D03883A81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2627A9F8-75D5-4C88-9BEE-C93378990039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C467708E-6DC3-4A03-AFF5-EA38D3A674B2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784" name="Group 783">
                  <a:extLst>
                    <a:ext uri="{FF2B5EF4-FFF2-40B4-BE49-F238E27FC236}">
                      <a16:creationId xmlns:a16="http://schemas.microsoft.com/office/drawing/2014/main" id="{45F983C4-CB1E-4824-A835-D54832463BA5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C0FA30F4-24AB-4CF2-ACCA-ABA129174929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550037F7-EF91-416E-8356-5207DC1844AF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0196E5CE-AD06-4E8B-93AC-230C10052A0F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37765806-F5DF-45F0-8427-519F8168D93D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568A032F-B5F4-4583-9E4B-F4A764DAD691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2A9FAC7F-3314-44CB-BF2D-B3B7DD35896F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C418FD43-9017-4D53-A5CF-E107920BE208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92" name="Rectangle 791">
                    <a:extLst>
                      <a:ext uri="{FF2B5EF4-FFF2-40B4-BE49-F238E27FC236}">
                        <a16:creationId xmlns:a16="http://schemas.microsoft.com/office/drawing/2014/main" id="{6DE90703-E1F1-42ED-9CD1-F72C06E806F7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F1648C6E-5D84-400C-959D-3938B996F343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F337DE0B-A17B-460A-8EBC-66F41D9C0D55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452A3410-54A4-4C0A-8316-26B43E4E7BE4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605E9657-FE66-4428-939A-5BDDA6C3988D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2C167D5E-2A80-4299-84FC-02226970AC08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F1C58C63-84F8-46EB-B8BD-DB51A86789EC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FBCC381E-ABCB-4EC9-BF60-99B868BF2375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2AE0144B-1191-4BB4-869B-4137D848E30F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7F146672-D241-44E2-AA57-8FAF9FAE2166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895F29AE-1BEF-4E94-87DA-8E0FCDC0C1A5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BCBB760-3A3D-4BAC-B6DD-6A88EC312910}"/>
                </a:ext>
              </a:extLst>
            </p:cNvPr>
            <p:cNvGrpSpPr/>
            <p:nvPr/>
          </p:nvGrpSpPr>
          <p:grpSpPr>
            <a:xfrm>
              <a:off x="2121793" y="3008902"/>
              <a:ext cx="1788225" cy="1784222"/>
              <a:chOff x="1307369" y="1922640"/>
              <a:chExt cx="1788225" cy="1784222"/>
            </a:xfrm>
          </p:grpSpPr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836AC60F-DC7C-4EC6-9845-11FD299E422E}"/>
                  </a:ext>
                </a:extLst>
              </p:cNvPr>
              <p:cNvGrpSpPr/>
              <p:nvPr/>
            </p:nvGrpSpPr>
            <p:grpSpPr>
              <a:xfrm>
                <a:off x="1308549" y="1922640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B9494A1E-D90B-42CF-AF6D-4203F357F278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9B612D2B-0908-4036-B192-1E5085C3F16F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64" name="Rectangle 763">
                    <a:extLst>
                      <a:ext uri="{FF2B5EF4-FFF2-40B4-BE49-F238E27FC236}">
                        <a16:creationId xmlns:a16="http://schemas.microsoft.com/office/drawing/2014/main" id="{317F10D6-D739-4EDE-A2B5-EB1F309366B1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0BA1789A-C0AB-4F8A-AED2-F78F047CAA51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6EC24B89-CDB9-46E7-9631-74AA099AEF9D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7346E1AB-A052-44A3-AE77-C14B685EF8F0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47D5A7F2-9090-4928-8E34-10652A1F3BCC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E77FDF66-2B6C-4092-AD1E-423FF2DBE888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B3A153F1-114C-46F5-8F46-E0E14DC30353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AE80EA4F-61FC-454A-BFFC-CD4A04AB94D5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9A44C147-E1B3-4D4E-8ACB-2DA2EAFAC707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2C1A3599-C92E-41CB-924E-CE78D35249E4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5BDDBEA0-F324-45DE-8908-7EA4C5CA57A2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DCCD8300-FD76-409D-A647-9594F597D765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8A6E2626-FCED-4EAE-82BF-9330F1960D13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57FA2037-411C-492A-A3A0-144099661C53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78" name="Rectangle 777">
                    <a:extLst>
                      <a:ext uri="{FF2B5EF4-FFF2-40B4-BE49-F238E27FC236}">
                        <a16:creationId xmlns:a16="http://schemas.microsoft.com/office/drawing/2014/main" id="{7E4D2A56-1E32-47C8-B571-5959C033D10A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63DACE09-A2AC-4444-9380-103EFEE8D31F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80" name="Rectangle 779">
                    <a:extLst>
                      <a:ext uri="{FF2B5EF4-FFF2-40B4-BE49-F238E27FC236}">
                        <a16:creationId xmlns:a16="http://schemas.microsoft.com/office/drawing/2014/main" id="{0A642925-DF13-4F00-A780-F1089D33B656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98E3ADF4-BC10-48B3-88B2-A89350B4D24D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46D788E3-2748-4904-8A9F-BBEC37F9060F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7AFD07D6-0227-41FB-AB4D-DBABEF34C8EB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8CAAE1EC-E06A-43E7-AD75-E08D002D0129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EEE80FBA-4D3B-46CB-90D1-9118FD697EB0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9" name="Rectangle 748">
                    <a:extLst>
                      <a:ext uri="{FF2B5EF4-FFF2-40B4-BE49-F238E27FC236}">
                        <a16:creationId xmlns:a16="http://schemas.microsoft.com/office/drawing/2014/main" id="{4879EF69-1390-4B2A-A26D-8B1084DA91FE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89"/>
                    <a:ext cx="617942" cy="61794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A0B588B3-2E95-4C0C-8496-DAA7A08929A1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76EA5235-EDFD-4821-8B65-98474684026E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08F61DB4-775C-4E62-B35F-49DAAE4D8112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Rectangle 752">
                    <a:extLst>
                      <a:ext uri="{FF2B5EF4-FFF2-40B4-BE49-F238E27FC236}">
                        <a16:creationId xmlns:a16="http://schemas.microsoft.com/office/drawing/2014/main" id="{697FEDBC-F699-416E-8F5C-D35F4869FB4C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21A4B3E3-073B-4557-86BC-2E7184B23206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1385A166-60C9-4DAA-9737-F470DEB10FD0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454ABF4A-DB01-45DC-9E80-BA2941C59628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ECBC34BC-3D44-4437-832E-EB4F86D065D3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85C6D35A-2D61-4E9D-AE54-D7A7F8D046FD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D64603B9-CD25-454B-9C4D-35FD5A65CF24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13874EC3-5BF5-4F42-B4CE-E667B976A702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67D95B04-541B-47D3-954F-D1CF8B831F3B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353D7808-7B26-4FA1-8685-ABF8FC9BE30A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  <p:grpSp>
            <p:nvGrpSpPr>
              <p:cNvPr id="704" name="Group 703">
                <a:extLst>
                  <a:ext uri="{FF2B5EF4-FFF2-40B4-BE49-F238E27FC236}">
                    <a16:creationId xmlns:a16="http://schemas.microsoft.com/office/drawing/2014/main" id="{7E08FA53-48E1-445E-BA8B-E71A143A2AA9}"/>
                  </a:ext>
                </a:extLst>
              </p:cNvPr>
              <p:cNvGrpSpPr/>
              <p:nvPr/>
            </p:nvGrpSpPr>
            <p:grpSpPr>
              <a:xfrm>
                <a:off x="1307369" y="2812547"/>
                <a:ext cx="1787045" cy="894315"/>
                <a:chOff x="1510838" y="1809195"/>
                <a:chExt cx="1787045" cy="894315"/>
              </a:xfrm>
            </p:grpSpPr>
            <p:grpSp>
              <p:nvGrpSpPr>
                <p:cNvPr id="705" name="Group 704">
                  <a:extLst>
                    <a:ext uri="{FF2B5EF4-FFF2-40B4-BE49-F238E27FC236}">
                      <a16:creationId xmlns:a16="http://schemas.microsoft.com/office/drawing/2014/main" id="{6D5BD8C9-8295-49A2-805B-B7CB5F2BCA5C}"/>
                    </a:ext>
                  </a:extLst>
                </p:cNvPr>
                <p:cNvGrpSpPr/>
                <p:nvPr/>
              </p:nvGrpSpPr>
              <p:grpSpPr>
                <a:xfrm>
                  <a:off x="1510838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642F0037-3310-4B37-8C1D-A2C4DDCAE7DA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26" name="Rectangle 725">
                    <a:extLst>
                      <a:ext uri="{FF2B5EF4-FFF2-40B4-BE49-F238E27FC236}">
                        <a16:creationId xmlns:a16="http://schemas.microsoft.com/office/drawing/2014/main" id="{9BA7B0EB-735D-449D-B33C-87C460A7B6F5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7" name="Rectangle 726">
                    <a:extLst>
                      <a:ext uri="{FF2B5EF4-FFF2-40B4-BE49-F238E27FC236}">
                        <a16:creationId xmlns:a16="http://schemas.microsoft.com/office/drawing/2014/main" id="{ECCE303F-C770-460B-9702-E03E28958986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D8507F81-60DB-441E-9CFC-802F9DBAE86C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9" name="Rectangle 728">
                    <a:extLst>
                      <a:ext uri="{FF2B5EF4-FFF2-40B4-BE49-F238E27FC236}">
                        <a16:creationId xmlns:a16="http://schemas.microsoft.com/office/drawing/2014/main" id="{7B21DAD1-0246-4C8D-9FF0-7DDB6BF0AF22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E7F49BAE-FD48-49C8-8F1E-E9FB84E42D31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640A0ABB-0C39-4B9E-B9AD-5D11A91D919C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32" name="Rectangle 731">
                    <a:extLst>
                      <a:ext uri="{FF2B5EF4-FFF2-40B4-BE49-F238E27FC236}">
                        <a16:creationId xmlns:a16="http://schemas.microsoft.com/office/drawing/2014/main" id="{390DADB2-6594-4017-8FC9-436DD2B2A7B8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31BC1AD0-438A-441A-B0A9-F40545DD0796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35059C6A-F7EB-4191-A286-D9752ECAC33A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8B73CA51-2460-46C2-9466-622DEE022ECC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36" name="Rectangle 735">
                    <a:extLst>
                      <a:ext uri="{FF2B5EF4-FFF2-40B4-BE49-F238E27FC236}">
                        <a16:creationId xmlns:a16="http://schemas.microsoft.com/office/drawing/2014/main" id="{A2831703-8959-43CE-B52A-DA4E517EF316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BCA50C6D-3626-4DEC-A2D0-5CD9435C364B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1BE5653A-529C-4F21-8C2B-F8E5ABFBD542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A9BFBF5D-F2D8-4617-9144-399024011E23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40" name="Rectangle 739">
                    <a:extLst>
                      <a:ext uri="{FF2B5EF4-FFF2-40B4-BE49-F238E27FC236}">
                        <a16:creationId xmlns:a16="http://schemas.microsoft.com/office/drawing/2014/main" id="{B8BF6910-F9D0-489D-B29E-C6D4F0ED7C73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F4D1CE4F-817E-4E20-A8D3-1A542840E7C9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42" name="Rectangle 741">
                    <a:extLst>
                      <a:ext uri="{FF2B5EF4-FFF2-40B4-BE49-F238E27FC236}">
                        <a16:creationId xmlns:a16="http://schemas.microsoft.com/office/drawing/2014/main" id="{73AE2AF9-FA66-43F1-B972-86FBF03DD9F9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706" name="Group 705">
                  <a:extLst>
                    <a:ext uri="{FF2B5EF4-FFF2-40B4-BE49-F238E27FC236}">
                      <a16:creationId xmlns:a16="http://schemas.microsoft.com/office/drawing/2014/main" id="{B7E5619B-AC80-4A41-9A5A-90BAA45816F2}"/>
                    </a:ext>
                  </a:extLst>
                </p:cNvPr>
                <p:cNvGrpSpPr/>
                <p:nvPr/>
              </p:nvGrpSpPr>
              <p:grpSpPr>
                <a:xfrm>
                  <a:off x="2405540" y="1809195"/>
                  <a:ext cx="892343" cy="894315"/>
                  <a:chOff x="1553476" y="1843990"/>
                  <a:chExt cx="3707647" cy="3715841"/>
                </a:xfrm>
              </p:grpSpPr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2F97B8BA-D0DB-4E39-B3AC-6409A207F853}"/>
                      </a:ext>
                    </a:extLst>
                  </p:cNvPr>
                  <p:cNvSpPr/>
                  <p:nvPr/>
                </p:nvSpPr>
                <p:spPr>
                  <a:xfrm>
                    <a:off x="1557437" y="18541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456849DA-73B0-4956-8825-7F500D97B50D}"/>
                      </a:ext>
                    </a:extLst>
                  </p:cNvPr>
                  <p:cNvSpPr/>
                  <p:nvPr/>
                </p:nvSpPr>
                <p:spPr>
                  <a:xfrm>
                    <a:off x="4025241" y="431918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9FC22D71-698B-43E6-9A3B-9288564FAB47}"/>
                      </a:ext>
                    </a:extLst>
                  </p:cNvPr>
                  <p:cNvSpPr/>
                  <p:nvPr/>
                </p:nvSpPr>
                <p:spPr>
                  <a:xfrm>
                    <a:off x="4643182" y="493712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10" name="Rectangle 709">
                    <a:extLst>
                      <a:ext uri="{FF2B5EF4-FFF2-40B4-BE49-F238E27FC236}">
                        <a16:creationId xmlns:a16="http://schemas.microsoft.com/office/drawing/2014/main" id="{19DEA492-9E9C-4BF8-B39F-EE7596D3A48A}"/>
                      </a:ext>
                    </a:extLst>
                  </p:cNvPr>
                  <p:cNvSpPr/>
                  <p:nvPr/>
                </p:nvSpPr>
                <p:spPr>
                  <a:xfrm>
                    <a:off x="2789359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1" name="Rectangle 710">
                    <a:extLst>
                      <a:ext uri="{FF2B5EF4-FFF2-40B4-BE49-F238E27FC236}">
                        <a16:creationId xmlns:a16="http://schemas.microsoft.com/office/drawing/2014/main" id="{B174169D-F6CF-45F3-8B4E-88BF5347732E}"/>
                      </a:ext>
                    </a:extLst>
                  </p:cNvPr>
                  <p:cNvSpPr/>
                  <p:nvPr/>
                </p:nvSpPr>
                <p:spPr>
                  <a:xfrm>
                    <a:off x="2171418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12" name="Rectangle 711">
                    <a:extLst>
                      <a:ext uri="{FF2B5EF4-FFF2-40B4-BE49-F238E27FC236}">
                        <a16:creationId xmlns:a16="http://schemas.microsoft.com/office/drawing/2014/main" id="{D1203DF1-07F0-4F81-9252-0AFFAA851EE6}"/>
                      </a:ext>
                    </a:extLst>
                  </p:cNvPr>
                  <p:cNvSpPr/>
                  <p:nvPr/>
                </p:nvSpPr>
                <p:spPr>
                  <a:xfrm>
                    <a:off x="1553476" y="432394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3" name="Rectangle 712">
                    <a:extLst>
                      <a:ext uri="{FF2B5EF4-FFF2-40B4-BE49-F238E27FC236}">
                        <a16:creationId xmlns:a16="http://schemas.microsoft.com/office/drawing/2014/main" id="{136CB73C-086F-4675-BB81-6DC2F6018075}"/>
                      </a:ext>
                    </a:extLst>
                  </p:cNvPr>
                  <p:cNvSpPr/>
                  <p:nvPr/>
                </p:nvSpPr>
                <p:spPr>
                  <a:xfrm>
                    <a:off x="3407300" y="49418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434D1E8C-03C9-472C-8FD4-BDF575B59B6B}"/>
                      </a:ext>
                    </a:extLst>
                  </p:cNvPr>
                  <p:cNvSpPr/>
                  <p:nvPr/>
                </p:nvSpPr>
                <p:spPr>
                  <a:xfrm>
                    <a:off x="4025241" y="3079872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6F96D275-A93B-4DD7-8D9F-855B35A83911}"/>
                      </a:ext>
                    </a:extLst>
                  </p:cNvPr>
                  <p:cNvSpPr/>
                  <p:nvPr/>
                </p:nvSpPr>
                <p:spPr>
                  <a:xfrm>
                    <a:off x="4643182" y="3697814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16" name="Rectangle 715">
                    <a:extLst>
                      <a:ext uri="{FF2B5EF4-FFF2-40B4-BE49-F238E27FC236}">
                        <a16:creationId xmlns:a16="http://schemas.microsoft.com/office/drawing/2014/main" id="{296F7009-0C1B-4CB0-A9A3-502EC9B23928}"/>
                      </a:ext>
                    </a:extLst>
                  </p:cNvPr>
                  <p:cNvSpPr/>
                  <p:nvPr/>
                </p:nvSpPr>
                <p:spPr>
                  <a:xfrm>
                    <a:off x="4025241" y="184399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Rectangle 716">
                    <a:extLst>
                      <a:ext uri="{FF2B5EF4-FFF2-40B4-BE49-F238E27FC236}">
                        <a16:creationId xmlns:a16="http://schemas.microsoft.com/office/drawing/2014/main" id="{67328F55-1FF2-4EEB-9452-4B164C31C4F4}"/>
                      </a:ext>
                    </a:extLst>
                  </p:cNvPr>
                  <p:cNvSpPr/>
                  <p:nvPr/>
                </p:nvSpPr>
                <p:spPr>
                  <a:xfrm>
                    <a:off x="4643182" y="2461931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18" name="Rectangle 717">
                    <a:extLst>
                      <a:ext uri="{FF2B5EF4-FFF2-40B4-BE49-F238E27FC236}">
                        <a16:creationId xmlns:a16="http://schemas.microsoft.com/office/drawing/2014/main" id="{4903A72D-4935-48DD-B4CB-74D998CA1B98}"/>
                      </a:ext>
                    </a:extLst>
                  </p:cNvPr>
                  <p:cNvSpPr/>
                  <p:nvPr/>
                </p:nvSpPr>
                <p:spPr>
                  <a:xfrm>
                    <a:off x="2789359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9" name="Rectangle 718">
                    <a:extLst>
                      <a:ext uri="{FF2B5EF4-FFF2-40B4-BE49-F238E27FC236}">
                        <a16:creationId xmlns:a16="http://schemas.microsoft.com/office/drawing/2014/main" id="{75095BF0-AA5F-4B57-8701-A89F411CB046}"/>
                      </a:ext>
                    </a:extLst>
                  </p:cNvPr>
                  <p:cNvSpPr/>
                  <p:nvPr/>
                </p:nvSpPr>
                <p:spPr>
                  <a:xfrm>
                    <a:off x="2171418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20" name="Rectangle 719">
                    <a:extLst>
                      <a:ext uri="{FF2B5EF4-FFF2-40B4-BE49-F238E27FC236}">
                        <a16:creationId xmlns:a16="http://schemas.microsoft.com/office/drawing/2014/main" id="{56192FE5-C17C-4B5A-A43C-F51AC2E4B782}"/>
                      </a:ext>
                    </a:extLst>
                  </p:cNvPr>
                  <p:cNvSpPr/>
                  <p:nvPr/>
                </p:nvSpPr>
                <p:spPr>
                  <a:xfrm>
                    <a:off x="1553476" y="3084638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1" name="Rectangle 720">
                    <a:extLst>
                      <a:ext uri="{FF2B5EF4-FFF2-40B4-BE49-F238E27FC236}">
                        <a16:creationId xmlns:a16="http://schemas.microsoft.com/office/drawing/2014/main" id="{B63D8D3B-B989-4AC5-A707-E9D6C86D343C}"/>
                      </a:ext>
                    </a:extLst>
                  </p:cNvPr>
                  <p:cNvSpPr/>
                  <p:nvPr/>
                </p:nvSpPr>
                <p:spPr>
                  <a:xfrm>
                    <a:off x="3407300" y="3702580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22" name="Rectangle 721">
                    <a:extLst>
                      <a:ext uri="{FF2B5EF4-FFF2-40B4-BE49-F238E27FC236}">
                        <a16:creationId xmlns:a16="http://schemas.microsoft.com/office/drawing/2014/main" id="{2BD1D39D-2877-45E4-9827-59D9CD7BA58A}"/>
                      </a:ext>
                    </a:extLst>
                  </p:cNvPr>
                  <p:cNvSpPr/>
                  <p:nvPr/>
                </p:nvSpPr>
                <p:spPr>
                  <a:xfrm>
                    <a:off x="2789359" y="1848756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3" name="Rectangle 722">
                    <a:extLst>
                      <a:ext uri="{FF2B5EF4-FFF2-40B4-BE49-F238E27FC236}">
                        <a16:creationId xmlns:a16="http://schemas.microsoft.com/office/drawing/2014/main" id="{07B3145C-BCDD-490A-8541-D9AB3EC34218}"/>
                      </a:ext>
                    </a:extLst>
                  </p:cNvPr>
                  <p:cNvSpPr/>
                  <p:nvPr/>
                </p:nvSpPr>
                <p:spPr>
                  <a:xfrm>
                    <a:off x="2171418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23420D66-AA53-47FF-ABC9-95C5FC8F1B1A}"/>
                      </a:ext>
                    </a:extLst>
                  </p:cNvPr>
                  <p:cNvSpPr/>
                  <p:nvPr/>
                </p:nvSpPr>
                <p:spPr>
                  <a:xfrm>
                    <a:off x="3407300" y="2466697"/>
                    <a:ext cx="617941" cy="61794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436F96-B8F4-4576-A36C-FD8CA5FF932C}"/>
                </a:ext>
              </a:extLst>
            </p:cNvPr>
            <p:cNvGrpSpPr/>
            <p:nvPr/>
          </p:nvGrpSpPr>
          <p:grpSpPr>
            <a:xfrm>
              <a:off x="330579" y="1217249"/>
              <a:ext cx="3589282" cy="915211"/>
              <a:chOff x="330579" y="1217249"/>
              <a:chExt cx="3589282" cy="915211"/>
            </a:xfrm>
          </p:grpSpPr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DD1C87D8-D7AC-4D0C-9E9C-2F3CDB127506}"/>
                  </a:ext>
                </a:extLst>
              </p:cNvPr>
              <p:cNvGrpSpPr/>
              <p:nvPr/>
            </p:nvGrpSpPr>
            <p:grpSpPr>
              <a:xfrm>
                <a:off x="330579" y="1217827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0E91365-E447-4E4C-898F-B565D876A215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661" name="Oval 660">
                    <a:extLst>
                      <a:ext uri="{FF2B5EF4-FFF2-40B4-BE49-F238E27FC236}">
                        <a16:creationId xmlns:a16="http://schemas.microsoft.com/office/drawing/2014/main" id="{29CD2C51-EEA4-42AE-9CDA-BC6ABDAA3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Oval 661">
                    <a:extLst>
                      <a:ext uri="{FF2B5EF4-FFF2-40B4-BE49-F238E27FC236}">
                        <a16:creationId xmlns:a16="http://schemas.microsoft.com/office/drawing/2014/main" id="{695CB9BD-C566-426B-B41A-3CEE05E6C7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Oval 662">
                    <a:extLst>
                      <a:ext uri="{FF2B5EF4-FFF2-40B4-BE49-F238E27FC236}">
                        <a16:creationId xmlns:a16="http://schemas.microsoft.com/office/drawing/2014/main" id="{FF27F90B-71A8-464B-B6ED-55835C094F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Oval 663">
                    <a:extLst>
                      <a:ext uri="{FF2B5EF4-FFF2-40B4-BE49-F238E27FC236}">
                        <a16:creationId xmlns:a16="http://schemas.microsoft.com/office/drawing/2014/main" id="{40D6C64C-96ED-4711-9272-AB0B341CA8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Oval 664">
                    <a:extLst>
                      <a:ext uri="{FF2B5EF4-FFF2-40B4-BE49-F238E27FC236}">
                        <a16:creationId xmlns:a16="http://schemas.microsoft.com/office/drawing/2014/main" id="{B8E6486E-C357-44A5-8AE9-66098CB92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Oval 665">
                    <a:extLst>
                      <a:ext uri="{FF2B5EF4-FFF2-40B4-BE49-F238E27FC236}">
                        <a16:creationId xmlns:a16="http://schemas.microsoft.com/office/drawing/2014/main" id="{012DE7D2-B6B1-4DCE-B936-0069EA2602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Oval 666">
                    <a:extLst>
                      <a:ext uri="{FF2B5EF4-FFF2-40B4-BE49-F238E27FC236}">
                        <a16:creationId xmlns:a16="http://schemas.microsoft.com/office/drawing/2014/main" id="{F6D30663-8AE2-4A3A-AC05-0000FB44C6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Oval 667">
                    <a:extLst>
                      <a:ext uri="{FF2B5EF4-FFF2-40B4-BE49-F238E27FC236}">
                        <a16:creationId xmlns:a16="http://schemas.microsoft.com/office/drawing/2014/main" id="{C97D6590-3E70-418D-A7E9-389AA9C96B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Oval 668">
                    <a:extLst>
                      <a:ext uri="{FF2B5EF4-FFF2-40B4-BE49-F238E27FC236}">
                        <a16:creationId xmlns:a16="http://schemas.microsoft.com/office/drawing/2014/main" id="{7AE89275-FC00-4829-A34C-6D9D8E63F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0" name="Oval 669">
                    <a:extLst>
                      <a:ext uri="{FF2B5EF4-FFF2-40B4-BE49-F238E27FC236}">
                        <a16:creationId xmlns:a16="http://schemas.microsoft.com/office/drawing/2014/main" id="{48A8197B-A18B-4605-B5FB-2BB067A45B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Oval 670">
                    <a:extLst>
                      <a:ext uri="{FF2B5EF4-FFF2-40B4-BE49-F238E27FC236}">
                        <a16:creationId xmlns:a16="http://schemas.microsoft.com/office/drawing/2014/main" id="{C4BB1F68-D1BF-4A53-854F-07E2881AB1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Oval 671">
                    <a:extLst>
                      <a:ext uri="{FF2B5EF4-FFF2-40B4-BE49-F238E27FC236}">
                        <a16:creationId xmlns:a16="http://schemas.microsoft.com/office/drawing/2014/main" id="{60E8E90D-4DFB-46D7-A04A-C8D9E1E17D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Oval 672">
                    <a:extLst>
                      <a:ext uri="{FF2B5EF4-FFF2-40B4-BE49-F238E27FC236}">
                        <a16:creationId xmlns:a16="http://schemas.microsoft.com/office/drawing/2014/main" id="{6B2D7E91-11D4-44A7-9C6A-688E3E80E8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4" name="Oval 673">
                    <a:extLst>
                      <a:ext uri="{FF2B5EF4-FFF2-40B4-BE49-F238E27FC236}">
                        <a16:creationId xmlns:a16="http://schemas.microsoft.com/office/drawing/2014/main" id="{0F50DC5D-40F1-4327-A421-C5BD6DEA4D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5" name="Oval 674">
                    <a:extLst>
                      <a:ext uri="{FF2B5EF4-FFF2-40B4-BE49-F238E27FC236}">
                        <a16:creationId xmlns:a16="http://schemas.microsoft.com/office/drawing/2014/main" id="{738178B2-E363-4314-99CE-A2FE98368F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6" name="Oval 675">
                    <a:extLst>
                      <a:ext uri="{FF2B5EF4-FFF2-40B4-BE49-F238E27FC236}">
                        <a16:creationId xmlns:a16="http://schemas.microsoft.com/office/drawing/2014/main" id="{52255BB2-762C-4838-9BBD-25CA52C6FD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Oval 676">
                    <a:extLst>
                      <a:ext uri="{FF2B5EF4-FFF2-40B4-BE49-F238E27FC236}">
                        <a16:creationId xmlns:a16="http://schemas.microsoft.com/office/drawing/2014/main" id="{04F02127-3869-435E-9668-607EE96EFB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Oval 677">
                    <a:extLst>
                      <a:ext uri="{FF2B5EF4-FFF2-40B4-BE49-F238E27FC236}">
                        <a16:creationId xmlns:a16="http://schemas.microsoft.com/office/drawing/2014/main" id="{AA410F26-894D-466B-BB70-3932C7959D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Oval 678">
                    <a:extLst>
                      <a:ext uri="{FF2B5EF4-FFF2-40B4-BE49-F238E27FC236}">
                        <a16:creationId xmlns:a16="http://schemas.microsoft.com/office/drawing/2014/main" id="{60624F2F-96A3-43EB-9573-9ED03B3601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0" name="Oval 679">
                    <a:extLst>
                      <a:ext uri="{FF2B5EF4-FFF2-40B4-BE49-F238E27FC236}">
                        <a16:creationId xmlns:a16="http://schemas.microsoft.com/office/drawing/2014/main" id="{CEBC6587-8593-47CF-878E-FA882BDFB2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Oval 680">
                    <a:extLst>
                      <a:ext uri="{FF2B5EF4-FFF2-40B4-BE49-F238E27FC236}">
                        <a16:creationId xmlns:a16="http://schemas.microsoft.com/office/drawing/2014/main" id="{6547C2B6-A7B2-46FA-9974-875FEDD91C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2" name="Oval 681">
                    <a:extLst>
                      <a:ext uri="{FF2B5EF4-FFF2-40B4-BE49-F238E27FC236}">
                        <a16:creationId xmlns:a16="http://schemas.microsoft.com/office/drawing/2014/main" id="{E7C3C2B6-AADA-45D8-9048-DBD99D3AA9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3" name="Oval 682">
                    <a:extLst>
                      <a:ext uri="{FF2B5EF4-FFF2-40B4-BE49-F238E27FC236}">
                        <a16:creationId xmlns:a16="http://schemas.microsoft.com/office/drawing/2014/main" id="{F20444FC-AB74-41D1-91A2-FADA20A87B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4" name="Oval 683">
                    <a:extLst>
                      <a:ext uri="{FF2B5EF4-FFF2-40B4-BE49-F238E27FC236}">
                        <a16:creationId xmlns:a16="http://schemas.microsoft.com/office/drawing/2014/main" id="{CF398E28-5F8B-43F8-A58D-6F59320BC2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5" name="Oval 684">
                    <a:extLst>
                      <a:ext uri="{FF2B5EF4-FFF2-40B4-BE49-F238E27FC236}">
                        <a16:creationId xmlns:a16="http://schemas.microsoft.com/office/drawing/2014/main" id="{ECA45911-73FE-4799-81C5-7E6573B895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6" name="Oval 685">
                    <a:extLst>
                      <a:ext uri="{FF2B5EF4-FFF2-40B4-BE49-F238E27FC236}">
                        <a16:creationId xmlns:a16="http://schemas.microsoft.com/office/drawing/2014/main" id="{A9A2206A-BE02-4EE2-9851-CBD7E31095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7" name="Oval 686">
                    <a:extLst>
                      <a:ext uri="{FF2B5EF4-FFF2-40B4-BE49-F238E27FC236}">
                        <a16:creationId xmlns:a16="http://schemas.microsoft.com/office/drawing/2014/main" id="{C23F22C3-BB46-4DCE-B391-4E66EF3311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8" name="Oval 687">
                    <a:extLst>
                      <a:ext uri="{FF2B5EF4-FFF2-40B4-BE49-F238E27FC236}">
                        <a16:creationId xmlns:a16="http://schemas.microsoft.com/office/drawing/2014/main" id="{2878FFC4-71E0-4E39-A796-C55FB6E597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9" name="Oval 688">
                    <a:extLst>
                      <a:ext uri="{FF2B5EF4-FFF2-40B4-BE49-F238E27FC236}">
                        <a16:creationId xmlns:a16="http://schemas.microsoft.com/office/drawing/2014/main" id="{1D212CF6-DC69-457C-8D65-01677FDDEF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0" name="Oval 689">
                    <a:extLst>
                      <a:ext uri="{FF2B5EF4-FFF2-40B4-BE49-F238E27FC236}">
                        <a16:creationId xmlns:a16="http://schemas.microsoft.com/office/drawing/2014/main" id="{991EE51F-C219-428C-B317-532869627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1" name="Oval 690">
                    <a:extLst>
                      <a:ext uri="{FF2B5EF4-FFF2-40B4-BE49-F238E27FC236}">
                        <a16:creationId xmlns:a16="http://schemas.microsoft.com/office/drawing/2014/main" id="{C9F1B173-D294-49B5-934A-47179EB680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Oval 691">
                    <a:extLst>
                      <a:ext uri="{FF2B5EF4-FFF2-40B4-BE49-F238E27FC236}">
                        <a16:creationId xmlns:a16="http://schemas.microsoft.com/office/drawing/2014/main" id="{E8787AA6-0A3E-45C7-BD8D-378B4CF8D5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3" name="Oval 692">
                    <a:extLst>
                      <a:ext uri="{FF2B5EF4-FFF2-40B4-BE49-F238E27FC236}">
                        <a16:creationId xmlns:a16="http://schemas.microsoft.com/office/drawing/2014/main" id="{2C608ABF-82AA-477B-86BA-DAD5F0F2A1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Oval 693">
                    <a:extLst>
                      <a:ext uri="{FF2B5EF4-FFF2-40B4-BE49-F238E27FC236}">
                        <a16:creationId xmlns:a16="http://schemas.microsoft.com/office/drawing/2014/main" id="{22B98D1F-E9D3-4334-B0F9-3625125E52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5" name="Oval 694">
                    <a:extLst>
                      <a:ext uri="{FF2B5EF4-FFF2-40B4-BE49-F238E27FC236}">
                        <a16:creationId xmlns:a16="http://schemas.microsoft.com/office/drawing/2014/main" id="{F324EF11-C670-4CF6-8EF3-778E0D3636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Oval 695">
                    <a:extLst>
                      <a:ext uri="{FF2B5EF4-FFF2-40B4-BE49-F238E27FC236}">
                        <a16:creationId xmlns:a16="http://schemas.microsoft.com/office/drawing/2014/main" id="{C1DEC85C-2096-48CE-BA8F-DC6EA7195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7" name="Oval 696">
                    <a:extLst>
                      <a:ext uri="{FF2B5EF4-FFF2-40B4-BE49-F238E27FC236}">
                        <a16:creationId xmlns:a16="http://schemas.microsoft.com/office/drawing/2014/main" id="{C4B04CDA-BF09-4C5F-AE40-26F3CC2F6E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Oval 697">
                    <a:extLst>
                      <a:ext uri="{FF2B5EF4-FFF2-40B4-BE49-F238E27FC236}">
                        <a16:creationId xmlns:a16="http://schemas.microsoft.com/office/drawing/2014/main" id="{0371F70F-D4D4-4891-B058-CD7729F65F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Oval 698">
                    <a:extLst>
                      <a:ext uri="{FF2B5EF4-FFF2-40B4-BE49-F238E27FC236}">
                        <a16:creationId xmlns:a16="http://schemas.microsoft.com/office/drawing/2014/main" id="{B2147BF8-2D4A-4008-9B6C-07CE28BA83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0" name="Oval 699">
                    <a:extLst>
                      <a:ext uri="{FF2B5EF4-FFF2-40B4-BE49-F238E27FC236}">
                        <a16:creationId xmlns:a16="http://schemas.microsoft.com/office/drawing/2014/main" id="{2EB3445D-B51C-4B39-9FD2-BCE60C331D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1" name="Oval 700">
                    <a:extLst>
                      <a:ext uri="{FF2B5EF4-FFF2-40B4-BE49-F238E27FC236}">
                        <a16:creationId xmlns:a16="http://schemas.microsoft.com/office/drawing/2014/main" id="{C2FE8191-6D8A-4C7E-9544-5F18C3ABBF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2" name="Oval 701">
                    <a:extLst>
                      <a:ext uri="{FF2B5EF4-FFF2-40B4-BE49-F238E27FC236}">
                        <a16:creationId xmlns:a16="http://schemas.microsoft.com/office/drawing/2014/main" id="{FA42821A-82F6-42E2-9A9E-BF4E605B26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4" name="Oval 653">
                  <a:extLst>
                    <a:ext uri="{FF2B5EF4-FFF2-40B4-BE49-F238E27FC236}">
                      <a16:creationId xmlns:a16="http://schemas.microsoft.com/office/drawing/2014/main" id="{3D7FF88F-2C04-49AE-A524-81970105F8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Oval 654">
                  <a:extLst>
                    <a:ext uri="{FF2B5EF4-FFF2-40B4-BE49-F238E27FC236}">
                      <a16:creationId xmlns:a16="http://schemas.microsoft.com/office/drawing/2014/main" id="{B9BDD57E-35CA-4845-ADDC-79648D43F5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Oval 655">
                  <a:extLst>
                    <a:ext uri="{FF2B5EF4-FFF2-40B4-BE49-F238E27FC236}">
                      <a16:creationId xmlns:a16="http://schemas.microsoft.com/office/drawing/2014/main" id="{B3361E02-6640-46FE-9318-CEDC85F2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Oval 656">
                  <a:extLst>
                    <a:ext uri="{FF2B5EF4-FFF2-40B4-BE49-F238E27FC236}">
                      <a16:creationId xmlns:a16="http://schemas.microsoft.com/office/drawing/2014/main" id="{F12886EF-F547-4F09-AC6D-13DEADBED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Oval 657">
                  <a:extLst>
                    <a:ext uri="{FF2B5EF4-FFF2-40B4-BE49-F238E27FC236}">
                      <a16:creationId xmlns:a16="http://schemas.microsoft.com/office/drawing/2014/main" id="{2D34E6B7-D68C-4C6C-BCD2-223FC9392A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Oval 658">
                  <a:extLst>
                    <a:ext uri="{FF2B5EF4-FFF2-40B4-BE49-F238E27FC236}">
                      <a16:creationId xmlns:a16="http://schemas.microsoft.com/office/drawing/2014/main" id="{18115898-4D6A-4D68-9079-C98DFFE01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Oval 659">
                  <a:extLst>
                    <a:ext uri="{FF2B5EF4-FFF2-40B4-BE49-F238E27FC236}">
                      <a16:creationId xmlns:a16="http://schemas.microsoft.com/office/drawing/2014/main" id="{AEFBF157-EA2E-43A8-8FE6-C418773B7A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16EA94DF-9E01-4188-9B8D-2FC7B2ECF1CE}"/>
                  </a:ext>
                </a:extLst>
              </p:cNvPr>
              <p:cNvGrpSpPr/>
              <p:nvPr/>
            </p:nvGrpSpPr>
            <p:grpSpPr>
              <a:xfrm>
                <a:off x="1371874" y="1217249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B7BA9A62-9310-4EA6-B8F0-F76717C18D5B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611" name="Oval 610">
                    <a:extLst>
                      <a:ext uri="{FF2B5EF4-FFF2-40B4-BE49-F238E27FC236}">
                        <a16:creationId xmlns:a16="http://schemas.microsoft.com/office/drawing/2014/main" id="{FF0CD1AA-F8C6-4476-8E9A-575036618E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Oval 611">
                    <a:extLst>
                      <a:ext uri="{FF2B5EF4-FFF2-40B4-BE49-F238E27FC236}">
                        <a16:creationId xmlns:a16="http://schemas.microsoft.com/office/drawing/2014/main" id="{51E068CC-EE89-42A4-B932-9C5185CAE9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Oval 612">
                    <a:extLst>
                      <a:ext uri="{FF2B5EF4-FFF2-40B4-BE49-F238E27FC236}">
                        <a16:creationId xmlns:a16="http://schemas.microsoft.com/office/drawing/2014/main" id="{BCA57DA1-C503-4F12-95F1-A9920FD2D7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Oval 613">
                    <a:extLst>
                      <a:ext uri="{FF2B5EF4-FFF2-40B4-BE49-F238E27FC236}">
                        <a16:creationId xmlns:a16="http://schemas.microsoft.com/office/drawing/2014/main" id="{136B631F-23A4-4393-843A-1E85E7405D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Oval 614">
                    <a:extLst>
                      <a:ext uri="{FF2B5EF4-FFF2-40B4-BE49-F238E27FC236}">
                        <a16:creationId xmlns:a16="http://schemas.microsoft.com/office/drawing/2014/main" id="{DA842223-5D25-40D4-B1CA-05976A34E2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Oval 615">
                    <a:extLst>
                      <a:ext uri="{FF2B5EF4-FFF2-40B4-BE49-F238E27FC236}">
                        <a16:creationId xmlns:a16="http://schemas.microsoft.com/office/drawing/2014/main" id="{BBF12075-AB58-4522-85DF-59CBBA9E3D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Oval 616">
                    <a:extLst>
                      <a:ext uri="{FF2B5EF4-FFF2-40B4-BE49-F238E27FC236}">
                        <a16:creationId xmlns:a16="http://schemas.microsoft.com/office/drawing/2014/main" id="{DEE24235-6EAA-415D-B071-DD12E76C6C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Oval 617">
                    <a:extLst>
                      <a:ext uri="{FF2B5EF4-FFF2-40B4-BE49-F238E27FC236}">
                        <a16:creationId xmlns:a16="http://schemas.microsoft.com/office/drawing/2014/main" id="{048B51B2-3B29-4A10-805B-F1777249CD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A2F79B5B-6B3F-4F3D-9D7B-274C54BD6B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Oval 619">
                    <a:extLst>
                      <a:ext uri="{FF2B5EF4-FFF2-40B4-BE49-F238E27FC236}">
                        <a16:creationId xmlns:a16="http://schemas.microsoft.com/office/drawing/2014/main" id="{7D2E678B-8626-42BA-900E-A5B0D9F4A3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Oval 620">
                    <a:extLst>
                      <a:ext uri="{FF2B5EF4-FFF2-40B4-BE49-F238E27FC236}">
                        <a16:creationId xmlns:a16="http://schemas.microsoft.com/office/drawing/2014/main" id="{4760C01B-8B11-4A1C-9CB5-12C33524C8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Oval 621">
                    <a:extLst>
                      <a:ext uri="{FF2B5EF4-FFF2-40B4-BE49-F238E27FC236}">
                        <a16:creationId xmlns:a16="http://schemas.microsoft.com/office/drawing/2014/main" id="{5987B9E0-289F-443A-BD31-DD82BF2ADB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" name="Oval 622">
                    <a:extLst>
                      <a:ext uri="{FF2B5EF4-FFF2-40B4-BE49-F238E27FC236}">
                        <a16:creationId xmlns:a16="http://schemas.microsoft.com/office/drawing/2014/main" id="{D7DCED54-4192-4FB8-8B8C-F0F4B2A42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78B2C8D9-EF3F-4AB9-9816-0A6A6C08B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Oval 624">
                    <a:extLst>
                      <a:ext uri="{FF2B5EF4-FFF2-40B4-BE49-F238E27FC236}">
                        <a16:creationId xmlns:a16="http://schemas.microsoft.com/office/drawing/2014/main" id="{6705540C-6786-4BA0-8C6F-AF501CCEF0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Oval 625">
                    <a:extLst>
                      <a:ext uri="{FF2B5EF4-FFF2-40B4-BE49-F238E27FC236}">
                        <a16:creationId xmlns:a16="http://schemas.microsoft.com/office/drawing/2014/main" id="{E30F0F3A-19D0-4E87-838E-32C1376AE6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Oval 626">
                    <a:extLst>
                      <a:ext uri="{FF2B5EF4-FFF2-40B4-BE49-F238E27FC236}">
                        <a16:creationId xmlns:a16="http://schemas.microsoft.com/office/drawing/2014/main" id="{FC1C0AEE-BB09-4015-AE22-BDB6AD4C58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Oval 627">
                    <a:extLst>
                      <a:ext uri="{FF2B5EF4-FFF2-40B4-BE49-F238E27FC236}">
                        <a16:creationId xmlns:a16="http://schemas.microsoft.com/office/drawing/2014/main" id="{AAB58180-C7A9-48E1-A48A-FD0A35B1A9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Oval 628">
                    <a:extLst>
                      <a:ext uri="{FF2B5EF4-FFF2-40B4-BE49-F238E27FC236}">
                        <a16:creationId xmlns:a16="http://schemas.microsoft.com/office/drawing/2014/main" id="{FB234D27-2C3C-4347-9C98-48A180ABBB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Oval 629">
                    <a:extLst>
                      <a:ext uri="{FF2B5EF4-FFF2-40B4-BE49-F238E27FC236}">
                        <a16:creationId xmlns:a16="http://schemas.microsoft.com/office/drawing/2014/main" id="{31E1E75E-21FC-42A1-93D8-D8665C64CC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Oval 630">
                    <a:extLst>
                      <a:ext uri="{FF2B5EF4-FFF2-40B4-BE49-F238E27FC236}">
                        <a16:creationId xmlns:a16="http://schemas.microsoft.com/office/drawing/2014/main" id="{8D0455AA-6DF9-4D50-BFE6-C7D4B5E79F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Oval 631">
                    <a:extLst>
                      <a:ext uri="{FF2B5EF4-FFF2-40B4-BE49-F238E27FC236}">
                        <a16:creationId xmlns:a16="http://schemas.microsoft.com/office/drawing/2014/main" id="{F4CF9FD1-E468-48CF-B1DA-E2B9AF9360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Oval 632">
                    <a:extLst>
                      <a:ext uri="{FF2B5EF4-FFF2-40B4-BE49-F238E27FC236}">
                        <a16:creationId xmlns:a16="http://schemas.microsoft.com/office/drawing/2014/main" id="{D62D570C-8970-467E-92FB-7041304238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Oval 633">
                    <a:extLst>
                      <a:ext uri="{FF2B5EF4-FFF2-40B4-BE49-F238E27FC236}">
                        <a16:creationId xmlns:a16="http://schemas.microsoft.com/office/drawing/2014/main" id="{38296F40-C011-4F96-AA0C-AD10676128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Oval 634">
                    <a:extLst>
                      <a:ext uri="{FF2B5EF4-FFF2-40B4-BE49-F238E27FC236}">
                        <a16:creationId xmlns:a16="http://schemas.microsoft.com/office/drawing/2014/main" id="{E302182D-C65D-42D6-8B04-7D1C5A47A9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Oval 635">
                    <a:extLst>
                      <a:ext uri="{FF2B5EF4-FFF2-40B4-BE49-F238E27FC236}">
                        <a16:creationId xmlns:a16="http://schemas.microsoft.com/office/drawing/2014/main" id="{B6B19D61-9907-41FB-B7D6-7BDD9F9796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Oval 636">
                    <a:extLst>
                      <a:ext uri="{FF2B5EF4-FFF2-40B4-BE49-F238E27FC236}">
                        <a16:creationId xmlns:a16="http://schemas.microsoft.com/office/drawing/2014/main" id="{C3D53BD4-1FFC-4E3C-92CC-06E50CDE7F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FCFF256E-4CA1-493A-853E-4845CB331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9" name="Oval 638">
                    <a:extLst>
                      <a:ext uri="{FF2B5EF4-FFF2-40B4-BE49-F238E27FC236}">
                        <a16:creationId xmlns:a16="http://schemas.microsoft.com/office/drawing/2014/main" id="{D5158838-73B0-4626-8D5C-2CEEC1BCD8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9205D980-AE8B-44D1-90C5-2CE0061C1D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1" name="Oval 640">
                    <a:extLst>
                      <a:ext uri="{FF2B5EF4-FFF2-40B4-BE49-F238E27FC236}">
                        <a16:creationId xmlns:a16="http://schemas.microsoft.com/office/drawing/2014/main" id="{E2DB1570-9F63-4A70-96C2-F307F1659C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Oval 641">
                    <a:extLst>
                      <a:ext uri="{FF2B5EF4-FFF2-40B4-BE49-F238E27FC236}">
                        <a16:creationId xmlns:a16="http://schemas.microsoft.com/office/drawing/2014/main" id="{FF79818B-8595-487D-8228-CC40CF59F1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Oval 642">
                    <a:extLst>
                      <a:ext uri="{FF2B5EF4-FFF2-40B4-BE49-F238E27FC236}">
                        <a16:creationId xmlns:a16="http://schemas.microsoft.com/office/drawing/2014/main" id="{5794AE76-6F53-4CA4-A107-B4C8D600C3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Oval 643">
                    <a:extLst>
                      <a:ext uri="{FF2B5EF4-FFF2-40B4-BE49-F238E27FC236}">
                        <a16:creationId xmlns:a16="http://schemas.microsoft.com/office/drawing/2014/main" id="{19D15596-7056-4927-8C0F-9B3DF6329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Oval 644">
                    <a:extLst>
                      <a:ext uri="{FF2B5EF4-FFF2-40B4-BE49-F238E27FC236}">
                        <a16:creationId xmlns:a16="http://schemas.microsoft.com/office/drawing/2014/main" id="{CF656910-B833-48EA-AF1D-77A2890995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Oval 645">
                    <a:extLst>
                      <a:ext uri="{FF2B5EF4-FFF2-40B4-BE49-F238E27FC236}">
                        <a16:creationId xmlns:a16="http://schemas.microsoft.com/office/drawing/2014/main" id="{A7686AFE-289C-4713-9E8F-85E15937C2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Oval 646">
                    <a:extLst>
                      <a:ext uri="{FF2B5EF4-FFF2-40B4-BE49-F238E27FC236}">
                        <a16:creationId xmlns:a16="http://schemas.microsoft.com/office/drawing/2014/main" id="{A1F81AD9-C559-49F2-A9BF-1C1376F8EA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Oval 647">
                    <a:extLst>
                      <a:ext uri="{FF2B5EF4-FFF2-40B4-BE49-F238E27FC236}">
                        <a16:creationId xmlns:a16="http://schemas.microsoft.com/office/drawing/2014/main" id="{6B332D37-8416-4D0D-80EA-2E66F0C18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Oval 648">
                    <a:extLst>
                      <a:ext uri="{FF2B5EF4-FFF2-40B4-BE49-F238E27FC236}">
                        <a16:creationId xmlns:a16="http://schemas.microsoft.com/office/drawing/2014/main" id="{0B8F22FE-CA38-44C4-9F7A-48D98213B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E784C508-10B3-4570-A71C-5D826A4CF9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1" name="Oval 650">
                    <a:extLst>
                      <a:ext uri="{FF2B5EF4-FFF2-40B4-BE49-F238E27FC236}">
                        <a16:creationId xmlns:a16="http://schemas.microsoft.com/office/drawing/2014/main" id="{10FCF837-2343-46D1-AECE-C1C81BBC7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Oval 651">
                    <a:extLst>
                      <a:ext uri="{FF2B5EF4-FFF2-40B4-BE49-F238E27FC236}">
                        <a16:creationId xmlns:a16="http://schemas.microsoft.com/office/drawing/2014/main" id="{393FBA78-4650-4278-B7AF-CFD73B9573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C71667D7-0A66-4D52-A562-037E0BA43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F099EB69-5C86-4A24-915D-DC3BB840CC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AD488F72-FCA7-4950-B87E-F0FF2C62BB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276DFBD8-2473-4088-8AD8-B1FC616E9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A7A0C937-1381-454F-9B9B-5763163FB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519D2581-0334-426E-8C0C-0F914DFFFF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C18599B3-4246-45CD-9EC9-8F25389DE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55E5DDCC-E6BF-490D-BF05-31471C1C0073}"/>
                  </a:ext>
                </a:extLst>
              </p:cNvPr>
              <p:cNvGrpSpPr/>
              <p:nvPr/>
            </p:nvGrpSpPr>
            <p:grpSpPr>
              <a:xfrm>
                <a:off x="2407725" y="1218060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94D37154-712D-411C-A104-30C3B332D9F5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7739CF97-77A2-4737-A74B-FA8FA8B2FA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F3C87A85-B861-4277-9570-DAD774289F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Oval 562">
                    <a:extLst>
                      <a:ext uri="{FF2B5EF4-FFF2-40B4-BE49-F238E27FC236}">
                        <a16:creationId xmlns:a16="http://schemas.microsoft.com/office/drawing/2014/main" id="{70913DF6-8BBE-4169-890C-CDCFE761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Oval 563">
                    <a:extLst>
                      <a:ext uri="{FF2B5EF4-FFF2-40B4-BE49-F238E27FC236}">
                        <a16:creationId xmlns:a16="http://schemas.microsoft.com/office/drawing/2014/main" id="{A7664DC7-C594-4A12-BB88-21530ED8B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Oval 564">
                    <a:extLst>
                      <a:ext uri="{FF2B5EF4-FFF2-40B4-BE49-F238E27FC236}">
                        <a16:creationId xmlns:a16="http://schemas.microsoft.com/office/drawing/2014/main" id="{16BE4A6B-9D37-49FD-9FD2-2F74F2C599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Oval 565">
                    <a:extLst>
                      <a:ext uri="{FF2B5EF4-FFF2-40B4-BE49-F238E27FC236}">
                        <a16:creationId xmlns:a16="http://schemas.microsoft.com/office/drawing/2014/main" id="{DA9BFF98-6675-4CD8-9783-B07325F175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Oval 566">
                    <a:extLst>
                      <a:ext uri="{FF2B5EF4-FFF2-40B4-BE49-F238E27FC236}">
                        <a16:creationId xmlns:a16="http://schemas.microsoft.com/office/drawing/2014/main" id="{D4DA0D3B-9AF8-4F66-9101-50BF453739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Oval 567">
                    <a:extLst>
                      <a:ext uri="{FF2B5EF4-FFF2-40B4-BE49-F238E27FC236}">
                        <a16:creationId xmlns:a16="http://schemas.microsoft.com/office/drawing/2014/main" id="{2120F590-4793-476A-A5EE-BDF79F2753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Oval 568">
                    <a:extLst>
                      <a:ext uri="{FF2B5EF4-FFF2-40B4-BE49-F238E27FC236}">
                        <a16:creationId xmlns:a16="http://schemas.microsoft.com/office/drawing/2014/main" id="{B35A7840-A506-4417-8261-1CB9334617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Oval 569">
                    <a:extLst>
                      <a:ext uri="{FF2B5EF4-FFF2-40B4-BE49-F238E27FC236}">
                        <a16:creationId xmlns:a16="http://schemas.microsoft.com/office/drawing/2014/main" id="{FDEDF407-E8B0-45A5-B7B5-F5E8E8E55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4502D6C2-27BF-4CBC-B4E1-BC27AB2FF8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Oval 571">
                    <a:extLst>
                      <a:ext uri="{FF2B5EF4-FFF2-40B4-BE49-F238E27FC236}">
                        <a16:creationId xmlns:a16="http://schemas.microsoft.com/office/drawing/2014/main" id="{19738353-858E-4025-B7AA-D5EC574186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Oval 572">
                    <a:extLst>
                      <a:ext uri="{FF2B5EF4-FFF2-40B4-BE49-F238E27FC236}">
                        <a16:creationId xmlns:a16="http://schemas.microsoft.com/office/drawing/2014/main" id="{41D69C66-8F72-448D-8B0E-3F9141BC8E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" name="Oval 573">
                    <a:extLst>
                      <a:ext uri="{FF2B5EF4-FFF2-40B4-BE49-F238E27FC236}">
                        <a16:creationId xmlns:a16="http://schemas.microsoft.com/office/drawing/2014/main" id="{917E5B24-E082-49B0-8BCE-94A66ED3F3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Oval 574">
                    <a:extLst>
                      <a:ext uri="{FF2B5EF4-FFF2-40B4-BE49-F238E27FC236}">
                        <a16:creationId xmlns:a16="http://schemas.microsoft.com/office/drawing/2014/main" id="{DC1BE916-F849-401A-812B-818A3E567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Oval 575">
                    <a:extLst>
                      <a:ext uri="{FF2B5EF4-FFF2-40B4-BE49-F238E27FC236}">
                        <a16:creationId xmlns:a16="http://schemas.microsoft.com/office/drawing/2014/main" id="{BC0FE3A2-4D01-447F-A2A3-7876BED462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Oval 576">
                    <a:extLst>
                      <a:ext uri="{FF2B5EF4-FFF2-40B4-BE49-F238E27FC236}">
                        <a16:creationId xmlns:a16="http://schemas.microsoft.com/office/drawing/2014/main" id="{30A96483-5522-4F06-A6CB-77345F5CCD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Oval 577">
                    <a:extLst>
                      <a:ext uri="{FF2B5EF4-FFF2-40B4-BE49-F238E27FC236}">
                        <a16:creationId xmlns:a16="http://schemas.microsoft.com/office/drawing/2014/main" id="{FD1387E8-86B3-448D-A75B-D5216CF89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1875B9EC-04B3-4DF5-93D9-6183D4C1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Oval 579">
                    <a:extLst>
                      <a:ext uri="{FF2B5EF4-FFF2-40B4-BE49-F238E27FC236}">
                        <a16:creationId xmlns:a16="http://schemas.microsoft.com/office/drawing/2014/main" id="{1A37C49F-F854-4F11-844F-B6F419F3CF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Oval 580">
                    <a:extLst>
                      <a:ext uri="{FF2B5EF4-FFF2-40B4-BE49-F238E27FC236}">
                        <a16:creationId xmlns:a16="http://schemas.microsoft.com/office/drawing/2014/main" id="{C3EACC02-CDE1-4621-B2C6-695DE05A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Oval 581">
                    <a:extLst>
                      <a:ext uri="{FF2B5EF4-FFF2-40B4-BE49-F238E27FC236}">
                        <a16:creationId xmlns:a16="http://schemas.microsoft.com/office/drawing/2014/main" id="{194B4D98-B5AC-43A9-8BE3-3CF89BF67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Oval 582">
                    <a:extLst>
                      <a:ext uri="{FF2B5EF4-FFF2-40B4-BE49-F238E27FC236}">
                        <a16:creationId xmlns:a16="http://schemas.microsoft.com/office/drawing/2014/main" id="{9BDBA122-C115-4119-A918-A61B3A7744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Oval 583">
                    <a:extLst>
                      <a:ext uri="{FF2B5EF4-FFF2-40B4-BE49-F238E27FC236}">
                        <a16:creationId xmlns:a16="http://schemas.microsoft.com/office/drawing/2014/main" id="{217E8A63-7FEF-4774-8DD9-9C2A95A335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Oval 584">
                    <a:extLst>
                      <a:ext uri="{FF2B5EF4-FFF2-40B4-BE49-F238E27FC236}">
                        <a16:creationId xmlns:a16="http://schemas.microsoft.com/office/drawing/2014/main" id="{D4C19808-4839-44CF-AE0D-B16C837772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0E7942D3-4CE2-4B58-9532-E8A598360B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Oval 586">
                    <a:extLst>
                      <a:ext uri="{FF2B5EF4-FFF2-40B4-BE49-F238E27FC236}">
                        <a16:creationId xmlns:a16="http://schemas.microsoft.com/office/drawing/2014/main" id="{A9D43170-2C7E-4026-AEEE-BFE4F7A5C8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Oval 587">
                    <a:extLst>
                      <a:ext uri="{FF2B5EF4-FFF2-40B4-BE49-F238E27FC236}">
                        <a16:creationId xmlns:a16="http://schemas.microsoft.com/office/drawing/2014/main" id="{FEC18317-4B25-4EFF-AD18-F45F8D65AB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Oval 588">
                    <a:extLst>
                      <a:ext uri="{FF2B5EF4-FFF2-40B4-BE49-F238E27FC236}">
                        <a16:creationId xmlns:a16="http://schemas.microsoft.com/office/drawing/2014/main" id="{B3CABCE3-CFED-4C01-B0D7-B2B327D9BE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Oval 589">
                    <a:extLst>
                      <a:ext uri="{FF2B5EF4-FFF2-40B4-BE49-F238E27FC236}">
                        <a16:creationId xmlns:a16="http://schemas.microsoft.com/office/drawing/2014/main" id="{1D9213EB-7792-46AF-B588-159A79F9E3C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" name="Oval 590">
                    <a:extLst>
                      <a:ext uri="{FF2B5EF4-FFF2-40B4-BE49-F238E27FC236}">
                        <a16:creationId xmlns:a16="http://schemas.microsoft.com/office/drawing/2014/main" id="{62CF1974-BDF8-4B3B-A1AC-B6213AF7E3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Oval 591">
                    <a:extLst>
                      <a:ext uri="{FF2B5EF4-FFF2-40B4-BE49-F238E27FC236}">
                        <a16:creationId xmlns:a16="http://schemas.microsoft.com/office/drawing/2014/main" id="{A23B577B-A171-437E-A7A3-CAA6F376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" name="Oval 592">
                    <a:extLst>
                      <a:ext uri="{FF2B5EF4-FFF2-40B4-BE49-F238E27FC236}">
                        <a16:creationId xmlns:a16="http://schemas.microsoft.com/office/drawing/2014/main" id="{E50BD50D-0480-4EB5-8F39-8A6BF326AC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Oval 593">
                    <a:extLst>
                      <a:ext uri="{FF2B5EF4-FFF2-40B4-BE49-F238E27FC236}">
                        <a16:creationId xmlns:a16="http://schemas.microsoft.com/office/drawing/2014/main" id="{3F2C7F31-CA2D-43AE-A842-96737299A3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" name="Oval 594">
                    <a:extLst>
                      <a:ext uri="{FF2B5EF4-FFF2-40B4-BE49-F238E27FC236}">
                        <a16:creationId xmlns:a16="http://schemas.microsoft.com/office/drawing/2014/main" id="{9693E67B-6725-4AAA-8595-6AD4BF27D5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Oval 595">
                    <a:extLst>
                      <a:ext uri="{FF2B5EF4-FFF2-40B4-BE49-F238E27FC236}">
                        <a16:creationId xmlns:a16="http://schemas.microsoft.com/office/drawing/2014/main" id="{1D96174C-44F3-406A-B64B-EB4C564140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" name="Oval 596">
                    <a:extLst>
                      <a:ext uri="{FF2B5EF4-FFF2-40B4-BE49-F238E27FC236}">
                        <a16:creationId xmlns:a16="http://schemas.microsoft.com/office/drawing/2014/main" id="{57AC8262-04DF-4886-A883-58D21DC026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Oval 597">
                    <a:extLst>
                      <a:ext uri="{FF2B5EF4-FFF2-40B4-BE49-F238E27FC236}">
                        <a16:creationId xmlns:a16="http://schemas.microsoft.com/office/drawing/2014/main" id="{626A26D0-0B0D-4C9F-9DB2-752FDF9A84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" name="Oval 598">
                    <a:extLst>
                      <a:ext uri="{FF2B5EF4-FFF2-40B4-BE49-F238E27FC236}">
                        <a16:creationId xmlns:a16="http://schemas.microsoft.com/office/drawing/2014/main" id="{DD0CF297-0F9A-40ED-9D36-58C897242C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Oval 599">
                    <a:extLst>
                      <a:ext uri="{FF2B5EF4-FFF2-40B4-BE49-F238E27FC236}">
                        <a16:creationId xmlns:a16="http://schemas.microsoft.com/office/drawing/2014/main" id="{55AA2B67-3FB5-4FC4-9F24-A3601C2FCF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Oval 600">
                    <a:extLst>
                      <a:ext uri="{FF2B5EF4-FFF2-40B4-BE49-F238E27FC236}">
                        <a16:creationId xmlns:a16="http://schemas.microsoft.com/office/drawing/2014/main" id="{E796175B-65BE-4576-9527-4C22A536AD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Oval 601">
                    <a:extLst>
                      <a:ext uri="{FF2B5EF4-FFF2-40B4-BE49-F238E27FC236}">
                        <a16:creationId xmlns:a16="http://schemas.microsoft.com/office/drawing/2014/main" id="{0BAC05F7-5CD1-430B-9552-8C0EF6FF62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AFCF4C2E-E247-440E-B7C9-AF1FCEF14D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F815F561-1749-4FB7-9D2D-F4609BCABC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8396DF4C-62E6-4E40-818E-C71F5C7C06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87EAA861-B83F-449B-960D-7C64F6A615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17276385-4630-43E7-A7DD-072AE6CC09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0D4D6D26-6058-460D-9858-C409443516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DEEA0F74-60CD-4AA9-B5F8-3928CEA5C4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D43D615F-53DD-4514-BD10-DA8FD954D5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DC82315A-5AEC-465E-B996-12125BAF8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6C60DCE7-C75C-4CBB-80CF-E5AB850C3E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AF57904B-E129-464C-B045-AFD169B8FF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EE20F105-6F1A-4AC2-9D91-0B893757B3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E83905A1-6919-40E5-88AC-310377D9C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356B609C-448B-47A3-A830-70A8F0EA7B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CD94E0DB-31CE-44FB-9088-485C3E16F4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28534498-4C7E-4B4D-BC9B-85C6A8B1FB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7DCDD2B9-3462-42D8-8D04-44653ECB7D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B0DCF115-9D79-4EC5-891E-DB89ACAE5D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4D7D09D-B6D5-487E-A626-252EA3AA5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9B944427-A84A-45B4-93C3-8BD2AB93E2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C5979FCB-E072-4294-B181-C4E00DC68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2A39171E-8970-46D3-899A-140343EA2A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217346A0-FF97-4FED-8BC2-3E842814B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17054FEF-1BAD-4FEB-A25D-81AD5705DB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E292BA6C-0806-4C30-8109-D0CA3942B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7011B45C-E173-47D7-9379-4D060F7BFC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0EEBA8D5-E990-4E0D-92F9-C2EDAE8D1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BCA7B01E-74DE-4684-9D26-A1F25B8F77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17368A3C-73FA-4B96-9742-BFCDAE3231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E6CB305B-1149-4821-B3DD-F17A4E2F9C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094DD9C2-B10C-43BB-9C94-0738DB09C2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8933471F-E7A4-458E-AEA9-9202C24C80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2C177F34-D30E-4CE7-B4CF-783428597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70188793-EC2D-4574-948B-F46F5611AA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3294849D-EE63-4D1E-A552-9ED2A2D711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109ECDE-047D-401C-88FF-59F8ACA21676}"/>
                </a:ext>
              </a:extLst>
            </p:cNvPr>
            <p:cNvGrpSpPr/>
            <p:nvPr/>
          </p:nvGrpSpPr>
          <p:grpSpPr>
            <a:xfrm>
              <a:off x="330579" y="2252394"/>
              <a:ext cx="3589282" cy="915211"/>
              <a:chOff x="330579" y="1217249"/>
              <a:chExt cx="3589282" cy="915211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39E8B408-63CA-42CE-B8BE-787A79D40840}"/>
                  </a:ext>
                </a:extLst>
              </p:cNvPr>
              <p:cNvGrpSpPr/>
              <p:nvPr/>
            </p:nvGrpSpPr>
            <p:grpSpPr>
              <a:xfrm>
                <a:off x="330579" y="1217827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0BC676C3-50DC-4DB7-8C24-29DF7E506C62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480" name="Oval 479">
                    <a:extLst>
                      <a:ext uri="{FF2B5EF4-FFF2-40B4-BE49-F238E27FC236}">
                        <a16:creationId xmlns:a16="http://schemas.microsoft.com/office/drawing/2014/main" id="{7F4CA14E-1A17-44A0-B5D6-B7696698A0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Oval 480">
                    <a:extLst>
                      <a:ext uri="{FF2B5EF4-FFF2-40B4-BE49-F238E27FC236}">
                        <a16:creationId xmlns:a16="http://schemas.microsoft.com/office/drawing/2014/main" id="{F0D4ABD2-CC70-49F2-9DE9-09D660028B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Oval 481">
                    <a:extLst>
                      <a:ext uri="{FF2B5EF4-FFF2-40B4-BE49-F238E27FC236}">
                        <a16:creationId xmlns:a16="http://schemas.microsoft.com/office/drawing/2014/main" id="{AE958ED9-9AA3-48E2-B044-69768E1B53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Oval 482">
                    <a:extLst>
                      <a:ext uri="{FF2B5EF4-FFF2-40B4-BE49-F238E27FC236}">
                        <a16:creationId xmlns:a16="http://schemas.microsoft.com/office/drawing/2014/main" id="{E6A5C20A-3865-4617-A778-A855E207A8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Oval 483">
                    <a:extLst>
                      <a:ext uri="{FF2B5EF4-FFF2-40B4-BE49-F238E27FC236}">
                        <a16:creationId xmlns:a16="http://schemas.microsoft.com/office/drawing/2014/main" id="{270BA58C-8086-47E5-9D34-D1E1D283FD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" name="Oval 484">
                    <a:extLst>
                      <a:ext uri="{FF2B5EF4-FFF2-40B4-BE49-F238E27FC236}">
                        <a16:creationId xmlns:a16="http://schemas.microsoft.com/office/drawing/2014/main" id="{70B32A80-4A89-4502-A0BD-29E46B2D2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Oval 485">
                    <a:extLst>
                      <a:ext uri="{FF2B5EF4-FFF2-40B4-BE49-F238E27FC236}">
                        <a16:creationId xmlns:a16="http://schemas.microsoft.com/office/drawing/2014/main" id="{46FC4EB3-D142-4E1F-A52A-1533A65137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Oval 486">
                    <a:extLst>
                      <a:ext uri="{FF2B5EF4-FFF2-40B4-BE49-F238E27FC236}">
                        <a16:creationId xmlns:a16="http://schemas.microsoft.com/office/drawing/2014/main" id="{A405E332-CA14-4072-83E9-2CE8E16461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Oval 487">
                    <a:extLst>
                      <a:ext uri="{FF2B5EF4-FFF2-40B4-BE49-F238E27FC236}">
                        <a16:creationId xmlns:a16="http://schemas.microsoft.com/office/drawing/2014/main" id="{066D2526-F643-4B35-974A-94C4F5D09A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Oval 488">
                    <a:extLst>
                      <a:ext uri="{FF2B5EF4-FFF2-40B4-BE49-F238E27FC236}">
                        <a16:creationId xmlns:a16="http://schemas.microsoft.com/office/drawing/2014/main" id="{5CED53CF-D26A-4029-8C01-E91A82082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Oval 489">
                    <a:extLst>
                      <a:ext uri="{FF2B5EF4-FFF2-40B4-BE49-F238E27FC236}">
                        <a16:creationId xmlns:a16="http://schemas.microsoft.com/office/drawing/2014/main" id="{E2A5C8D5-73D6-4CD6-8B5B-768BD87FD7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" name="Oval 490">
                    <a:extLst>
                      <a:ext uri="{FF2B5EF4-FFF2-40B4-BE49-F238E27FC236}">
                        <a16:creationId xmlns:a16="http://schemas.microsoft.com/office/drawing/2014/main" id="{8115096C-68F9-480D-8EDF-F648E957A4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Oval 491">
                    <a:extLst>
                      <a:ext uri="{FF2B5EF4-FFF2-40B4-BE49-F238E27FC236}">
                        <a16:creationId xmlns:a16="http://schemas.microsoft.com/office/drawing/2014/main" id="{0EBB909A-F0FF-4CC7-87E9-130BF09155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Oval 492">
                    <a:extLst>
                      <a:ext uri="{FF2B5EF4-FFF2-40B4-BE49-F238E27FC236}">
                        <a16:creationId xmlns:a16="http://schemas.microsoft.com/office/drawing/2014/main" id="{27B96499-4693-45E1-898C-AE98FA84B8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Oval 493">
                    <a:extLst>
                      <a:ext uri="{FF2B5EF4-FFF2-40B4-BE49-F238E27FC236}">
                        <a16:creationId xmlns:a16="http://schemas.microsoft.com/office/drawing/2014/main" id="{3E304123-3533-4980-9EB4-385CCC3F4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5" name="Oval 494">
                    <a:extLst>
                      <a:ext uri="{FF2B5EF4-FFF2-40B4-BE49-F238E27FC236}">
                        <a16:creationId xmlns:a16="http://schemas.microsoft.com/office/drawing/2014/main" id="{34637A5E-591C-42F5-8D11-1A2725D8D4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Oval 495">
                    <a:extLst>
                      <a:ext uri="{FF2B5EF4-FFF2-40B4-BE49-F238E27FC236}">
                        <a16:creationId xmlns:a16="http://schemas.microsoft.com/office/drawing/2014/main" id="{13D584AF-4833-4FEB-BC02-FD3A531EA2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76FE37E8-55C6-41FD-A15D-8C466533EF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540797E4-E8C9-46BA-8E07-231101F7AC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FB33E6C5-39D5-4448-B3D2-F595DEE4E2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EC57AA34-9348-40D6-A1A1-62475ACBD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F7DC7102-7051-431C-ACD8-311DB42F73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Oval 501">
                    <a:extLst>
                      <a:ext uri="{FF2B5EF4-FFF2-40B4-BE49-F238E27FC236}">
                        <a16:creationId xmlns:a16="http://schemas.microsoft.com/office/drawing/2014/main" id="{F4B5C493-6579-4EE5-8443-BF6F83F588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Oval 502">
                    <a:extLst>
                      <a:ext uri="{FF2B5EF4-FFF2-40B4-BE49-F238E27FC236}">
                        <a16:creationId xmlns:a16="http://schemas.microsoft.com/office/drawing/2014/main" id="{3391550C-9733-4257-B0E9-D32E4AED6F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Oval 503">
                    <a:extLst>
                      <a:ext uri="{FF2B5EF4-FFF2-40B4-BE49-F238E27FC236}">
                        <a16:creationId xmlns:a16="http://schemas.microsoft.com/office/drawing/2014/main" id="{49D5A41A-3DB7-44B2-969C-45D75C9BEA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Oval 504">
                    <a:extLst>
                      <a:ext uri="{FF2B5EF4-FFF2-40B4-BE49-F238E27FC236}">
                        <a16:creationId xmlns:a16="http://schemas.microsoft.com/office/drawing/2014/main" id="{6FAB34AD-9A04-4576-84A6-7625C68A59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Oval 505">
                    <a:extLst>
                      <a:ext uri="{FF2B5EF4-FFF2-40B4-BE49-F238E27FC236}">
                        <a16:creationId xmlns:a16="http://schemas.microsoft.com/office/drawing/2014/main" id="{BFEFE17C-4C16-4349-8B73-EB2E26D491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Oval 506">
                    <a:extLst>
                      <a:ext uri="{FF2B5EF4-FFF2-40B4-BE49-F238E27FC236}">
                        <a16:creationId xmlns:a16="http://schemas.microsoft.com/office/drawing/2014/main" id="{CEE56FB2-4051-4C76-BA80-4B6F5289BD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Oval 507">
                    <a:extLst>
                      <a:ext uri="{FF2B5EF4-FFF2-40B4-BE49-F238E27FC236}">
                        <a16:creationId xmlns:a16="http://schemas.microsoft.com/office/drawing/2014/main" id="{D9DF766B-336C-4F46-8046-9D0D851568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Oval 508">
                    <a:extLst>
                      <a:ext uri="{FF2B5EF4-FFF2-40B4-BE49-F238E27FC236}">
                        <a16:creationId xmlns:a16="http://schemas.microsoft.com/office/drawing/2014/main" id="{2EC6AF43-FBF5-4B20-B52C-C87735AD8A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Oval 509">
                    <a:extLst>
                      <a:ext uri="{FF2B5EF4-FFF2-40B4-BE49-F238E27FC236}">
                        <a16:creationId xmlns:a16="http://schemas.microsoft.com/office/drawing/2014/main" id="{E46A361B-4F0A-45A1-92C8-0D8EC36AF7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Oval 510">
                    <a:extLst>
                      <a:ext uri="{FF2B5EF4-FFF2-40B4-BE49-F238E27FC236}">
                        <a16:creationId xmlns:a16="http://schemas.microsoft.com/office/drawing/2014/main" id="{D09A35B8-2016-40EB-8BC4-3B717223DE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Oval 511">
                    <a:extLst>
                      <a:ext uri="{FF2B5EF4-FFF2-40B4-BE49-F238E27FC236}">
                        <a16:creationId xmlns:a16="http://schemas.microsoft.com/office/drawing/2014/main" id="{C4FB7879-30D7-4564-8354-DF3E5A3A7F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Oval 512">
                    <a:extLst>
                      <a:ext uri="{FF2B5EF4-FFF2-40B4-BE49-F238E27FC236}">
                        <a16:creationId xmlns:a16="http://schemas.microsoft.com/office/drawing/2014/main" id="{52D8AA80-9C8E-4522-98C1-225A66867B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Oval 513">
                    <a:extLst>
                      <a:ext uri="{FF2B5EF4-FFF2-40B4-BE49-F238E27FC236}">
                        <a16:creationId xmlns:a16="http://schemas.microsoft.com/office/drawing/2014/main" id="{A57B7E03-0672-478D-828D-EA9186EBB7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Oval 514">
                    <a:extLst>
                      <a:ext uri="{FF2B5EF4-FFF2-40B4-BE49-F238E27FC236}">
                        <a16:creationId xmlns:a16="http://schemas.microsoft.com/office/drawing/2014/main" id="{0ADCF16C-C4DF-4D98-AC7E-22708EFD9A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Oval 515">
                    <a:extLst>
                      <a:ext uri="{FF2B5EF4-FFF2-40B4-BE49-F238E27FC236}">
                        <a16:creationId xmlns:a16="http://schemas.microsoft.com/office/drawing/2014/main" id="{67FE756A-10AA-4A0D-B940-3D91F2FE8D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Oval 516">
                    <a:extLst>
                      <a:ext uri="{FF2B5EF4-FFF2-40B4-BE49-F238E27FC236}">
                        <a16:creationId xmlns:a16="http://schemas.microsoft.com/office/drawing/2014/main" id="{32C2D113-8199-4007-B966-E16599B4E3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Oval 517">
                    <a:extLst>
                      <a:ext uri="{FF2B5EF4-FFF2-40B4-BE49-F238E27FC236}">
                        <a16:creationId xmlns:a16="http://schemas.microsoft.com/office/drawing/2014/main" id="{25BF1860-6817-436A-B336-78B62A8900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013AEBEE-DA0A-47E8-9484-F722F03891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Oval 519">
                    <a:extLst>
                      <a:ext uri="{FF2B5EF4-FFF2-40B4-BE49-F238E27FC236}">
                        <a16:creationId xmlns:a16="http://schemas.microsoft.com/office/drawing/2014/main" id="{15A9BAC4-8A7A-47EA-A6EE-6EC0078066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Oval 520">
                    <a:extLst>
                      <a:ext uri="{FF2B5EF4-FFF2-40B4-BE49-F238E27FC236}">
                        <a16:creationId xmlns:a16="http://schemas.microsoft.com/office/drawing/2014/main" id="{AE5D7614-5F3B-4A58-9764-34916CF37C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1F84B35A-AC2C-4EDA-9C27-E7DD2DDC1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78743FA1-307B-408C-A95B-65D044382F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EE7BB8D6-FA59-4131-A6FC-FBB8B376E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9C0F257F-840E-4726-AC64-43034E6A63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2ABCD775-AEE1-46B7-A1DA-C528A03F51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B4FC1DDF-AA26-4942-8324-7D8739F8C1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E5108E39-65FF-40EB-9F8F-0F6B2594F8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9DFDE483-6371-4DF8-82C3-1A64B3414A1A}"/>
                  </a:ext>
                </a:extLst>
              </p:cNvPr>
              <p:cNvGrpSpPr/>
              <p:nvPr/>
            </p:nvGrpSpPr>
            <p:grpSpPr>
              <a:xfrm>
                <a:off x="1371874" y="1217249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422" name="Group 421">
                  <a:extLst>
                    <a:ext uri="{FF2B5EF4-FFF2-40B4-BE49-F238E27FC236}">
                      <a16:creationId xmlns:a16="http://schemas.microsoft.com/office/drawing/2014/main" id="{B8B9B5EC-C7BC-4D84-9C72-2D91B42ABA46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42953665-642E-465E-9CA6-ACF6624E0D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Oval 430">
                    <a:extLst>
                      <a:ext uri="{FF2B5EF4-FFF2-40B4-BE49-F238E27FC236}">
                        <a16:creationId xmlns:a16="http://schemas.microsoft.com/office/drawing/2014/main" id="{1018915D-4158-48AB-A486-D05DD1C618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Oval 431">
                    <a:extLst>
                      <a:ext uri="{FF2B5EF4-FFF2-40B4-BE49-F238E27FC236}">
                        <a16:creationId xmlns:a16="http://schemas.microsoft.com/office/drawing/2014/main" id="{79B1CB13-D123-4B25-A81A-3C51081C37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AA00B5A3-564F-4691-964A-998FEE6385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83BBB2E7-BDE9-4F32-8B2C-759DD74074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Oval 434">
                    <a:extLst>
                      <a:ext uri="{FF2B5EF4-FFF2-40B4-BE49-F238E27FC236}">
                        <a16:creationId xmlns:a16="http://schemas.microsoft.com/office/drawing/2014/main" id="{53685B8E-FFF7-4FEE-8C7D-3B9511B503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Oval 435">
                    <a:extLst>
                      <a:ext uri="{FF2B5EF4-FFF2-40B4-BE49-F238E27FC236}">
                        <a16:creationId xmlns:a16="http://schemas.microsoft.com/office/drawing/2014/main" id="{5527BDC4-6CB9-4780-A3ED-2F79126D04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Oval 436">
                    <a:extLst>
                      <a:ext uri="{FF2B5EF4-FFF2-40B4-BE49-F238E27FC236}">
                        <a16:creationId xmlns:a16="http://schemas.microsoft.com/office/drawing/2014/main" id="{0DCA02FC-BE21-48C8-A11C-126CB11F6A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Oval 437">
                    <a:extLst>
                      <a:ext uri="{FF2B5EF4-FFF2-40B4-BE49-F238E27FC236}">
                        <a16:creationId xmlns:a16="http://schemas.microsoft.com/office/drawing/2014/main" id="{C765D8EC-F0FC-4BE5-B2C9-414CB092E9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Oval 438">
                    <a:extLst>
                      <a:ext uri="{FF2B5EF4-FFF2-40B4-BE49-F238E27FC236}">
                        <a16:creationId xmlns:a16="http://schemas.microsoft.com/office/drawing/2014/main" id="{47FF71BF-7ED3-4D0B-9B15-22C74C6475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5BE110AD-10B4-4FFA-8C8C-EC31860B0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82971475-E8AF-48EC-BC59-8392E7887B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CFCFDC34-FC9B-4BF3-B43C-ECCF026294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08A71E77-DCB4-417C-8536-D30479F40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5441FFF8-6362-47C2-8BFA-D49C8ECC8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B8AFE665-733B-4090-BCE5-54EE25766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AC3C5E16-8090-4153-A9F8-DC696A1E4E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03F7BD66-5114-40AC-89B7-B939BA8BD8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Oval 447">
                    <a:extLst>
                      <a:ext uri="{FF2B5EF4-FFF2-40B4-BE49-F238E27FC236}">
                        <a16:creationId xmlns:a16="http://schemas.microsoft.com/office/drawing/2014/main" id="{E64D69DF-9A69-44C1-9400-47C028F361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7FE29049-5F4E-4FFC-A4C7-CBE0AFD8E2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F8AE1718-6E18-4F23-9FE9-75AD317335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B3C69031-E284-4131-867D-D78352D211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CF2B91B1-971A-47B7-987F-8E07FBDB95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5DC71E64-E550-4A12-881F-6452D1C55D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Oval 453">
                    <a:extLst>
                      <a:ext uri="{FF2B5EF4-FFF2-40B4-BE49-F238E27FC236}">
                        <a16:creationId xmlns:a16="http://schemas.microsoft.com/office/drawing/2014/main" id="{62B2F0A4-AC47-402D-BC98-CFE32D508C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Oval 454">
                    <a:extLst>
                      <a:ext uri="{FF2B5EF4-FFF2-40B4-BE49-F238E27FC236}">
                        <a16:creationId xmlns:a16="http://schemas.microsoft.com/office/drawing/2014/main" id="{0A049B3E-C58A-4031-989C-47792C5FFB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Oval 455">
                    <a:extLst>
                      <a:ext uri="{FF2B5EF4-FFF2-40B4-BE49-F238E27FC236}">
                        <a16:creationId xmlns:a16="http://schemas.microsoft.com/office/drawing/2014/main" id="{E97D0DB0-7B8F-4C95-A921-A090255BE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Oval 456">
                    <a:extLst>
                      <a:ext uri="{FF2B5EF4-FFF2-40B4-BE49-F238E27FC236}">
                        <a16:creationId xmlns:a16="http://schemas.microsoft.com/office/drawing/2014/main" id="{741B7C7C-CF99-4074-9EDE-00E1D7E0A2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Oval 457">
                    <a:extLst>
                      <a:ext uri="{FF2B5EF4-FFF2-40B4-BE49-F238E27FC236}">
                        <a16:creationId xmlns:a16="http://schemas.microsoft.com/office/drawing/2014/main" id="{AD05059D-16BA-437B-8845-A87A1C4A0C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Oval 458">
                    <a:extLst>
                      <a:ext uri="{FF2B5EF4-FFF2-40B4-BE49-F238E27FC236}">
                        <a16:creationId xmlns:a16="http://schemas.microsoft.com/office/drawing/2014/main" id="{02F85086-ACFB-4A53-83D6-B51617CF04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Oval 459">
                    <a:extLst>
                      <a:ext uri="{FF2B5EF4-FFF2-40B4-BE49-F238E27FC236}">
                        <a16:creationId xmlns:a16="http://schemas.microsoft.com/office/drawing/2014/main" id="{074401C6-CEEA-451E-90B5-46F5277A04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Oval 460">
                    <a:extLst>
                      <a:ext uri="{FF2B5EF4-FFF2-40B4-BE49-F238E27FC236}">
                        <a16:creationId xmlns:a16="http://schemas.microsoft.com/office/drawing/2014/main" id="{6F675DE0-CA7F-4CFE-843D-EE6F901A12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Oval 461">
                    <a:extLst>
                      <a:ext uri="{FF2B5EF4-FFF2-40B4-BE49-F238E27FC236}">
                        <a16:creationId xmlns:a16="http://schemas.microsoft.com/office/drawing/2014/main" id="{F487E7A5-CE08-43B9-8EDF-84FC513BD2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Oval 462">
                    <a:extLst>
                      <a:ext uri="{FF2B5EF4-FFF2-40B4-BE49-F238E27FC236}">
                        <a16:creationId xmlns:a16="http://schemas.microsoft.com/office/drawing/2014/main" id="{4191F07A-CDF8-47DC-94B7-984F5A890A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Oval 463">
                    <a:extLst>
                      <a:ext uri="{FF2B5EF4-FFF2-40B4-BE49-F238E27FC236}">
                        <a16:creationId xmlns:a16="http://schemas.microsoft.com/office/drawing/2014/main" id="{E22410B0-F550-4767-ABF8-8F322A5F9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Oval 464">
                    <a:extLst>
                      <a:ext uri="{FF2B5EF4-FFF2-40B4-BE49-F238E27FC236}">
                        <a16:creationId xmlns:a16="http://schemas.microsoft.com/office/drawing/2014/main" id="{7ADBAB0E-F302-4A6E-86CC-0CFB26727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Oval 465">
                    <a:extLst>
                      <a:ext uri="{FF2B5EF4-FFF2-40B4-BE49-F238E27FC236}">
                        <a16:creationId xmlns:a16="http://schemas.microsoft.com/office/drawing/2014/main" id="{2AA0883D-3546-48E7-8461-8FDCEC123B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Oval 466">
                    <a:extLst>
                      <a:ext uri="{FF2B5EF4-FFF2-40B4-BE49-F238E27FC236}">
                        <a16:creationId xmlns:a16="http://schemas.microsoft.com/office/drawing/2014/main" id="{FF496699-CEF8-49EE-9BA3-8FA180EF50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Oval 467">
                    <a:extLst>
                      <a:ext uri="{FF2B5EF4-FFF2-40B4-BE49-F238E27FC236}">
                        <a16:creationId xmlns:a16="http://schemas.microsoft.com/office/drawing/2014/main" id="{342F4F9B-A9A9-446C-9066-BA60D3AEB1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Oval 468">
                    <a:extLst>
                      <a:ext uri="{FF2B5EF4-FFF2-40B4-BE49-F238E27FC236}">
                        <a16:creationId xmlns:a16="http://schemas.microsoft.com/office/drawing/2014/main" id="{30001184-EC96-4FB5-981B-B3C35D1FD6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Oval 469">
                    <a:extLst>
                      <a:ext uri="{FF2B5EF4-FFF2-40B4-BE49-F238E27FC236}">
                        <a16:creationId xmlns:a16="http://schemas.microsoft.com/office/drawing/2014/main" id="{39212BA9-FC45-4D9A-8E3B-A2FB34A558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Oval 470">
                    <a:extLst>
                      <a:ext uri="{FF2B5EF4-FFF2-40B4-BE49-F238E27FC236}">
                        <a16:creationId xmlns:a16="http://schemas.microsoft.com/office/drawing/2014/main" id="{F2D4C287-0A68-48DD-9E6A-07DEBB0326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B58F397D-FECD-460F-B874-6CA3904DE2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990F2ED5-516D-42C2-88EE-5DFD1BE1EF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Oval 424">
                  <a:extLst>
                    <a:ext uri="{FF2B5EF4-FFF2-40B4-BE49-F238E27FC236}">
                      <a16:creationId xmlns:a16="http://schemas.microsoft.com/office/drawing/2014/main" id="{9D5C915C-3B7D-47E9-902C-40706A17E1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155B91BE-B4DC-4F7E-8381-DFA090463F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42B6958F-F5A5-4F71-8A08-9D75BD17DC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AE3F109E-B19F-4789-85E3-016E6ECF3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762128A8-D4DF-4F48-9155-882EFFC464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298EDDB5-1D21-4573-BD8B-D246797A73FA}"/>
                  </a:ext>
                </a:extLst>
              </p:cNvPr>
              <p:cNvGrpSpPr/>
              <p:nvPr/>
            </p:nvGrpSpPr>
            <p:grpSpPr>
              <a:xfrm>
                <a:off x="2407725" y="1218060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372" name="Group 371">
                  <a:extLst>
                    <a:ext uri="{FF2B5EF4-FFF2-40B4-BE49-F238E27FC236}">
                      <a16:creationId xmlns:a16="http://schemas.microsoft.com/office/drawing/2014/main" id="{E1EC8953-5167-4CA6-9E55-ECE99859D41A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380" name="Oval 379">
                    <a:extLst>
                      <a:ext uri="{FF2B5EF4-FFF2-40B4-BE49-F238E27FC236}">
                        <a16:creationId xmlns:a16="http://schemas.microsoft.com/office/drawing/2014/main" id="{1BA62060-F925-405D-A10F-7D0721C34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70A2824C-F88B-4852-A15F-63BA1FB974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Oval 381">
                    <a:extLst>
                      <a:ext uri="{FF2B5EF4-FFF2-40B4-BE49-F238E27FC236}">
                        <a16:creationId xmlns:a16="http://schemas.microsoft.com/office/drawing/2014/main" id="{03588DB6-F505-428F-A4CA-538699C42F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Oval 382">
                    <a:extLst>
                      <a:ext uri="{FF2B5EF4-FFF2-40B4-BE49-F238E27FC236}">
                        <a16:creationId xmlns:a16="http://schemas.microsoft.com/office/drawing/2014/main" id="{EB33052F-43C7-4E13-A2B2-67880E9D7C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Oval 383">
                    <a:extLst>
                      <a:ext uri="{FF2B5EF4-FFF2-40B4-BE49-F238E27FC236}">
                        <a16:creationId xmlns:a16="http://schemas.microsoft.com/office/drawing/2014/main" id="{6329BEFA-A894-4A48-9334-439B48D8E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EED1C121-6A04-42C7-838D-9304D57CEF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Oval 385">
                    <a:extLst>
                      <a:ext uri="{FF2B5EF4-FFF2-40B4-BE49-F238E27FC236}">
                        <a16:creationId xmlns:a16="http://schemas.microsoft.com/office/drawing/2014/main" id="{6DEB64DC-D9AA-457C-8596-24D4CB9271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3AE285B6-FE30-46AA-8DDE-26D57ED2ED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Oval 387">
                    <a:extLst>
                      <a:ext uri="{FF2B5EF4-FFF2-40B4-BE49-F238E27FC236}">
                        <a16:creationId xmlns:a16="http://schemas.microsoft.com/office/drawing/2014/main" id="{F1E00CFD-BCA3-47EA-B86A-281EBE1201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Oval 388">
                    <a:extLst>
                      <a:ext uri="{FF2B5EF4-FFF2-40B4-BE49-F238E27FC236}">
                        <a16:creationId xmlns:a16="http://schemas.microsoft.com/office/drawing/2014/main" id="{1CD1AD0E-B681-430A-86FB-D6A6030315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Oval 389">
                    <a:extLst>
                      <a:ext uri="{FF2B5EF4-FFF2-40B4-BE49-F238E27FC236}">
                        <a16:creationId xmlns:a16="http://schemas.microsoft.com/office/drawing/2014/main" id="{5FCE03E8-591A-40C8-90AB-EFF6C661D5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Oval 390">
                    <a:extLst>
                      <a:ext uri="{FF2B5EF4-FFF2-40B4-BE49-F238E27FC236}">
                        <a16:creationId xmlns:a16="http://schemas.microsoft.com/office/drawing/2014/main" id="{49C8F11C-B76C-4D15-877E-89487BD00E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Oval 391">
                    <a:extLst>
                      <a:ext uri="{FF2B5EF4-FFF2-40B4-BE49-F238E27FC236}">
                        <a16:creationId xmlns:a16="http://schemas.microsoft.com/office/drawing/2014/main" id="{E098B6D2-FADA-4A18-81B5-57C3D5DCD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Oval 392">
                    <a:extLst>
                      <a:ext uri="{FF2B5EF4-FFF2-40B4-BE49-F238E27FC236}">
                        <a16:creationId xmlns:a16="http://schemas.microsoft.com/office/drawing/2014/main" id="{262DCE89-7CB9-4003-8F08-1343785B5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397D7F1E-7162-414D-A606-715B51150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Oval 394">
                    <a:extLst>
                      <a:ext uri="{FF2B5EF4-FFF2-40B4-BE49-F238E27FC236}">
                        <a16:creationId xmlns:a16="http://schemas.microsoft.com/office/drawing/2014/main" id="{9A5C550D-9C83-47F7-A4DE-6E5271E44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E1D895C8-0782-4AF5-98A3-B9D40F406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61D309C5-681A-40A4-AAE0-80E103A8E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BAB37F32-BEF6-4392-8130-1F1761FC8B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Oval 398">
                    <a:extLst>
                      <a:ext uri="{FF2B5EF4-FFF2-40B4-BE49-F238E27FC236}">
                        <a16:creationId xmlns:a16="http://schemas.microsoft.com/office/drawing/2014/main" id="{8A3BECF5-8106-45A7-A7F8-97EB80EC6D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923110DD-A2CB-4757-A69A-8F65A3F5E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1DFB4643-74C7-46D5-BCD7-AE24564F79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Oval 401">
                    <a:extLst>
                      <a:ext uri="{FF2B5EF4-FFF2-40B4-BE49-F238E27FC236}">
                        <a16:creationId xmlns:a16="http://schemas.microsoft.com/office/drawing/2014/main" id="{2B55446F-CE82-4DBD-8892-95AEBB8A47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Oval 402">
                    <a:extLst>
                      <a:ext uri="{FF2B5EF4-FFF2-40B4-BE49-F238E27FC236}">
                        <a16:creationId xmlns:a16="http://schemas.microsoft.com/office/drawing/2014/main" id="{37EC7D7A-247A-4539-A6D4-55D8CCA6D2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Oval 403">
                    <a:extLst>
                      <a:ext uri="{FF2B5EF4-FFF2-40B4-BE49-F238E27FC236}">
                        <a16:creationId xmlns:a16="http://schemas.microsoft.com/office/drawing/2014/main" id="{5BF2A72B-0BF9-4E8D-97B1-D6A980856A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Oval 404">
                    <a:extLst>
                      <a:ext uri="{FF2B5EF4-FFF2-40B4-BE49-F238E27FC236}">
                        <a16:creationId xmlns:a16="http://schemas.microsoft.com/office/drawing/2014/main" id="{2C448F32-E2F4-4BF0-B5C3-FB2C85AB9D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Oval 405">
                    <a:extLst>
                      <a:ext uri="{FF2B5EF4-FFF2-40B4-BE49-F238E27FC236}">
                        <a16:creationId xmlns:a16="http://schemas.microsoft.com/office/drawing/2014/main" id="{FE0BAE39-C057-4810-9881-3BD53E91B9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808CB626-2A68-4955-B570-66D647C2A4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Oval 407">
                    <a:extLst>
                      <a:ext uri="{FF2B5EF4-FFF2-40B4-BE49-F238E27FC236}">
                        <a16:creationId xmlns:a16="http://schemas.microsoft.com/office/drawing/2014/main" id="{3EB5C460-51BC-4E81-8C82-A93AC9D2A3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4E6ADD52-3E53-4741-B2E5-60BE08DAB7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Oval 409">
                    <a:extLst>
                      <a:ext uri="{FF2B5EF4-FFF2-40B4-BE49-F238E27FC236}">
                        <a16:creationId xmlns:a16="http://schemas.microsoft.com/office/drawing/2014/main" id="{1470E166-59C8-43A1-B7F8-2CC1E5EB09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791ECC8A-C558-47A1-B610-A344676755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Oval 411">
                    <a:extLst>
                      <a:ext uri="{FF2B5EF4-FFF2-40B4-BE49-F238E27FC236}">
                        <a16:creationId xmlns:a16="http://schemas.microsoft.com/office/drawing/2014/main" id="{E1B38E92-2C47-4469-8454-6D1659AFB2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069D682E-4779-4C14-B1E0-E33CC836EB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Oval 413">
                    <a:extLst>
                      <a:ext uri="{FF2B5EF4-FFF2-40B4-BE49-F238E27FC236}">
                        <a16:creationId xmlns:a16="http://schemas.microsoft.com/office/drawing/2014/main" id="{46EAEE14-2F46-422E-9904-3E8ED737A3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Oval 414">
                    <a:extLst>
                      <a:ext uri="{FF2B5EF4-FFF2-40B4-BE49-F238E27FC236}">
                        <a16:creationId xmlns:a16="http://schemas.microsoft.com/office/drawing/2014/main" id="{9919C601-2816-43C1-A08F-14205D1FAF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Oval 415">
                    <a:extLst>
                      <a:ext uri="{FF2B5EF4-FFF2-40B4-BE49-F238E27FC236}">
                        <a16:creationId xmlns:a16="http://schemas.microsoft.com/office/drawing/2014/main" id="{0E8470B7-4D0F-41B4-9147-1D1D0FBA5F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Oval 416">
                    <a:extLst>
                      <a:ext uri="{FF2B5EF4-FFF2-40B4-BE49-F238E27FC236}">
                        <a16:creationId xmlns:a16="http://schemas.microsoft.com/office/drawing/2014/main" id="{85C2E509-53C4-4940-A5EB-927E1AA817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Oval 417">
                    <a:extLst>
                      <a:ext uri="{FF2B5EF4-FFF2-40B4-BE49-F238E27FC236}">
                        <a16:creationId xmlns:a16="http://schemas.microsoft.com/office/drawing/2014/main" id="{7BFF2DC7-F17C-4055-93AE-85C3A01DF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Oval 418">
                    <a:extLst>
                      <a:ext uri="{FF2B5EF4-FFF2-40B4-BE49-F238E27FC236}">
                        <a16:creationId xmlns:a16="http://schemas.microsoft.com/office/drawing/2014/main" id="{3892B9D1-86A1-4029-91DA-1D92D52FCA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Oval 419">
                    <a:extLst>
                      <a:ext uri="{FF2B5EF4-FFF2-40B4-BE49-F238E27FC236}">
                        <a16:creationId xmlns:a16="http://schemas.microsoft.com/office/drawing/2014/main" id="{9D8ABCD5-591B-43E7-AEF0-093BE880A7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Oval 420">
                    <a:extLst>
                      <a:ext uri="{FF2B5EF4-FFF2-40B4-BE49-F238E27FC236}">
                        <a16:creationId xmlns:a16="http://schemas.microsoft.com/office/drawing/2014/main" id="{8C90025A-B1CC-4DED-876B-CA1A6C5F5C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DD184C17-87F8-4276-9D31-FE8B01E55C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FBAB35FA-E0F7-48B2-8664-210653DCE3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47D1F0AE-0C30-4D3E-891E-3BF51B5A4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59FBB4F8-FB5E-4748-A841-7CF9AA04A7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32C37EF8-3F40-4B3F-9314-002E8A4530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646536FD-84FF-4AF7-9E2F-E2399DF95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53B35BC0-2059-4773-9696-B41DA2F2E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4D93FAA8-8A5E-4AB4-9AEA-CF073C7FA7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CA2FA093-4705-4972-B33F-15B1C6ADD4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E30264ED-F048-4012-871A-5DEE583A94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E6FF2D7C-5277-4864-871C-56F44E0025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E9D7432E-A685-4ADD-9C8A-68F41583DA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F3467D9A-DF12-470C-A58D-4A257F715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2CD3C7BC-E07B-44D9-91F6-F8AD87111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CBC697BD-DEDD-4B1E-BF91-7946D3137E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8D89681B-A11D-4533-B117-071EDB435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DE577604-1CFE-4441-B6AE-8D960C1918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DBDFED94-9359-44F4-810E-0C7B13B9B3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6EA4B43A-93CC-4A01-8D4C-9F44C06725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EF6616CA-A2CE-4D8A-BE63-08483A1042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1271059F-50BE-4C76-A20C-2269129DC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26AA0ADB-AA50-44AE-A6E3-738CA8B981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1C2B6D7B-3E2D-4AC1-84EE-56126B75C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AB204007-31E4-436B-80B6-E435DFD11F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45DD1698-BCDE-44CA-ABD7-1842EF51A7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E7F692B9-2C36-4B48-8575-FFF865662E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10BCD4E4-AAC6-4B77-907F-678E800BB8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770C2070-B742-46C2-A7C4-4C79FD5B6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59E4D41A-A5C3-4FCA-A58F-4257B11D9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CEC3D554-F9F4-45A5-B085-790A6E1094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5FF01679-EDCC-4976-B14A-5D41EDD5A3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C82F7204-FA05-478D-83D3-6D79AFEC48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C161E7F6-A03A-416F-AEC9-B320185D4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686CF265-9E8E-4BB3-B460-98E09B127B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8AE8F16E-B9D6-45A8-983C-52249AC74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0CD8C18-9024-4B60-B7B5-68776AA9526B}"/>
                </a:ext>
              </a:extLst>
            </p:cNvPr>
            <p:cNvGrpSpPr/>
            <p:nvPr/>
          </p:nvGrpSpPr>
          <p:grpSpPr>
            <a:xfrm>
              <a:off x="337833" y="3288914"/>
              <a:ext cx="3589282" cy="915211"/>
              <a:chOff x="330579" y="1217249"/>
              <a:chExt cx="3589282" cy="915211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1939E46B-EA81-44CB-8F7B-4F40DE282CF6}"/>
                  </a:ext>
                </a:extLst>
              </p:cNvPr>
              <p:cNvGrpSpPr/>
              <p:nvPr/>
            </p:nvGrpSpPr>
            <p:grpSpPr>
              <a:xfrm>
                <a:off x="330579" y="1217827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31851AAF-EFDE-452F-8ACF-310DBA1FBC70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AAEDDDAD-1E54-467F-B352-3D9A4D324D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1F9A3159-E405-4CFC-BABD-EE87E6FA97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Oval 300">
                    <a:extLst>
                      <a:ext uri="{FF2B5EF4-FFF2-40B4-BE49-F238E27FC236}">
                        <a16:creationId xmlns:a16="http://schemas.microsoft.com/office/drawing/2014/main" id="{239F2905-D368-4295-89BE-C29EC7355E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Oval 301">
                    <a:extLst>
                      <a:ext uri="{FF2B5EF4-FFF2-40B4-BE49-F238E27FC236}">
                        <a16:creationId xmlns:a16="http://schemas.microsoft.com/office/drawing/2014/main" id="{5844A659-BA44-4CE6-B89F-2E9D8A267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>
                    <a:extLst>
                      <a:ext uri="{FF2B5EF4-FFF2-40B4-BE49-F238E27FC236}">
                        <a16:creationId xmlns:a16="http://schemas.microsoft.com/office/drawing/2014/main" id="{8703394E-9200-4FB5-B051-701129705E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Oval 303">
                    <a:extLst>
                      <a:ext uri="{FF2B5EF4-FFF2-40B4-BE49-F238E27FC236}">
                        <a16:creationId xmlns:a16="http://schemas.microsoft.com/office/drawing/2014/main" id="{12ADDBE2-5FB8-4EA5-8402-7B9D40F23A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774E3634-F50E-4A6C-BC6B-895CCF57E9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>
                    <a:extLst>
                      <a:ext uri="{FF2B5EF4-FFF2-40B4-BE49-F238E27FC236}">
                        <a16:creationId xmlns:a16="http://schemas.microsoft.com/office/drawing/2014/main" id="{77BDD148-A1EC-48F3-B700-64289FC17E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Oval 306">
                    <a:extLst>
                      <a:ext uri="{FF2B5EF4-FFF2-40B4-BE49-F238E27FC236}">
                        <a16:creationId xmlns:a16="http://schemas.microsoft.com/office/drawing/2014/main" id="{20311AE1-6A77-4843-A452-F3285E5576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4C4D2125-D5F9-45CC-AC4D-93F009DD5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90076817-81CD-4559-B84C-8A0541E008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Oval 309">
                    <a:extLst>
                      <a:ext uri="{FF2B5EF4-FFF2-40B4-BE49-F238E27FC236}">
                        <a16:creationId xmlns:a16="http://schemas.microsoft.com/office/drawing/2014/main" id="{3F65447D-4877-483E-B859-E27C2888FB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A1CA7834-4A5A-4D30-AB1A-29CD31FAC4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311">
                    <a:extLst>
                      <a:ext uri="{FF2B5EF4-FFF2-40B4-BE49-F238E27FC236}">
                        <a16:creationId xmlns:a16="http://schemas.microsoft.com/office/drawing/2014/main" id="{EB5FCB07-5A92-43FE-8736-2157B63B04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Oval 312">
                    <a:extLst>
                      <a:ext uri="{FF2B5EF4-FFF2-40B4-BE49-F238E27FC236}">
                        <a16:creationId xmlns:a16="http://schemas.microsoft.com/office/drawing/2014/main" id="{ABE03880-DEA7-4190-8081-04709384C1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2E5345A9-52A4-4407-B89B-E9299DE6B5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Oval 314">
                    <a:extLst>
                      <a:ext uri="{FF2B5EF4-FFF2-40B4-BE49-F238E27FC236}">
                        <a16:creationId xmlns:a16="http://schemas.microsoft.com/office/drawing/2014/main" id="{501451D3-C337-477B-8198-2C694DF2E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9C13598D-555A-4C1C-93B1-B52972B829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A4324A55-8351-4D6C-98AB-6E7FE492A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3E289E45-4C6F-472B-8266-0AF87056AA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Oval 318">
                    <a:extLst>
                      <a:ext uri="{FF2B5EF4-FFF2-40B4-BE49-F238E27FC236}">
                        <a16:creationId xmlns:a16="http://schemas.microsoft.com/office/drawing/2014/main" id="{3D778B38-D332-43BC-8364-1A727692EA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5DE9E6B3-3F46-4A59-9822-68BE05EB69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Oval 320">
                    <a:extLst>
                      <a:ext uri="{FF2B5EF4-FFF2-40B4-BE49-F238E27FC236}">
                        <a16:creationId xmlns:a16="http://schemas.microsoft.com/office/drawing/2014/main" id="{600841D9-9475-44A8-9018-243F1DEC75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1984DF79-6DCD-4429-B8A3-F7EED58B43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3C9F2BD0-F741-4888-8EC9-D088920C09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CB74EED9-1BCF-4EFB-A5E6-B2E6776F32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B787C7AB-5B6C-4E83-A870-4A092FC543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29237A0D-8397-4B6F-BFA1-D8404DC308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54EB034F-5964-41E9-8D2D-FDBD6977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D90E5185-B29B-40EB-905D-66C72F195E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E3E089A5-5CA5-4D06-96D9-CF8F1334C5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A2A45ACC-404B-4DFC-A7A2-B3181189D1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6ED342D8-3FE3-40C2-B2F2-00B225F0CA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6A0BE739-089E-4548-8280-A2F2BD2A8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77469FD-A784-426F-B83A-C7B5D48C3B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D4AE989F-8BE1-4AEF-8290-1D6EB2A988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ACDDB5DA-C2F8-43CE-9A2E-2C8025AD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E2DA518C-E0F7-44A0-930C-1B669D5CB5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Oval 336">
                    <a:extLst>
                      <a:ext uri="{FF2B5EF4-FFF2-40B4-BE49-F238E27FC236}">
                        <a16:creationId xmlns:a16="http://schemas.microsoft.com/office/drawing/2014/main" id="{B15B85B4-5C9C-4DDC-ADBB-899BB22A13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286F12C8-2E9C-47BD-A0B0-2C7AC9107A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C059C4BA-AAE6-4F1B-A762-9580C66494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4F8FA0F1-BE4E-4A6A-8794-C0F1E9FD89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E9DF8E78-D9AE-474C-B200-19DE01305E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B9E5556F-00F7-4419-8564-7C4F3CABFA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50861F7F-506F-4DBF-9C97-4571246CB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0B5D471E-5C50-48B8-8604-BBEC651E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D1DBBC8F-3398-44D8-91DE-CAFFE577F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14D81704-B800-46BB-A386-6C060F825C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3322908A-C4C5-4169-8CAB-91CD60E893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9F47243-66AC-4377-B0C9-5D55B39D7921}"/>
                  </a:ext>
                </a:extLst>
              </p:cNvPr>
              <p:cNvGrpSpPr/>
              <p:nvPr/>
            </p:nvGrpSpPr>
            <p:grpSpPr>
              <a:xfrm>
                <a:off x="1371874" y="1217249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F633346B-D1DB-47F7-B867-9DA969C78223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2BF6DF2F-FCC1-4232-B160-765B6A35C6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49FC0431-D8DB-497F-9B12-1D2590D75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DC2B59D0-C910-4819-A2EC-334172F1DD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31E09247-4BCF-4FBF-8A91-B8FE8CF593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4970D8FC-22E4-4438-9F2C-14D756F105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7E5631C7-5CB9-4F0E-8741-727DE545DE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D5923AB3-7ECA-450A-A984-33FD11B99A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68960B52-E932-451F-BF33-9AD326729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DECB0C88-0813-4B8D-A7BA-C2A964C036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BF6CE149-14FA-4295-A7DC-0B0140FE37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538EA83A-F51D-4115-A2B2-7A6E0313BB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3422F136-0A2E-417D-9864-82C73607F1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543CB392-B8DA-4532-A563-86F0D5C13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B7D41F17-A741-4673-A1D5-DA1C7893D7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A2A4429F-773A-4229-8B57-AD45F589B5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544665B3-9794-4DF4-BB73-5E22CC364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008BBA05-B3CC-4A82-B487-D82EE8CD47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79EAB3E0-FFFD-447D-8FEA-4F230F774F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84712808-579F-4C97-A7BC-DB01E337BF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1286A7C2-CEFB-4D09-A072-C81CAD048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78C133D7-22A6-4801-AB2E-8867C4D8A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13F51E52-A448-4FBF-B966-4874ECAC8A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88E664F2-029F-4AE6-9D4F-6ABD82AED2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8043B72C-248B-4CD5-A868-C63C166E5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2C06D45C-9522-4BA1-B898-4D69EF2A92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89914283-D3F0-4B0A-869F-3FCDED459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03E9ACCB-74D2-433E-8D3D-D5A46FECBD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D8D8C7A1-DD6B-4DBD-8546-AC8222DB89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52F2B063-B1E6-4EF3-952A-745C48A9C8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1AD1099B-C2D6-4F07-A38A-82BAB70351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CBFE72D7-B64F-499D-8791-D2E9EAD1B5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6C7DDFA0-5E7E-4708-AE9C-839FF4B925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313AA773-2925-48C2-8863-7C1B6DC813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5A1975F4-0A01-4041-AED9-F1B9F8EAF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66727339-B667-48A6-9852-7A46614AB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407ADD72-F6A5-4CF7-902A-0936F6B87E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FBB4CC6E-7752-464D-9797-893DE32E81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7AECDD8C-2D8C-4557-A261-1C83574D5D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5969E775-CD91-4B3F-8E85-D7BBDAE4AC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59DB9871-3206-4020-BC19-ECE0604A0F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996E74F5-47A3-4D6A-B030-C0334EDA3F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D3A284FA-9D4D-4F58-BA03-813C0FB3B1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B0028F62-86BA-44A3-85DF-4BD93D223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83C7611B-E34D-46A2-9768-D924DC27C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655A9204-F13D-42E7-9DC1-1209343E6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C392BFC3-10A3-4023-9A0C-63D74E3BE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20C2422B-41AE-4110-B1C2-0131D8C6A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B30A7223-6F1B-4384-93B8-BD4A1803D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63BCF910-A747-4CE6-B29B-01F48AB2E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C8694169-58AF-43B5-9FFE-5090CC27405F}"/>
                  </a:ext>
                </a:extLst>
              </p:cNvPr>
              <p:cNvGrpSpPr/>
              <p:nvPr/>
            </p:nvGrpSpPr>
            <p:grpSpPr>
              <a:xfrm>
                <a:off x="2407725" y="1218060"/>
                <a:ext cx="919372" cy="914400"/>
                <a:chOff x="1502227" y="1797644"/>
                <a:chExt cx="3819953" cy="3799294"/>
              </a:xfrm>
              <a:solidFill>
                <a:schemeClr val="accent1"/>
              </a:solidFill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D11993A6-5EEF-405B-AE01-A72B6BA7AE6A}"/>
                    </a:ext>
                  </a:extLst>
                </p:cNvPr>
                <p:cNvGrpSpPr/>
                <p:nvPr/>
              </p:nvGrpSpPr>
              <p:grpSpPr>
                <a:xfrm>
                  <a:off x="1502227" y="1798687"/>
                  <a:ext cx="3192204" cy="3798251"/>
                  <a:chOff x="1561401" y="1813506"/>
                  <a:chExt cx="3192204" cy="3798251"/>
                </a:xfrm>
                <a:grpFill/>
              </p:grpSpPr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8B721439-6643-44AB-BB6A-8FC8463B4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C7E3F679-EB0B-422A-94AE-B280825408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FF37269A-0F24-4369-917E-50DD6C0B8E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82E1773A-8D6B-4FFC-8EEE-07916B3E71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64980CBA-3C22-40D0-BED1-F53A11756A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C1ED9B05-0A36-4AB9-9B93-B9B6DBB09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72CC03DF-7BE6-400A-AEDE-C5B9859DF1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61401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8F57D6B4-9462-40B1-85DD-334E9AE4B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D4A489C5-B612-4F96-A901-AB6ABF66CA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D298343F-2EAB-49ED-BFE8-3625F75E26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BB19158E-81EA-4372-AE43-05E6245AC5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44A083AF-6E82-4087-AF5D-01BB2C5271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8E60B2FF-68A4-46AC-B458-F96B4D1A5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713702B-9FE8-4BC1-8973-5E5EB6B955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27C98995-66FA-46F8-902F-360DB54F14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29FAA023-756D-411F-8177-BF71EA75BC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A30D3124-7F2D-45D4-975B-AB9ADF6CE5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7284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CC53222E-D2D0-4793-BCF4-2CDAE58C75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9343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F76A981A-E124-4F6F-A2D3-1D5FFBCE02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DA28864F-1F6F-46CB-8A35-F83B758285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225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51332541-3E9D-4A32-B1BD-B94ABE971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2379CB88-EB2A-43C7-BD02-69B33C1CC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71209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9828BA8A-340E-420D-95D9-07ABB9E30C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3EBDD68A-233B-4E9D-BE05-E3AE50CB97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B197117D-DB16-4B93-BE75-09E94098A8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07092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DF14EAB6-C447-495D-936F-BD2D278D5F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9151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1C599707-9FCA-4C05-B1B4-CAA10494A6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6EA7B19E-ED6D-40AC-A82F-F7EE56F82A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5033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4D754D94-E1A2-4EA0-AFCE-1127EF1A14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181961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835AD04C-9E49-4039-AA0F-0C9940B039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673435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4A22C4FB-80D4-4300-A36C-DDEA324122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429137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E98D0171-B24E-485C-B6D6-92FBD365C0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243755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F87102E5-C94D-4FBC-80F3-9F4C81C6B5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3163" y="305549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27224EFA-40F5-49B5-8EC0-E7365B2926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4901124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BCCF4DE3-72A7-4271-ABD4-AB1CBA78EB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42971" y="551906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BFA1C72C-57A9-43E1-A0DC-D87D5E3529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1813506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>
                    <a:extLst>
                      <a:ext uri="{FF2B5EF4-FFF2-40B4-BE49-F238E27FC236}">
                        <a16:creationId xmlns:a16="http://schemas.microsoft.com/office/drawing/2014/main" id="{953D8081-25CF-47A7-99D1-D0DCA1E026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667330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1D2573FB-08D9-4E12-929B-6E87FFCA23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4285272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4546379A-2CF3-4385-96D0-C503395CAD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2431447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45561300-F716-4B72-AF13-E7AB4B007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51106" y="304938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1B65763C-DAFE-42BA-95BD-A5DB8CE2D2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4895019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D470667C-003E-49C9-8C76-72FCB2C757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60914" y="5512961"/>
                    <a:ext cx="92691" cy="92691"/>
                  </a:xfrm>
                  <a:prstGeom prst="ellipse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5B5D3BE-E51F-4BDC-BFA9-4AFADEAA15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1797644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3143AF6B-5217-4771-B12A-348A46816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651468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54EC31F8-A0CC-4895-982D-5B6D5EC8AF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4269410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5A5E8DB8-6AF1-4651-AC41-9EE5D722B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2415585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65777EEB-9DCB-4CC2-894A-AB468AEE4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9681" y="303352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A45DFB2-75C3-44D1-9D9E-29BC792D6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4879157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F56DB9E1-1785-420F-824D-B64062338B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9489" y="5497099"/>
                  <a:ext cx="92691" cy="92691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EEAF840-1986-4747-B7E8-240634591B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040B46A-2D2A-457B-9BB3-911EB15E65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C4311A4-2B69-4B44-AB4D-FD67F2C0A9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614DD6B-9201-473B-8FF9-C91C9E691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4BE2F96-3962-490F-97E8-2186874F9F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A71A308C-13A6-4D73-BDFA-03544A603C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C6E2870-FBCF-493A-97D0-12B29830A8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020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AADA806-0F3B-452A-8A4E-AC0C8DDF9B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578929E-3D8C-4C23-A7CF-ACC29A3586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217733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64BF806-FBF0-41BB-A2A7-0857611B9E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1E81B6A3-A851-415C-A481-D89D114A6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8CBE766-8AB7-431A-8710-C021C65F63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F0418F7-6BEE-4928-8AA3-E8A59100A3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D233E30-948D-4798-BBBA-3FF11AA18E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663905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13F9A106-0EF8-463A-B6B1-1ED160BDF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812628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81D26DC3-28EC-4A89-BBB1-74839FBB34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9D9457F-D74D-41CC-8483-CFBF21AA94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468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CD3D141-AAD4-41CC-A3B0-B4CAA715C4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7744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EC315DD-5811-4E90-8EF4-627159A6D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366457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78DC906-0A40-4B64-9643-09685D32F1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5192" y="1515181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5332989-8635-405A-B424-0D48340F04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C1F0705-4C19-41B7-A652-AF851F4A87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1381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CA3ADEE3-554D-467A-945B-291486128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39D99A0-C32B-4ABC-88B1-9B8007DDBD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2B72DF51-EE4E-44A0-8DE0-F1C2BBE36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8828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8F13B98-402C-4BDA-972E-3691B23EB4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105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2F2FE85C-2C69-4D16-9419-24F0CA7D0A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1959380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77D379E-9EB9-42A2-B833-D879A4DD68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7552" y="2108104"/>
                <a:ext cx="22309" cy="22309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385A437-2DCA-4AD0-9315-2161E4788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473" y="478402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462A9CB-A445-4C2D-A58B-5CEFC0CDD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473" y="433785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2A43C9A-EF0F-421C-B391-2750FA152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" y="433785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DA90E5B-BBFE-4D58-97C1-E6707B870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473" y="448657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4846F2-F7A9-446C-A6FB-ADC91598DC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" y="448657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00D85A8-DED4-43F5-BE18-BE2C4EF93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473" y="4635298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5FADF5F-0AAF-4426-B656-3C3AA0FD5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921" y="433785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9763ED-4FAB-4B3E-80FF-282BE5213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645" y="433785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6021BD8-DAAC-4A1C-895B-708C6E321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" y="478402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7B4BA5-2354-4FFE-8FD0-854F573B3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921" y="478402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5BE8C4F-DFCE-48DF-867E-6E6EDB712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645" y="478402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E959F64-87C8-4FE2-A442-07BE30719B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921" y="448657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7D39E42-BFA2-4424-B387-B92474766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921" y="4635298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93E5B-7478-450E-8ECC-4A7C7939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" y="4635298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987C401-6CD5-43EE-AB66-B880E35F7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645" y="448657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C846256-78E3-4CC8-ABA0-6BC7BFB4C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645" y="4635298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1AFD065-C455-436B-B48A-4AC439A15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68" y="433931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DE326C7-7093-4E5F-A979-A31BE4526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68" y="478549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08C17B7-43D7-4744-A76C-40AF83459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68" y="448804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0FD2804-0310-49F5-85EA-6C3BF88BB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68" y="463676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84DB261-8925-40EC-8F70-FE1896C28C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092" y="433785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1740F12-B565-4F9D-AC3F-7E6035A75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092" y="478402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E811-C464-4061-8270-E07AD1751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092" y="448657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DC4F34B-6728-4074-9562-601C68204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092" y="4635298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7CA82A-C05B-4C4D-8DE3-C717D718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0176" y="433759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C6655A8-0736-473F-9D9D-B7FCC7254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0176" y="478377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CE5C788-437D-46B7-A0B1-EB8AB7041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0176" y="448632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24582E8-BEB6-439A-9142-22F827A1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0176" y="463504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BCF72C4-0A54-4948-90B6-E908B985C2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68" y="478344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9E68C0F-A543-4F96-B99C-7CA1D9342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68" y="433727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A37AC1-EAFE-4FB1-9FE6-3001C0EA7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92" y="433727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90F30B7-0840-48BB-ACE1-E712B42DE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68" y="448599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30DEC8B-47B8-4C46-982A-30B2A41BA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92" y="448599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DD1BBA9-BD3D-4966-BDB9-34B3A31861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768" y="463472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A973E0F-D408-4475-855A-718A3BA5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216" y="433727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C7DECEF-D292-44A6-9752-D08D842DE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2940" y="433727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30F50CB-864B-4334-BEDE-E53C1B623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92" y="478344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159EE36-843C-4C61-B744-DCC83235E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216" y="478344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9C5903C-B36C-4E51-92FD-B8BE733E1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2940" y="478344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D201E16-BD0E-4D55-8B8C-F30BD45C2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216" y="448599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4BCE996-18C9-4A01-A521-2DC27E2DF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216" y="463472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28C91E7-BB4D-4E91-A251-BF4E11125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92" y="463472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72BFC19-73D7-45C6-B452-04AF0EF15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2940" y="448599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888ACD4-ED75-409B-9363-8879C8696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2940" y="463472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FC97C1E-EE3E-44B9-BDD6-844260ACE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663" y="433874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F16A31F-9B49-4B61-9C18-057A16A67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663" y="478491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61F6E4E-B6B0-434C-8736-EFCABD233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663" y="448746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1391001-2877-4547-884F-EBA45829B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663" y="463618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6CA0102-5868-4E7F-AEC6-58E15854E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387" y="433727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2B6158E-166B-4C63-8A0F-EAB611D9A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387" y="478344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06BA1B1-4682-46CC-AC7C-B55D52802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387" y="448599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9CA1791-AC29-4E1B-BC79-9087994EF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0387" y="463472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C59B3CB-1C94-470B-9210-A4C6892AB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71" y="433702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4AB06B0-AACF-41AB-85E6-CB1F4B56B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71" y="478319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71C3876-2ABF-4C28-AB85-22D75B1F5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71" y="448574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BA2CA24-3E5A-4E41-B811-1F66EC3FA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71" y="463446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9195E27-68F8-4F28-BA67-D89028FD0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619" y="478425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806BE3F-DB5A-4F02-9944-E99B724C5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619" y="433808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5164127-EB35-49BD-9BC7-E5D09BA01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1343" y="433808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507F25F-98FB-4B97-9727-95B0FC3B7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619" y="448680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5B4ABDF-DEF3-4168-959B-5F112E86B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1343" y="448680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5604F6D-50FC-4FCF-A6D1-9C03A47D5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619" y="463553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E4602D6-B819-4524-B147-10E6FA47C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0067" y="433808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C531BF1-EA88-4C20-BB6A-19B349D74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791" y="433808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C034AD2-E770-40FC-9B19-7F9E69FFB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1343" y="478425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873DB4C-EBD1-44B4-A3C7-A314FD3AE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0067" y="478425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4869F01-CF62-47E7-9490-4536D548A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791" y="478425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C681288-1756-4B02-AC12-55B2828BC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0067" y="448680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28041B1-BA84-42BE-B098-9A1CC1917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0067" y="463553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E68AA96-7FE0-436A-BE99-C20A7CC0D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1343" y="463553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19EA221-362D-46EC-8E13-F570D24EC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791" y="448680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981DEAC-EED2-4DD5-A47F-4D980AA48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791" y="463553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E406777-4416-4760-886F-7CBFCECC8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514" y="433955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8A92318-311D-4333-82EE-FAC98CC65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514" y="4785724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C67F1A4-26D8-4549-A5D9-B6768C947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514" y="448827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0BB0A25-5E34-44FD-B8C7-17DABF56E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514" y="463700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28DB88F-1B6F-40F4-8E7A-8D723076F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6238" y="433808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7F29EC0-EA9F-48A6-B79E-D1D58A8B3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6238" y="478425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2F8A577-BE34-443A-82FD-481A1153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6238" y="448680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35A939B-4A88-4924-879F-C715FDA3F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6238" y="4635531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8ECEEFE-1241-4B84-B6DB-FDA2CDA02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7322" y="4337832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49F0756-E5C2-4AEC-9B8B-C0ABAAA76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7322" y="478400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A3F4BEA-38DC-4BFE-B4D0-748F07B98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7322" y="4486556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81EA8BA-5D4D-4DD0-9DA1-3DC4852E3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7322" y="4635280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9CD75C8-A506-4CAA-8F45-DF9A95EDD4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914" y="478367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71A3DB7-A02D-427E-9891-E6EBF431A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914" y="433750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B4FE66C-8EAB-45A1-B05F-F880F9B04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638" y="433750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F124959-B0A8-4055-B342-86895A478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914" y="448622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5808E85-BBB1-4E68-A13D-DB1035D67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638" y="448622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9734B13-42D7-4E96-96E4-67026334B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914" y="463495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65C42B6-4341-4BAC-812F-BD9F455FA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1362" y="433750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1E0500D-04DC-49F3-93E0-EB01A8238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086" y="4337505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5A283A5-9386-4C0B-BF06-618A03DF7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638" y="478367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5DF083B-8C27-448C-A167-32AADA7E9F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1362" y="478367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5E1188F-1B6C-4655-A571-C8BD1BF43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086" y="4783677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37A30B1-AE1D-487F-AB18-EEDA8FDD0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1362" y="448622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DB938A9-E008-407E-A664-2FC0941E2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1362" y="463495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E3BD47-8F95-4BC3-A7A7-5237941FC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638" y="463495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A5B758C-6258-4074-9945-F78AE7652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086" y="4486229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EB5CCF8-B947-4A5D-825C-8B3CE1E40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086" y="4634953"/>
              <a:ext cx="22309" cy="2230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315B05-38D0-4476-B3B8-A39C65FCEBC3}"/>
              </a:ext>
            </a:extLst>
          </p:cNvPr>
          <p:cNvSpPr txBox="1"/>
          <p:nvPr/>
        </p:nvSpPr>
        <p:spPr>
          <a:xfrm>
            <a:off x="645516" y="2241956"/>
            <a:ext cx="5795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noise threshold (about 1%).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with 2D local gates.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Main issue: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Thousands of physical qubits per logical qubit. </a:t>
            </a:r>
          </a:p>
          <a:p>
            <a:endParaRPr lang="en-US" sz="2000" dirty="0"/>
          </a:p>
          <a:p>
            <a:r>
              <a:rPr lang="en-US" sz="2000" dirty="0"/>
              <a:t>Here: 1250 physical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D6A66456-480C-4257-BB98-320019B7B5E9}"/>
                  </a:ext>
                </a:extLst>
              </p:cNvPr>
              <p:cNvSpPr txBox="1"/>
              <p:nvPr/>
            </p:nvSpPr>
            <p:spPr>
              <a:xfrm>
                <a:off x="6191992" y="506639"/>
                <a:ext cx="634407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25x25 surface code:</a:t>
                </a:r>
              </a:p>
              <a:p>
                <a:r>
                  <a:rPr lang="en-US" sz="2000" dirty="0"/>
                  <a:t>Physical error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dirty="0"/>
                  <a:t>  Logical error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D6A66456-480C-4257-BB98-320019B7B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992" y="506639"/>
                <a:ext cx="6344075" cy="707886"/>
              </a:xfrm>
              <a:prstGeom prst="rect">
                <a:avLst/>
              </a:prstGeom>
              <a:blipFill>
                <a:blip r:embed="rId2"/>
                <a:stretch>
                  <a:fillRect l="-1058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0984964-83CB-7576-B781-3A629F97F338}"/>
              </a:ext>
            </a:extLst>
          </p:cNvPr>
          <p:cNvSpPr txBox="1"/>
          <p:nvPr/>
        </p:nvSpPr>
        <p:spPr>
          <a:xfrm>
            <a:off x="0" y="6162633"/>
            <a:ext cx="95648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Dennis, </a:t>
            </a:r>
            <a:r>
              <a:rPr lang="en-US" sz="1400" dirty="0" err="1"/>
              <a:t>Kitaev</a:t>
            </a:r>
            <a:r>
              <a:rPr lang="en-US" sz="1400" dirty="0"/>
              <a:t>, </a:t>
            </a:r>
            <a:r>
              <a:rPr lang="en-US" sz="1400" dirty="0" err="1"/>
              <a:t>Landhal</a:t>
            </a:r>
            <a:r>
              <a:rPr lang="en-US" sz="1400" dirty="0"/>
              <a:t>, </a:t>
            </a:r>
            <a:r>
              <a:rPr lang="en-US" sz="1400" dirty="0" err="1"/>
              <a:t>Preskill</a:t>
            </a:r>
            <a:r>
              <a:rPr lang="en-US" sz="1400" dirty="0"/>
              <a:t> – Topological quantum memory. </a:t>
            </a:r>
            <a:r>
              <a:rPr lang="en-US" sz="1400" dirty="0">
                <a:hlinkClick r:id="rId3"/>
              </a:rPr>
              <a:t>arxiv:0110143</a:t>
            </a:r>
            <a:endParaRPr lang="en-US" sz="1400" dirty="0"/>
          </a:p>
          <a:p>
            <a:r>
              <a:rPr lang="en-US" sz="1400" dirty="0" err="1"/>
              <a:t>Raussendorf</a:t>
            </a:r>
            <a:r>
              <a:rPr lang="en-US" sz="1400" dirty="0"/>
              <a:t>, Harrington – Fault-Tolerant quantum computation with high threshold in two dimensions. </a:t>
            </a:r>
            <a:r>
              <a:rPr lang="en-US" sz="1400" dirty="0">
                <a:hlinkClick r:id="rId4"/>
              </a:rPr>
              <a:t>arxiv:0610082</a:t>
            </a:r>
            <a:endParaRPr lang="en-US" sz="1400" dirty="0"/>
          </a:p>
          <a:p>
            <a:r>
              <a:rPr lang="en-US" sz="1400" dirty="0"/>
              <a:t>Fowler, </a:t>
            </a:r>
            <a:r>
              <a:rPr lang="en-US" sz="1400" dirty="0" err="1"/>
              <a:t>Mariantoni</a:t>
            </a:r>
            <a:r>
              <a:rPr lang="en-US" sz="1400" dirty="0"/>
              <a:t>, Martinis, Cleland – Surface code: Toward practical large-scale quantum computation. </a:t>
            </a:r>
            <a:r>
              <a:rPr lang="fr-FR" sz="1400" dirty="0">
                <a:hlinkClick r:id="rId5"/>
              </a:rPr>
              <a:t>arxiv:1208.0928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96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BFF6-D181-2F71-2721-712C58BA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hardware players with long-range gates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E5341A-1790-009B-311F-EA6CDC5D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67" y="3289439"/>
            <a:ext cx="1930400" cy="6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3245CFD-14BE-46C5-EBF1-48F7A06EA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67" y="4402647"/>
            <a:ext cx="1725084" cy="11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92DE11D-0FCE-F4B4-624E-196ADF076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913" y="4616045"/>
            <a:ext cx="1947333" cy="9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AFD45C42-5E0E-7113-4AA0-504C08440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913" y="6025721"/>
            <a:ext cx="2065867" cy="5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A4PaisY0YIsXAAAAAElFTkSuQmCC (225×225)">
            <a:extLst>
              <a:ext uri="{FF2B5EF4-FFF2-40B4-BE49-F238E27FC236}">
                <a16:creationId xmlns:a16="http://schemas.microsoft.com/office/drawing/2014/main" id="{79EFB094-0D23-C389-77A8-26EDEA1A7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25" y="3070205"/>
            <a:ext cx="1332442" cy="133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A952B80-EC98-B1D9-35E7-152B0475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8" y="3787795"/>
            <a:ext cx="2268741" cy="11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GwgWgBUtYAEAAAAAElFTkSuQmCC (225×225)">
            <a:extLst>
              <a:ext uri="{FF2B5EF4-FFF2-40B4-BE49-F238E27FC236}">
                <a16:creationId xmlns:a16="http://schemas.microsoft.com/office/drawing/2014/main" id="{88D4C51C-D505-DFF2-A75E-1BAFC7866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1" b="24925"/>
          <a:stretch/>
        </p:blipFill>
        <p:spPr bwMode="auto">
          <a:xfrm>
            <a:off x="1157012" y="4770949"/>
            <a:ext cx="1930400" cy="9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FF404B5-74B2-EF17-1A9B-A7B6D673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12" y="5601867"/>
            <a:ext cx="25400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F356E91-F7FE-66D5-EB64-1D9E00F7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2" y="3140102"/>
            <a:ext cx="2743200" cy="71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EB453-0F97-3390-1BBB-02801873C5CE}"/>
              </a:ext>
            </a:extLst>
          </p:cNvPr>
          <p:cNvSpPr txBox="1"/>
          <p:nvPr/>
        </p:nvSpPr>
        <p:spPr>
          <a:xfrm>
            <a:off x="1157012" y="1884729"/>
            <a:ext cx="1769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Photonic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4F5F6-CE29-C12A-DF5A-DC438D3EF671}"/>
              </a:ext>
            </a:extLst>
          </p:cNvPr>
          <p:cNvSpPr txBox="1"/>
          <p:nvPr/>
        </p:nvSpPr>
        <p:spPr>
          <a:xfrm>
            <a:off x="4785541" y="1904086"/>
            <a:ext cx="2447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Trapped 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219BF-77E7-5624-D659-D7554D63E234}"/>
              </a:ext>
            </a:extLst>
          </p:cNvPr>
          <p:cNvSpPr txBox="1"/>
          <p:nvPr/>
        </p:nvSpPr>
        <p:spPr>
          <a:xfrm>
            <a:off x="8646199" y="1904086"/>
            <a:ext cx="270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Neutral atoms</a:t>
            </a:r>
          </a:p>
        </p:txBody>
      </p:sp>
    </p:spTree>
    <p:extLst>
      <p:ext uri="{BB962C8B-B14F-4D97-AF65-F5344CB8AC3E}">
        <p14:creationId xmlns:p14="http://schemas.microsoft.com/office/powerpoint/2010/main" val="282497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E2FA-8694-7ABC-5FB3-4DBB53C7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6848-C19C-5D83-C547-98BD549A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LDPC codes beat surface codes</a:t>
            </a:r>
            <a:r>
              <a:rPr lang="en-US" baseline="30000" dirty="0"/>
              <a:t>1,2</a:t>
            </a:r>
            <a:r>
              <a:rPr lang="en-US" dirty="0"/>
              <a:t>  </a:t>
            </a:r>
            <a:r>
              <a:rPr lang="en-US" i="1" dirty="0"/>
              <a:t>in theory</a:t>
            </a:r>
            <a:endParaRPr lang="en-US" i="1" baseline="30000" dirty="0"/>
          </a:p>
          <a:p>
            <a:r>
              <a:rPr lang="en-US" dirty="0"/>
              <a:t>We need more work on </a:t>
            </a:r>
          </a:p>
          <a:p>
            <a:pPr lvl="1"/>
            <a:r>
              <a:rPr lang="en-US" dirty="0"/>
              <a:t>The code, the circuit, the decoder</a:t>
            </a:r>
          </a:p>
          <a:p>
            <a:pPr lvl="1"/>
            <a:r>
              <a:rPr lang="en-US" dirty="0"/>
              <a:t>Logical operations</a:t>
            </a:r>
          </a:p>
          <a:p>
            <a:pPr lvl="1"/>
            <a:r>
              <a:rPr lang="en-US" dirty="0"/>
              <a:t>Hardware implementation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7BAD8-C9DB-F602-D825-2EC570E16482}"/>
              </a:ext>
            </a:extLst>
          </p:cNvPr>
          <p:cNvSpPr txBox="1"/>
          <p:nvPr/>
        </p:nvSpPr>
        <p:spPr>
          <a:xfrm>
            <a:off x="0" y="6169709"/>
            <a:ext cx="1193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2. Tremblay, </a:t>
            </a:r>
            <a:r>
              <a:rPr lang="en-US" sz="1800" dirty="0" err="1"/>
              <a:t>Delfosse</a:t>
            </a:r>
            <a:r>
              <a:rPr lang="en-US" sz="1800" dirty="0"/>
              <a:t>, </a:t>
            </a:r>
            <a:r>
              <a:rPr lang="en-US" sz="1800" dirty="0" err="1"/>
              <a:t>Beverland</a:t>
            </a:r>
            <a:r>
              <a:rPr lang="en-US" dirty="0"/>
              <a:t> -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arxiv:2109.14609</a:t>
            </a:r>
            <a:endParaRPr lang="en-US" sz="1800" dirty="0"/>
          </a:p>
          <a:p>
            <a:r>
              <a:rPr lang="en-US" sz="1800" dirty="0"/>
              <a:t>3. </a:t>
            </a:r>
            <a:r>
              <a:rPr lang="en-US" sz="1800" dirty="0" err="1"/>
              <a:t>Bravyi</a:t>
            </a:r>
            <a:r>
              <a:rPr lang="en-US" sz="1800" dirty="0"/>
              <a:t>, Cross, Gambetta, </a:t>
            </a:r>
            <a:r>
              <a:rPr lang="en-US" sz="1800" dirty="0" err="1"/>
              <a:t>Maslov</a:t>
            </a:r>
            <a:r>
              <a:rPr lang="en-US" sz="1800" dirty="0"/>
              <a:t>, </a:t>
            </a:r>
            <a:r>
              <a:rPr lang="en-US" sz="1800" dirty="0" err="1"/>
              <a:t>Rall</a:t>
            </a:r>
            <a:r>
              <a:rPr lang="en-US" sz="1800" dirty="0"/>
              <a:t>, Yoder – </a:t>
            </a:r>
            <a:r>
              <a:rPr lang="en-US" sz="1800" dirty="0">
                <a:hlinkClick r:id="rId4"/>
              </a:rPr>
              <a:t>arxiv:2308.07915</a:t>
            </a:r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3763E4-0438-D284-1D71-832D93D641F0}"/>
              </a:ext>
            </a:extLst>
          </p:cNvPr>
          <p:cNvGrpSpPr/>
          <p:nvPr/>
        </p:nvGrpSpPr>
        <p:grpSpPr>
          <a:xfrm>
            <a:off x="823383" y="4577565"/>
            <a:ext cx="10291233" cy="675640"/>
            <a:chOff x="838200" y="4700231"/>
            <a:chExt cx="10291233" cy="6756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ABBAD7-7994-F5B4-D70A-BF58D382AB7B}"/>
                </a:ext>
              </a:extLst>
            </p:cNvPr>
            <p:cNvSpPr txBox="1"/>
            <p:nvPr/>
          </p:nvSpPr>
          <p:spPr>
            <a:xfrm>
              <a:off x="838200" y="4796008"/>
              <a:ext cx="99991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hlinkClick r:id="rId5"/>
                </a:rPr>
                <a:t>https://www.nicolas-delfosse.com/why-i-am-joining-ionq</a:t>
              </a:r>
              <a:endParaRPr lang="en-US" sz="2400" dirty="0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41F658E-1146-794A-91D0-7CD36F2D0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033" y="4700231"/>
              <a:ext cx="1930400" cy="675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A91153-922D-4570-02D8-B3F7750A1BDC}"/>
              </a:ext>
            </a:extLst>
          </p:cNvPr>
          <p:cNvSpPr txBox="1"/>
          <p:nvPr/>
        </p:nvSpPr>
        <p:spPr>
          <a:xfrm>
            <a:off x="8304183" y="365125"/>
            <a:ext cx="3049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7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FD33-4BEA-D007-A762-DD6D4D87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codes vs LDPC codes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90961-5CBF-E7AB-37C0-D50822DD07F5}"/>
              </a:ext>
            </a:extLst>
          </p:cNvPr>
          <p:cNvGrpSpPr>
            <a:grpSpLocks noChangeAspect="1"/>
          </p:cNvGrpSpPr>
          <p:nvPr/>
        </p:nvGrpSpPr>
        <p:grpSpPr>
          <a:xfrm>
            <a:off x="3571566" y="4190487"/>
            <a:ext cx="2438400" cy="2350215"/>
            <a:chOff x="4570701" y="2010018"/>
            <a:chExt cx="3047099" cy="29369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35DFA4-2E53-9760-BE36-DE99D537A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8640" y="2309519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01FF94-6CDF-AE1A-BFA2-10758B91E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0319" y="2868324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2BFBA2-CFDC-3A35-5BCB-FF0B57DC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8640" y="2868324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B47D1E-92A2-F131-9B54-DFDB5862B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0319" y="2309519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B2EE63-3F9D-3B4A-7881-31BABAEDFC6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53924" y="2569219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34D3C5-3714-BB1C-70D9-804F06437D4E}"/>
                </a:ext>
              </a:extLst>
            </p:cNvPr>
            <p:cNvCxnSpPr>
              <a:cxnSpLocks/>
              <a:stCxn id="9" idx="2"/>
              <a:endCxn id="8" idx="3"/>
            </p:cNvCxnSpPr>
            <p:nvPr/>
          </p:nvCxnSpPr>
          <p:spPr>
            <a:xfrm flipV="1">
              <a:off x="5222504" y="2395303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52AAD6-2E94-790D-B0D2-A84CA48C3E78}"/>
                </a:ext>
              </a:extLst>
            </p:cNvPr>
            <p:cNvCxnSpPr>
              <a:cxnSpLocks/>
              <a:stCxn id="9" idx="2"/>
              <a:endCxn id="5" idx="5"/>
            </p:cNvCxnSpPr>
            <p:nvPr/>
          </p:nvCxnSpPr>
          <p:spPr>
            <a:xfrm flipH="1" flipV="1">
              <a:off x="4974424" y="2395303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257F47-E5DE-678E-A91A-1F70650C5067}"/>
                </a:ext>
              </a:extLst>
            </p:cNvPr>
            <p:cNvCxnSpPr>
              <a:cxnSpLocks/>
              <a:stCxn id="6" idx="1"/>
              <a:endCxn id="9" idx="0"/>
            </p:cNvCxnSpPr>
            <p:nvPr/>
          </p:nvCxnSpPr>
          <p:spPr>
            <a:xfrm flipH="1" flipV="1">
              <a:off x="5222504" y="2706379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DF7C2A-30DF-FA58-04E4-443F1D49039D}"/>
                </a:ext>
              </a:extLst>
            </p:cNvPr>
            <p:cNvCxnSpPr>
              <a:cxnSpLocks/>
              <a:stCxn id="7" idx="7"/>
              <a:endCxn id="9" idx="0"/>
            </p:cNvCxnSpPr>
            <p:nvPr/>
          </p:nvCxnSpPr>
          <p:spPr>
            <a:xfrm flipV="1">
              <a:off x="4974424" y="2706379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1B6320-5C77-8E68-2D35-2C5730AE5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998" y="2868324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08D8BE-5C26-A915-0587-62B0B3779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998" y="2309519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28492-35A6-1170-7505-7D4E32D595B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735603" y="2569219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045FF2-1212-58DE-7635-D7412A6DD658}"/>
                </a:ext>
              </a:extLst>
            </p:cNvPr>
            <p:cNvCxnSpPr>
              <a:cxnSpLocks/>
              <a:stCxn id="16" idx="2"/>
              <a:endCxn id="15" idx="3"/>
            </p:cNvCxnSpPr>
            <p:nvPr/>
          </p:nvCxnSpPr>
          <p:spPr>
            <a:xfrm flipV="1">
              <a:off x="5804183" y="2395303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EC2B7A-CA14-C352-9670-8B27EAA5439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 flipV="1">
              <a:off x="5556103" y="2395303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DDE060-A9FC-8A25-747C-39C23B9EC175}"/>
                </a:ext>
              </a:extLst>
            </p:cNvPr>
            <p:cNvCxnSpPr>
              <a:cxnSpLocks/>
              <a:stCxn id="14" idx="1"/>
              <a:endCxn id="16" idx="0"/>
            </p:cNvCxnSpPr>
            <p:nvPr/>
          </p:nvCxnSpPr>
          <p:spPr>
            <a:xfrm flipH="1" flipV="1">
              <a:off x="5804183" y="2706379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FE0E52-3FC8-45BD-FBAE-0169089EB60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V="1">
              <a:off x="5556103" y="2706379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FDC696-BE75-B358-5D28-6B39A3CAC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3677" y="2870815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8FB063-F3FD-0910-57B4-CD50AB161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3677" y="2312010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8A21F5-E359-C9F1-B403-EF1371A3E37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317282" y="2571710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B19CC1-DC0D-D417-592A-926854DA6645}"/>
                </a:ext>
              </a:extLst>
            </p:cNvPr>
            <p:cNvCxnSpPr>
              <a:cxnSpLocks/>
              <a:stCxn id="23" idx="2"/>
              <a:endCxn id="22" idx="3"/>
            </p:cNvCxnSpPr>
            <p:nvPr/>
          </p:nvCxnSpPr>
          <p:spPr>
            <a:xfrm flipV="1">
              <a:off x="6385862" y="2397794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998A17-D80A-6A33-DE18-F8C31E766358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 flipV="1">
              <a:off x="6137782" y="2397794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86808B-CC3F-E137-896E-9DF6B0715497}"/>
                </a:ext>
              </a:extLst>
            </p:cNvPr>
            <p:cNvCxnSpPr>
              <a:cxnSpLocks/>
              <a:stCxn id="21" idx="1"/>
              <a:endCxn id="23" idx="0"/>
            </p:cNvCxnSpPr>
            <p:nvPr/>
          </p:nvCxnSpPr>
          <p:spPr>
            <a:xfrm flipH="1" flipV="1">
              <a:off x="6385862" y="2708870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B3D90A-8B9F-E153-B406-47326D9B3CA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V="1">
              <a:off x="6137782" y="2708870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9166E-AA4C-22CC-45DE-298FFD03E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5356" y="2870815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BD8342-18E6-BDBD-55D5-3E3E3E938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5356" y="2312010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EAA268-42F8-B1E7-C80C-D0632A28FCB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898961" y="2571710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2851F9-23DA-7594-6E70-F1255EB66B41}"/>
                </a:ext>
              </a:extLst>
            </p:cNvPr>
            <p:cNvCxnSpPr>
              <a:cxnSpLocks/>
              <a:stCxn id="30" idx="2"/>
              <a:endCxn id="29" idx="3"/>
            </p:cNvCxnSpPr>
            <p:nvPr/>
          </p:nvCxnSpPr>
          <p:spPr>
            <a:xfrm flipV="1">
              <a:off x="6967541" y="2397794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DD04133-5734-F609-FD57-64565E8DB032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 flipV="1">
              <a:off x="6719461" y="2397794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DEF184-ED71-DDF4-4F87-D004F084FA42}"/>
                </a:ext>
              </a:extLst>
            </p:cNvPr>
            <p:cNvCxnSpPr>
              <a:cxnSpLocks/>
              <a:stCxn id="28" idx="1"/>
              <a:endCxn id="30" idx="0"/>
            </p:cNvCxnSpPr>
            <p:nvPr/>
          </p:nvCxnSpPr>
          <p:spPr>
            <a:xfrm flipH="1" flipV="1">
              <a:off x="6967541" y="2708870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F8E5762-DBCA-A28B-BE8C-F0B27D253DF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719461" y="2708870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DA2D390-1DBC-275F-2FFC-8A7FCCCE4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0319" y="3429100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BD4C44-B309-F45D-7F8C-E9F3D8195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8640" y="3429100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AC97B7-8941-8F55-5EE2-BB74032A44F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53924" y="3129995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5D2299-B3BC-B592-B0D7-E6F758FECE30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222504" y="2956079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86C1DE-2145-DE6F-23D7-7A4904E7A589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 flipV="1">
              <a:off x="4974424" y="2956079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96E0EE-4841-A5B7-7E73-89018204B3B0}"/>
                </a:ext>
              </a:extLst>
            </p:cNvPr>
            <p:cNvCxnSpPr>
              <a:cxnSpLocks/>
              <a:stCxn id="35" idx="1"/>
              <a:endCxn id="37" idx="0"/>
            </p:cNvCxnSpPr>
            <p:nvPr/>
          </p:nvCxnSpPr>
          <p:spPr>
            <a:xfrm flipH="1" flipV="1">
              <a:off x="5222504" y="3267155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245DCD-0646-84DA-D0AA-F4A93349CEAF}"/>
                </a:ext>
              </a:extLst>
            </p:cNvPr>
            <p:cNvCxnSpPr>
              <a:cxnSpLocks/>
              <a:stCxn id="36" idx="7"/>
              <a:endCxn id="37" idx="0"/>
            </p:cNvCxnSpPr>
            <p:nvPr/>
          </p:nvCxnSpPr>
          <p:spPr>
            <a:xfrm flipV="1">
              <a:off x="4974424" y="3267155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A96C75-E51D-85D6-5740-D5C2E2735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998" y="3429100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8921C7-4DE7-35AF-011E-008B62EDB33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735603" y="3129995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19476B6-0528-FCC6-E867-A59ACF9FE8E8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V="1">
              <a:off x="5804183" y="2956079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3320C70-4ECC-415F-F3A4-BB7647781D70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 flipV="1">
              <a:off x="5556103" y="2956079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9A47380-6B54-4664-B7A9-3E1BB9EDA1E8}"/>
                </a:ext>
              </a:extLst>
            </p:cNvPr>
            <p:cNvCxnSpPr>
              <a:cxnSpLocks/>
              <a:stCxn id="42" idx="1"/>
              <a:endCxn id="43" idx="0"/>
            </p:cNvCxnSpPr>
            <p:nvPr/>
          </p:nvCxnSpPr>
          <p:spPr>
            <a:xfrm flipH="1" flipV="1">
              <a:off x="5804183" y="3267155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6A314D-0A83-80E1-D311-11E5A0230248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V="1">
              <a:off x="5556103" y="3267155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794329-DE09-CAA1-2C33-C2043ACBF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3677" y="3431591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19861F-4030-AEFA-7309-07C3503D0D6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317282" y="3132486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2F0EFE-4E88-2318-3B22-1E334E02E911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6385862" y="2958570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603150-291A-94F0-4E1F-A1174516D070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 flipV="1">
              <a:off x="6137782" y="2958570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7A5F1E2-B13B-D161-5B09-48E0C6CFE2C8}"/>
                </a:ext>
              </a:extLst>
            </p:cNvPr>
            <p:cNvCxnSpPr>
              <a:cxnSpLocks/>
              <a:stCxn id="48" idx="1"/>
              <a:endCxn id="49" idx="0"/>
            </p:cNvCxnSpPr>
            <p:nvPr/>
          </p:nvCxnSpPr>
          <p:spPr>
            <a:xfrm flipH="1" flipV="1">
              <a:off x="6385862" y="3269646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A48C38-D2C3-C913-BB80-CF27E347526C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V="1">
              <a:off x="6137782" y="3269646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488092D-5075-9C83-7B73-B8186817E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5356" y="3431591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6EFEAA-D94C-76E5-086A-16A88F5AAEA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898961" y="3132486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495E26B-2407-BB78-DC39-21B44FBFFB6E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V="1">
              <a:off x="6967541" y="2958570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2D87355-5D0B-2684-94B5-44398F7BEA1F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 flipV="1">
              <a:off x="6719461" y="2958570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67FBA73-0C93-68F7-5D0B-E7C4860A1348}"/>
                </a:ext>
              </a:extLst>
            </p:cNvPr>
            <p:cNvCxnSpPr>
              <a:cxnSpLocks/>
              <a:stCxn id="54" idx="1"/>
              <a:endCxn id="55" idx="0"/>
            </p:cNvCxnSpPr>
            <p:nvPr/>
          </p:nvCxnSpPr>
          <p:spPr>
            <a:xfrm flipH="1" flipV="1">
              <a:off x="6967541" y="3269646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0C496C-7ACE-DA94-2495-05AA065FB999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V="1">
              <a:off x="6719461" y="3269646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D6B499F-B4A3-C9A9-2E39-0B50B2401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0319" y="3984874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25E5E23-422A-E421-BB20-D50CDAAD3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8640" y="3984874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2EB70A4-12F3-33F2-459D-E11DFE980EC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53924" y="3685769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73FB2B-015B-A5F6-D3CB-2A329A3F0E57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V="1">
              <a:off x="5222504" y="3511853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5AE2E91-6245-8BA1-FBC3-E6ED3B0CA9CA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 flipV="1">
              <a:off x="4974424" y="3511853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AEFDFE-716D-1DA4-B46B-E47A90E7BC72}"/>
                </a:ext>
              </a:extLst>
            </p:cNvPr>
            <p:cNvCxnSpPr>
              <a:cxnSpLocks/>
              <a:stCxn id="60" idx="1"/>
              <a:endCxn id="62" idx="0"/>
            </p:cNvCxnSpPr>
            <p:nvPr/>
          </p:nvCxnSpPr>
          <p:spPr>
            <a:xfrm flipH="1" flipV="1">
              <a:off x="5222504" y="3822929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F2F092-39E0-DC5D-8BEF-C4E853F4C1E6}"/>
                </a:ext>
              </a:extLst>
            </p:cNvPr>
            <p:cNvCxnSpPr>
              <a:cxnSpLocks/>
              <a:stCxn id="61" idx="7"/>
              <a:endCxn id="62" idx="0"/>
            </p:cNvCxnSpPr>
            <p:nvPr/>
          </p:nvCxnSpPr>
          <p:spPr>
            <a:xfrm flipV="1">
              <a:off x="4974424" y="3822929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16123DE-740E-B457-BA66-590E59600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998" y="3984874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1E0A3BE-9962-385E-CD82-B9FB0FD5A73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735603" y="3685769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962FA9-DC48-86A0-CE3F-CA291EB20354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V="1">
              <a:off x="5804183" y="3511853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A6F33F1-BF08-4AE4-7243-5B4E909C7B79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 flipV="1">
              <a:off x="5556103" y="3511853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1E3C868-3DA8-EF16-DFA1-DB9DA41B9208}"/>
                </a:ext>
              </a:extLst>
            </p:cNvPr>
            <p:cNvCxnSpPr>
              <a:cxnSpLocks/>
              <a:stCxn id="67" idx="1"/>
              <a:endCxn id="68" idx="0"/>
            </p:cNvCxnSpPr>
            <p:nvPr/>
          </p:nvCxnSpPr>
          <p:spPr>
            <a:xfrm flipH="1" flipV="1">
              <a:off x="5804183" y="3822929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B894193-A1B4-CE5B-83FA-09C7B60DD515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V="1">
              <a:off x="5556103" y="3822929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F7A0C3C-8900-809A-C5AF-FCBBBD217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3677" y="3987365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FAE6320-0682-379B-AC0B-2F3E457B1D9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317282" y="3688260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603F81-F387-1B51-AB7E-8E09CC9A3EAC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V="1">
              <a:off x="6385862" y="3514344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3B661AD-B466-0BB0-1B98-F474A881964D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 flipV="1">
              <a:off x="6137782" y="3514344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E65F7E5-1D41-5B9E-33C6-53C59902A59F}"/>
                </a:ext>
              </a:extLst>
            </p:cNvPr>
            <p:cNvCxnSpPr>
              <a:cxnSpLocks/>
              <a:stCxn id="73" idx="1"/>
              <a:endCxn id="74" idx="0"/>
            </p:cNvCxnSpPr>
            <p:nvPr/>
          </p:nvCxnSpPr>
          <p:spPr>
            <a:xfrm flipH="1" flipV="1">
              <a:off x="6385862" y="3825420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F0D7265-C2A4-7BCE-9698-3A02FB1B4266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V="1">
              <a:off x="6137782" y="3825420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0A32B8B-B341-4916-2398-A557417C0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5356" y="3987365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E1B6045-F229-752D-DB2B-EBFA8E10499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898961" y="3688260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D25239-117C-DAC5-D3F5-A100F15CEFA4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V="1">
              <a:off x="6967541" y="3514344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E007E52-47F2-AF4B-A8FD-EB97D2FB6269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 flipV="1">
              <a:off x="6719461" y="3514344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4AADF36-1222-255B-2430-2B8CBAB6681C}"/>
                </a:ext>
              </a:extLst>
            </p:cNvPr>
            <p:cNvCxnSpPr>
              <a:cxnSpLocks/>
              <a:stCxn id="79" idx="1"/>
              <a:endCxn id="80" idx="0"/>
            </p:cNvCxnSpPr>
            <p:nvPr/>
          </p:nvCxnSpPr>
          <p:spPr>
            <a:xfrm flipH="1" flipV="1">
              <a:off x="6967541" y="3825420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DBE5D9-010C-7D89-1F13-95245C02B1AC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 flipV="1">
              <a:off x="6719461" y="3825420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D514142-1FFA-B1D5-B533-7D300753C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0319" y="4545650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D3BBFF-3B01-003D-5E3C-FD0B92274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8640" y="4545650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F445AF1-81B5-6A69-D4AD-8B417D89655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53924" y="4246545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DA5B44F-5045-583A-2767-93371A27C63E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V="1">
              <a:off x="5222504" y="4072629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8EF2C02-0B5E-32F3-1456-03AD0F8C1FEA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 flipV="1">
              <a:off x="4974424" y="4072629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28D605A-808B-65E1-EE38-84E74422969B}"/>
                </a:ext>
              </a:extLst>
            </p:cNvPr>
            <p:cNvCxnSpPr>
              <a:cxnSpLocks/>
              <a:stCxn id="85" idx="1"/>
              <a:endCxn id="87" idx="0"/>
            </p:cNvCxnSpPr>
            <p:nvPr/>
          </p:nvCxnSpPr>
          <p:spPr>
            <a:xfrm flipH="1" flipV="1">
              <a:off x="5222504" y="4383705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1F6D17E-3DB3-1496-1B87-B1B849957F81}"/>
                </a:ext>
              </a:extLst>
            </p:cNvPr>
            <p:cNvCxnSpPr>
              <a:cxnSpLocks/>
              <a:stCxn id="86" idx="7"/>
              <a:endCxn id="87" idx="0"/>
            </p:cNvCxnSpPr>
            <p:nvPr/>
          </p:nvCxnSpPr>
          <p:spPr>
            <a:xfrm flipV="1">
              <a:off x="4974424" y="4383705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8DDA97-CCB6-58F2-79E0-135131B664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998" y="4545650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6D2E87-AA06-EED5-87B3-8CD386EC748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735603" y="4246545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699563-E287-EC42-99F4-7D15D62079A8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 flipV="1">
              <a:off x="5804183" y="4072629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513-AC62-6404-A748-1359E424E675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 flipH="1" flipV="1">
              <a:off x="5556103" y="4072629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AB4370-7403-9182-3B36-1ACC048E5AAB}"/>
                </a:ext>
              </a:extLst>
            </p:cNvPr>
            <p:cNvCxnSpPr>
              <a:cxnSpLocks/>
              <a:stCxn id="92" idx="1"/>
              <a:endCxn id="93" idx="0"/>
            </p:cNvCxnSpPr>
            <p:nvPr/>
          </p:nvCxnSpPr>
          <p:spPr>
            <a:xfrm flipH="1" flipV="1">
              <a:off x="5804183" y="4383705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EA57F88-3DFF-F091-E45B-3D47EB0311BA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V="1">
              <a:off x="5556103" y="4383705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E51651-9B73-7C06-2153-1DD418AE4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3677" y="4548141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7F3EAA0-7550-8D26-E40A-6017B3B2D42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317282" y="4249036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D0AB1B0-3C4C-03C3-68DF-BBE4347EB8C8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 flipV="1">
              <a:off x="6385862" y="4075120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83217F4-F2FC-35A2-4D49-F3BBC2AEFD48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 flipH="1" flipV="1">
              <a:off x="6137782" y="4075120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5258D7-A3B5-C64B-6E45-4CCA88076C9C}"/>
                </a:ext>
              </a:extLst>
            </p:cNvPr>
            <p:cNvCxnSpPr>
              <a:cxnSpLocks/>
              <a:stCxn id="98" idx="1"/>
              <a:endCxn id="99" idx="0"/>
            </p:cNvCxnSpPr>
            <p:nvPr/>
          </p:nvCxnSpPr>
          <p:spPr>
            <a:xfrm flipH="1" flipV="1">
              <a:off x="6385862" y="4386196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517DB7-5D85-0474-3B83-AD7FA0E99E59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 flipV="1">
              <a:off x="6137782" y="4386196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9651D1E-FD4D-F31F-93C5-10F126F7F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5356" y="4548141"/>
              <a:ext cx="100502" cy="100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0BBCA2A-338D-734D-147E-1D1A557EC00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898961" y="4249036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1DB5EE8-965F-A670-0F4D-F3C8B63F8825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V="1">
              <a:off x="6967541" y="4075120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B8B45B6-BE76-C30E-CA23-74E3AD42AAC3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 flipV="1">
              <a:off x="6719461" y="4075120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15251E6-7BE2-C6A0-B404-34877DE96B7C}"/>
                </a:ext>
              </a:extLst>
            </p:cNvPr>
            <p:cNvCxnSpPr>
              <a:cxnSpLocks/>
              <a:stCxn id="104" idx="1"/>
              <a:endCxn id="105" idx="0"/>
            </p:cNvCxnSpPr>
            <p:nvPr/>
          </p:nvCxnSpPr>
          <p:spPr>
            <a:xfrm flipH="1" flipV="1">
              <a:off x="6967541" y="4386196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198FF72-E495-239C-C691-7F0D576CC74C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 flipV="1">
              <a:off x="6719461" y="4386196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1E6438F-76E9-B88D-9D3A-A087511A610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735603" y="2010018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F2BE1A3-E07D-7A44-EEE4-5EC5C5B3228D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 flipH="1" flipV="1">
              <a:off x="5804183" y="2147178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56A62A-260A-792B-6783-C959A527E598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 flipV="1">
              <a:off x="5556103" y="2147178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BD068AC-5DC2-1A0E-A52C-5000F88883B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898961" y="2012509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19D6C92-9790-9B26-BDAA-5750656E9B77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 flipH="1" flipV="1">
              <a:off x="6967541" y="2149669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45619B5-88E8-4FD2-EE3B-6388CA848098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 flipV="1">
              <a:off x="6719461" y="2149669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0B3AB62-3E79-B8D2-73F4-3C8B2E6D48C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53924" y="4807268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23B8E9F-EA14-2410-E57B-8480E0F5F62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V="1">
              <a:off x="5222504" y="4633352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08F4A74-156A-D1F7-8CFE-6D4CD145214A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 flipV="1">
              <a:off x="4974424" y="4633352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DD74BF-D95D-B544-5078-8D7D33215F2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317282" y="4809759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1B66807-947B-18DA-AEA7-8FB34736452E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 flipV="1">
              <a:off x="6385862" y="4635843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B7C2CC4-E629-7C37-A752-4B80DC041F67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 flipH="1" flipV="1">
              <a:off x="6137782" y="4635843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09760F6-05C7-7297-558F-FBDAA248C46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480640" y="3129995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537AD52-5A56-5CB8-B9B3-4DD2F5C3218B}"/>
                </a:ext>
              </a:extLst>
            </p:cNvPr>
            <p:cNvCxnSpPr>
              <a:cxnSpLocks/>
              <a:stCxn id="122" idx="2"/>
            </p:cNvCxnSpPr>
            <p:nvPr/>
          </p:nvCxnSpPr>
          <p:spPr>
            <a:xfrm flipH="1" flipV="1">
              <a:off x="7301140" y="2956079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9CEC66F-DCBE-0BBC-AE62-84474B9A105B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 flipV="1">
              <a:off x="7301140" y="3267155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074C83A-5FA3-6B75-9797-34564A05F64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480640" y="4246545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F8C123C-84DF-3787-F34F-D70AA78CF8C5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 flipV="1">
              <a:off x="7301140" y="4072629"/>
              <a:ext cx="248080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BE66973-AEB9-479C-6992-50E5B31512D2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 flipV="1">
              <a:off x="7301140" y="4383705"/>
              <a:ext cx="248080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6919233-3531-96B1-6F3F-2710AB5A017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570701" y="2569219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834984F-C3D0-E5B7-BCE4-AE8E217C061D}"/>
                </a:ext>
              </a:extLst>
            </p:cNvPr>
            <p:cNvCxnSpPr>
              <a:cxnSpLocks/>
              <a:stCxn id="128" idx="2"/>
            </p:cNvCxnSpPr>
            <p:nvPr/>
          </p:nvCxnSpPr>
          <p:spPr>
            <a:xfrm flipV="1">
              <a:off x="4639281" y="2395303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5B9295D-B78B-C2CA-3217-7B3FF26EB41D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 flipV="1">
              <a:off x="4639281" y="2706379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799E736-524C-7E18-3DAC-296F7CE5D61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570701" y="3685769"/>
              <a:ext cx="137160" cy="137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490254B-D0FF-4217-178C-95F92BFFF043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 flipV="1">
              <a:off x="4639281" y="3511853"/>
              <a:ext cx="262533" cy="173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0F67DC6-1BF9-E1F6-3C10-C8DE4142CBC2}"/>
                </a:ext>
              </a:extLst>
            </p:cNvPr>
            <p:cNvCxnSpPr>
              <a:cxnSpLocks/>
              <a:endCxn id="131" idx="0"/>
            </p:cNvCxnSpPr>
            <p:nvPr/>
          </p:nvCxnSpPr>
          <p:spPr>
            <a:xfrm flipH="1" flipV="1">
              <a:off x="4639281" y="3822929"/>
              <a:ext cx="262533" cy="176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E04F39-60E2-26A4-2B80-85EE51C8033F}"/>
              </a:ext>
            </a:extLst>
          </p:cNvPr>
          <p:cNvGrpSpPr>
            <a:grpSpLocks noChangeAspect="1"/>
          </p:cNvGrpSpPr>
          <p:nvPr/>
        </p:nvGrpSpPr>
        <p:grpSpPr>
          <a:xfrm>
            <a:off x="7824627" y="4281600"/>
            <a:ext cx="2438400" cy="2103066"/>
            <a:chOff x="11904540" y="6339017"/>
            <a:chExt cx="4331151" cy="373552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31AE8A2-0EEF-D66B-9C6E-8CC860251875}"/>
                </a:ext>
              </a:extLst>
            </p:cNvPr>
            <p:cNvGrpSpPr/>
            <p:nvPr/>
          </p:nvGrpSpPr>
          <p:grpSpPr>
            <a:xfrm>
              <a:off x="15834368" y="8967345"/>
              <a:ext cx="282263" cy="1107194"/>
              <a:chOff x="7626340" y="4978457"/>
              <a:chExt cx="188175" cy="738129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01A4F06F-E156-8C85-4151-F3A4FA22C56B}"/>
                  </a:ext>
                </a:extLst>
              </p:cNvPr>
              <p:cNvGrpSpPr/>
              <p:nvPr/>
            </p:nvGrpSpPr>
            <p:grpSpPr>
              <a:xfrm rot="10800000" flipH="1">
                <a:off x="7634113" y="4978457"/>
                <a:ext cx="180402" cy="176261"/>
                <a:chOff x="4247121" y="3100728"/>
                <a:chExt cx="182880" cy="182880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AA6CD58-BD1E-963D-E7A4-A9F98D9AF5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247121" y="3100728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0CECA32-435F-90B2-1C9D-8390388D3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283668" y="3134960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AE9C17F4-E5EC-5E28-A808-1EC1E5104D4F}"/>
                  </a:ext>
                </a:extLst>
              </p:cNvPr>
              <p:cNvGrpSpPr/>
              <p:nvPr/>
            </p:nvGrpSpPr>
            <p:grpSpPr>
              <a:xfrm rot="10800000" flipH="1">
                <a:off x="7626340" y="5540325"/>
                <a:ext cx="180402" cy="176261"/>
                <a:chOff x="4247121" y="3100728"/>
                <a:chExt cx="182880" cy="18288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DCF3487E-D8E5-0530-5C9F-3FC0DF95DC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247121" y="3100728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209E1515-FCDD-832F-44B3-F5F9E97B25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283668" y="3134960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E44165E-FDB8-8562-7397-28495D216814}"/>
                </a:ext>
              </a:extLst>
            </p:cNvPr>
            <p:cNvGrpSpPr/>
            <p:nvPr/>
          </p:nvGrpSpPr>
          <p:grpSpPr>
            <a:xfrm>
              <a:off x="15815928" y="6348163"/>
              <a:ext cx="289043" cy="1969152"/>
              <a:chOff x="7614047" y="3232336"/>
              <a:chExt cx="192695" cy="1312768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AF245F7D-1C60-7D6C-F6FE-DD341133FB67}"/>
                  </a:ext>
                </a:extLst>
              </p:cNvPr>
              <p:cNvGrpSpPr/>
              <p:nvPr/>
            </p:nvGrpSpPr>
            <p:grpSpPr>
              <a:xfrm rot="10800000" flipH="1">
                <a:off x="7614047" y="3232336"/>
                <a:ext cx="180402" cy="176261"/>
                <a:chOff x="4247121" y="5715187"/>
                <a:chExt cx="182880" cy="18288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9F196B20-1F83-8F6B-2D4F-5540618F8A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247121" y="57151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61B39FD1-DA1B-A2ED-0FD8-F60F729100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283697" y="5751763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C146C23-3EDF-B9AC-DF2C-34F4F829248A}"/>
                  </a:ext>
                </a:extLst>
              </p:cNvPr>
              <p:cNvGrpSpPr/>
              <p:nvPr/>
            </p:nvGrpSpPr>
            <p:grpSpPr>
              <a:xfrm rot="10800000" flipH="1">
                <a:off x="7614047" y="3815079"/>
                <a:ext cx="180402" cy="176261"/>
                <a:chOff x="4247121" y="5715187"/>
                <a:chExt cx="182880" cy="18288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3406D48-B7DF-FEC7-C94D-5DACDF7A0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247121" y="57151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08D58D87-329F-AE7D-88A6-6FC487F9C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283697" y="5751763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BCF97115-EA9A-B832-A4C5-368B93F70B39}"/>
                  </a:ext>
                </a:extLst>
              </p:cNvPr>
              <p:cNvGrpSpPr/>
              <p:nvPr/>
            </p:nvGrpSpPr>
            <p:grpSpPr>
              <a:xfrm rot="10800000" flipH="1">
                <a:off x="7626340" y="4368843"/>
                <a:ext cx="180402" cy="176261"/>
                <a:chOff x="4247121" y="5715187"/>
                <a:chExt cx="182880" cy="182880"/>
              </a:xfrm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D2868B8A-0F26-3925-8B55-641925E3D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247121" y="57151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D24E76D-C038-BF88-FC77-C9B1CEF3D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283697" y="5751763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1B79146-371A-A9F3-FF01-F174D1550580}"/>
                </a:ext>
              </a:extLst>
            </p:cNvPr>
            <p:cNvGrpSpPr/>
            <p:nvPr/>
          </p:nvGrpSpPr>
          <p:grpSpPr>
            <a:xfrm>
              <a:off x="12476556" y="8953268"/>
              <a:ext cx="2450066" cy="1121058"/>
              <a:chOff x="5387799" y="4969073"/>
              <a:chExt cx="1633377" cy="747372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19966BF-B626-0700-C170-5E25FD202C1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H="1">
                <a:off x="6840773" y="4975145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032013F0-2C04-7C30-46D0-B41F89F72A8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H="1">
                <a:off x="6865465" y="4995624"/>
                <a:ext cx="132196" cy="1353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0163E448-2707-AAF2-E00D-DCCA28AFE98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H="1">
                <a:off x="6840773" y="5537014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6D3FA2BF-7B72-0AAD-A674-0B6C971295B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H="1">
                <a:off x="6865465" y="5557493"/>
                <a:ext cx="132196" cy="1353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70109D-2A2F-4F46-CDD4-DE8BF47727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H="1">
                <a:off x="6124253" y="4969073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A618C3F-5BB7-B762-4453-23EC476FF26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H="1">
                <a:off x="6148945" y="4989552"/>
                <a:ext cx="132196" cy="1353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FE8AB71-E4D6-546D-E905-1F91AD0EF2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H="1">
                <a:off x="6124253" y="5530942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6CE234CC-6F5E-8F2B-3F5F-47488A9F2D2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H="1">
                <a:off x="6148945" y="5551421"/>
                <a:ext cx="132196" cy="1353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591B8E8-88CF-82EC-F250-120F5461554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H="1">
                <a:off x="5387799" y="4978315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DFCD054-2D4B-A400-23A4-A61112952C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H="1">
                <a:off x="5412491" y="4998794"/>
                <a:ext cx="132196" cy="1353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DC0BE46-653B-2266-FDBB-57E75CFC2EA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 flipH="1">
                <a:off x="5387799" y="5540184"/>
                <a:ext cx="180403" cy="17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A4DD742-556C-2D47-7D90-98C79C96C34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 flipH="1">
                <a:off x="5412491" y="5560663"/>
                <a:ext cx="132196" cy="1353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9EC2016-72FC-EBD5-5F67-24D1EE605663}"/>
                </a:ext>
              </a:extLst>
            </p:cNvPr>
            <p:cNvGrpSpPr/>
            <p:nvPr/>
          </p:nvGrpSpPr>
          <p:grpSpPr>
            <a:xfrm>
              <a:off x="12476555" y="6339017"/>
              <a:ext cx="2450066" cy="1998777"/>
              <a:chOff x="5387798" y="3226239"/>
              <a:chExt cx="1633377" cy="1332518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C45DAFD-4F8B-5698-8D29-2A8CD61DA5D0}"/>
                  </a:ext>
                </a:extLst>
              </p:cNvPr>
              <p:cNvGrpSpPr/>
              <p:nvPr/>
            </p:nvGrpSpPr>
            <p:grpSpPr>
              <a:xfrm rot="10800000" flipH="1">
                <a:off x="6840772" y="4379326"/>
                <a:ext cx="180403" cy="176261"/>
                <a:chOff x="1653178" y="5683887"/>
                <a:chExt cx="182880" cy="182880"/>
              </a:xfrm>
            </p:grpSpPr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DA8AAEB-93E9-26AC-493D-6A0CD07AB2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178" y="56838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2B6B37EC-B55E-EA05-75B3-ECA6D7CEC9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676038" y="57067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9E4717A5-6196-5C65-53EB-9EA9F7DD064D}"/>
                  </a:ext>
                </a:extLst>
              </p:cNvPr>
              <p:cNvGrpSpPr/>
              <p:nvPr/>
            </p:nvGrpSpPr>
            <p:grpSpPr>
              <a:xfrm rot="10800000" flipH="1">
                <a:off x="6840772" y="3799739"/>
                <a:ext cx="180403" cy="176261"/>
                <a:chOff x="1653178" y="5683887"/>
                <a:chExt cx="182880" cy="182880"/>
              </a:xfrm>
            </p:grpSpPr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E6C55043-A83B-A973-2A8D-77489FEF22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178" y="56838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BFA3DD5-0347-B350-4A1D-DCAC458387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676038" y="57067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4E8F70B9-0F67-9E98-4C26-8F23619B263F}"/>
                  </a:ext>
                </a:extLst>
              </p:cNvPr>
              <p:cNvGrpSpPr/>
              <p:nvPr/>
            </p:nvGrpSpPr>
            <p:grpSpPr>
              <a:xfrm rot="10800000" flipH="1">
                <a:off x="6840772" y="3232311"/>
                <a:ext cx="180403" cy="176261"/>
                <a:chOff x="1653178" y="5683887"/>
                <a:chExt cx="182880" cy="182880"/>
              </a:xfrm>
            </p:grpSpPr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8D384E94-7EEA-7816-3EBA-1DD06C221D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178" y="56838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A22C676F-BCF9-8BAE-B022-237C6C6D9F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676038" y="57067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654FBB8E-6B0A-1AB0-4BBA-ED71793793D3}"/>
                  </a:ext>
                </a:extLst>
              </p:cNvPr>
              <p:cNvGrpSpPr/>
              <p:nvPr/>
            </p:nvGrpSpPr>
            <p:grpSpPr>
              <a:xfrm rot="10800000" flipH="1">
                <a:off x="6124252" y="4373254"/>
                <a:ext cx="180403" cy="176261"/>
                <a:chOff x="1653178" y="5683887"/>
                <a:chExt cx="182880" cy="182880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C30C8C0C-E022-AC44-A5D7-BFF88DF66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178" y="56838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AFCA9CB6-CC30-B2EA-A2E6-0764CA708D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676038" y="57067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DF424E1A-C455-C6B2-6DB6-44CBD4D8DB19}"/>
                  </a:ext>
                </a:extLst>
              </p:cNvPr>
              <p:cNvGrpSpPr/>
              <p:nvPr/>
            </p:nvGrpSpPr>
            <p:grpSpPr>
              <a:xfrm rot="10800000" flipH="1">
                <a:off x="6124252" y="3793667"/>
                <a:ext cx="180403" cy="176261"/>
                <a:chOff x="1653178" y="5683887"/>
                <a:chExt cx="182880" cy="182880"/>
              </a:xfrm>
            </p:grpSpPr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7AD0C42B-8F76-2039-24FF-2148220153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178" y="56838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29AB4F4B-8276-67CC-B35A-F33D1725A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676038" y="57067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A1460D2B-15F2-A0A8-1052-58BBBBC02A1D}"/>
                  </a:ext>
                </a:extLst>
              </p:cNvPr>
              <p:cNvGrpSpPr/>
              <p:nvPr/>
            </p:nvGrpSpPr>
            <p:grpSpPr>
              <a:xfrm rot="10800000" flipH="1">
                <a:off x="6124252" y="3226239"/>
                <a:ext cx="180403" cy="176261"/>
                <a:chOff x="1653178" y="5683887"/>
                <a:chExt cx="182880" cy="182880"/>
              </a:xfrm>
            </p:grpSpPr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F4D3B70D-3A37-C431-8A32-37EB19FD4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178" y="56838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0C244B98-E54B-EBE7-BCBF-7839AFBC49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676038" y="57067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704E3EB6-D3B1-0853-794D-9DF726287F35}"/>
                  </a:ext>
                </a:extLst>
              </p:cNvPr>
              <p:cNvGrpSpPr/>
              <p:nvPr/>
            </p:nvGrpSpPr>
            <p:grpSpPr>
              <a:xfrm rot="10800000" flipH="1">
                <a:off x="5387798" y="4382496"/>
                <a:ext cx="180403" cy="176261"/>
                <a:chOff x="1653178" y="5683887"/>
                <a:chExt cx="182880" cy="182880"/>
              </a:xfrm>
            </p:grpSpPr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CD071358-6DF5-0C1E-424B-D65547D5B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178" y="56838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51E44D95-9650-A106-6FBF-357A458B42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676038" y="57067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53FC269-9A19-56DB-D615-27F6EE1ECA2D}"/>
                  </a:ext>
                </a:extLst>
              </p:cNvPr>
              <p:cNvGrpSpPr/>
              <p:nvPr/>
            </p:nvGrpSpPr>
            <p:grpSpPr>
              <a:xfrm rot="10800000" flipH="1">
                <a:off x="5387798" y="3802909"/>
                <a:ext cx="180403" cy="176261"/>
                <a:chOff x="1653178" y="5683887"/>
                <a:chExt cx="182880" cy="182880"/>
              </a:xfrm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D524958B-E6AC-8D71-2BE7-786001EB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178" y="56838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2B8E995-6BD0-C280-DC84-EFDEE6ADA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676038" y="57067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6C63DCE4-831D-1F58-8EE3-4495BDA12FD7}"/>
                  </a:ext>
                </a:extLst>
              </p:cNvPr>
              <p:cNvGrpSpPr/>
              <p:nvPr/>
            </p:nvGrpSpPr>
            <p:grpSpPr>
              <a:xfrm rot="10800000" flipH="1">
                <a:off x="5387798" y="3235481"/>
                <a:ext cx="180403" cy="176261"/>
                <a:chOff x="1653178" y="5683887"/>
                <a:chExt cx="182880" cy="182880"/>
              </a:xfrm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5AA20DBA-151A-ABA6-374F-7EC5F50C41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178" y="568388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4CC80551-D508-7B7D-62ED-BC625D955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676038" y="57067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76AC211-E173-FB19-A04B-0E8C96FCB2B5}"/>
                </a:ext>
              </a:extLst>
            </p:cNvPr>
            <p:cNvGrpSpPr/>
            <p:nvPr/>
          </p:nvGrpSpPr>
          <p:grpSpPr>
            <a:xfrm>
              <a:off x="12071355" y="7323217"/>
              <a:ext cx="3828750" cy="1866296"/>
              <a:chOff x="5117665" y="3882372"/>
              <a:chExt cx="2552500" cy="1244197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8080248-83D8-E682-534C-E320434008D6}"/>
                  </a:ext>
                </a:extLst>
              </p:cNvPr>
              <p:cNvSpPr/>
              <p:nvPr/>
            </p:nvSpPr>
            <p:spPr>
              <a:xfrm rot="16200000" flipH="1">
                <a:off x="5028594" y="4779035"/>
                <a:ext cx="649348" cy="45719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FE0EEA8-CB22-B6AD-FA1F-00C7C21BFCAF}"/>
                  </a:ext>
                </a:extLst>
              </p:cNvPr>
              <p:cNvSpPr/>
              <p:nvPr/>
            </p:nvSpPr>
            <p:spPr>
              <a:xfrm rot="16200000" flipH="1">
                <a:off x="4629765" y="4370272"/>
                <a:ext cx="1234261" cy="258461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EBC5AB9-323B-E5A7-0934-2CC7D59764C1}"/>
                  </a:ext>
                </a:extLst>
              </p:cNvPr>
              <p:cNvSpPr/>
              <p:nvPr/>
            </p:nvSpPr>
            <p:spPr>
              <a:xfrm flipH="1">
                <a:off x="5485322" y="4568806"/>
                <a:ext cx="2184843" cy="402836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DA652A6-F40B-6278-5EFB-A3E9B3459D8D}"/>
                </a:ext>
              </a:extLst>
            </p:cNvPr>
            <p:cNvGrpSpPr/>
            <p:nvPr/>
          </p:nvGrpSpPr>
          <p:grpSpPr>
            <a:xfrm>
              <a:off x="12506470" y="6503714"/>
              <a:ext cx="3729221" cy="2689739"/>
              <a:chOff x="1900454" y="3342299"/>
              <a:chExt cx="2486147" cy="179315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F5DC2D-80A3-8A9F-7C3D-F7B1C7AC1140}"/>
                  </a:ext>
                </a:extLst>
              </p:cNvPr>
              <p:cNvSpPr txBox="1"/>
              <p:nvPr/>
            </p:nvSpPr>
            <p:spPr>
              <a:xfrm>
                <a:off x="4096611" y="4534109"/>
                <a:ext cx="289990" cy="60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7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0CB6DB3-5E33-C6CC-022E-60FD6D726D1A}"/>
                  </a:ext>
                </a:extLst>
              </p:cNvPr>
              <p:cNvSpPr txBox="1"/>
              <p:nvPr/>
            </p:nvSpPr>
            <p:spPr>
              <a:xfrm>
                <a:off x="3042989" y="3506318"/>
                <a:ext cx="285678" cy="60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7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F835D1D-80C5-EE0A-16A0-41E46996825F}"/>
                  </a:ext>
                </a:extLst>
              </p:cNvPr>
              <p:cNvSpPr txBox="1"/>
              <p:nvPr/>
            </p:nvSpPr>
            <p:spPr>
              <a:xfrm>
                <a:off x="1900454" y="3342299"/>
                <a:ext cx="285678" cy="60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7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E801521-A655-1120-B01B-1AB530AB0520}"/>
                </a:ext>
              </a:extLst>
            </p:cNvPr>
            <p:cNvGrpSpPr/>
            <p:nvPr/>
          </p:nvGrpSpPr>
          <p:grpSpPr>
            <a:xfrm>
              <a:off x="11904540" y="6833939"/>
              <a:ext cx="3826940" cy="2915526"/>
              <a:chOff x="1499167" y="3562450"/>
              <a:chExt cx="2551293" cy="1943684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2462986-7E88-AFB6-4A7D-E1003155384F}"/>
                  </a:ext>
                </a:extLst>
              </p:cNvPr>
              <p:cNvSpPr txBox="1"/>
              <p:nvPr/>
            </p:nvSpPr>
            <p:spPr>
              <a:xfrm>
                <a:off x="3831711" y="4904785"/>
                <a:ext cx="218749" cy="601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7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BE5CE44-E5A9-6C3A-774B-80ECBB179760}"/>
                  </a:ext>
                </a:extLst>
              </p:cNvPr>
              <p:cNvSpPr txBox="1"/>
              <p:nvPr/>
            </p:nvSpPr>
            <p:spPr>
              <a:xfrm>
                <a:off x="1586442" y="4144428"/>
                <a:ext cx="218749" cy="601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7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CEA37C-33CF-FE26-4A07-35A04D1E2454}"/>
                  </a:ext>
                </a:extLst>
              </p:cNvPr>
              <p:cNvSpPr txBox="1"/>
              <p:nvPr/>
            </p:nvSpPr>
            <p:spPr>
              <a:xfrm>
                <a:off x="1499167" y="3562450"/>
                <a:ext cx="218749" cy="601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7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A9FC43F-4AE1-BF75-F380-CD5CE18DEE0C}"/>
                </a:ext>
              </a:extLst>
            </p:cNvPr>
            <p:cNvGrpSpPr/>
            <p:nvPr/>
          </p:nvGrpSpPr>
          <p:grpSpPr>
            <a:xfrm>
              <a:off x="12668163" y="6612517"/>
              <a:ext cx="3277265" cy="2493770"/>
              <a:chOff x="3012374" y="5122253"/>
              <a:chExt cx="3277265" cy="249377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D5FE243-7F0D-2807-BCC3-DBAB88C92F1B}"/>
                  </a:ext>
                </a:extLst>
              </p:cNvPr>
              <p:cNvGrpSpPr/>
              <p:nvPr/>
            </p:nvGrpSpPr>
            <p:grpSpPr>
              <a:xfrm>
                <a:off x="3012374" y="5122253"/>
                <a:ext cx="3277265" cy="2493770"/>
                <a:chOff x="5515537" y="3408572"/>
                <a:chExt cx="2184843" cy="1662513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ABC0898C-95EA-4E81-FE6E-E7F06C1CD3EE}"/>
                    </a:ext>
                  </a:extLst>
                </p:cNvPr>
                <p:cNvGrpSpPr/>
                <p:nvPr/>
              </p:nvGrpSpPr>
              <p:grpSpPr>
                <a:xfrm rot="5400000">
                  <a:off x="6406541" y="2517568"/>
                  <a:ext cx="402836" cy="2184843"/>
                  <a:chOff x="7968339" y="1594485"/>
                  <a:chExt cx="402836" cy="2184843"/>
                </a:xfrm>
              </p:grpSpPr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65F275F2-0B27-BF02-972B-9E4E89519E99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7926618" y="1936895"/>
                    <a:ext cx="759844" cy="129268"/>
                  </a:xfrm>
                  <a:custGeom>
                    <a:avLst/>
                    <a:gdLst>
                      <a:gd name="connsiteX0" fmla="*/ 1343465 w 1343465"/>
                      <a:gd name="connsiteY0" fmla="*/ 270810 h 270810"/>
                      <a:gd name="connsiteX1" fmla="*/ 633046 w 1343465"/>
                      <a:gd name="connsiteY1" fmla="*/ 7 h 270810"/>
                      <a:gd name="connsiteX2" fmla="*/ 0 w 1343465"/>
                      <a:gd name="connsiteY2" fmla="*/ 263776 h 270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43465" h="270810">
                        <a:moveTo>
                          <a:pt x="1343465" y="270810"/>
                        </a:moveTo>
                        <a:cubicBezTo>
                          <a:pt x="1100211" y="135994"/>
                          <a:pt x="856957" y="1179"/>
                          <a:pt x="633046" y="7"/>
                        </a:cubicBezTo>
                        <a:cubicBezTo>
                          <a:pt x="409135" y="-1165"/>
                          <a:pt x="204567" y="131305"/>
                          <a:pt x="0" y="26377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 dirty="0"/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B2366C10-7E73-30C3-D618-8E7A39B4B46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7077335" y="2485489"/>
                    <a:ext cx="2184843" cy="402836"/>
                  </a:xfrm>
                  <a:custGeom>
                    <a:avLst/>
                    <a:gdLst>
                      <a:gd name="connsiteX0" fmla="*/ 1343465 w 1343465"/>
                      <a:gd name="connsiteY0" fmla="*/ 270810 h 270810"/>
                      <a:gd name="connsiteX1" fmla="*/ 633046 w 1343465"/>
                      <a:gd name="connsiteY1" fmla="*/ 7 h 270810"/>
                      <a:gd name="connsiteX2" fmla="*/ 0 w 1343465"/>
                      <a:gd name="connsiteY2" fmla="*/ 263776 h 270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43465" h="270810">
                        <a:moveTo>
                          <a:pt x="1343465" y="270810"/>
                        </a:moveTo>
                        <a:cubicBezTo>
                          <a:pt x="1100211" y="135994"/>
                          <a:pt x="856957" y="1179"/>
                          <a:pt x="633046" y="7"/>
                        </a:cubicBezTo>
                        <a:cubicBezTo>
                          <a:pt x="409135" y="-1165"/>
                          <a:pt x="204567" y="131305"/>
                          <a:pt x="0" y="26377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D28D313A-D80D-B200-A430-BDA34F861F2A}"/>
                    </a:ext>
                  </a:extLst>
                </p:cNvPr>
                <p:cNvSpPr/>
                <p:nvPr/>
              </p:nvSpPr>
              <p:spPr>
                <a:xfrm rot="16200000" flipH="1">
                  <a:off x="6902925" y="4324724"/>
                  <a:ext cx="1234261" cy="258461"/>
                </a:xfrm>
                <a:custGeom>
                  <a:avLst/>
                  <a:gdLst>
                    <a:gd name="connsiteX0" fmla="*/ 1343465 w 1343465"/>
                    <a:gd name="connsiteY0" fmla="*/ 270810 h 270810"/>
                    <a:gd name="connsiteX1" fmla="*/ 633046 w 1343465"/>
                    <a:gd name="connsiteY1" fmla="*/ 7 h 270810"/>
                    <a:gd name="connsiteX2" fmla="*/ 0 w 1343465"/>
                    <a:gd name="connsiteY2" fmla="*/ 263776 h 270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3465" h="270810">
                      <a:moveTo>
                        <a:pt x="1343465" y="270810"/>
                      </a:moveTo>
                      <a:cubicBezTo>
                        <a:pt x="1100211" y="135994"/>
                        <a:pt x="856957" y="1179"/>
                        <a:pt x="633046" y="7"/>
                      </a:cubicBezTo>
                      <a:cubicBezTo>
                        <a:pt x="409135" y="-1165"/>
                        <a:pt x="204567" y="131305"/>
                        <a:pt x="0" y="263776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A1971F7-0330-1770-A17F-C192DD10142F}"/>
                  </a:ext>
                </a:extLst>
              </p:cNvPr>
              <p:cNvSpPr/>
              <p:nvPr/>
            </p:nvSpPr>
            <p:spPr>
              <a:xfrm flipH="1">
                <a:off x="3986761" y="5301289"/>
                <a:ext cx="2226237" cy="400178"/>
              </a:xfrm>
              <a:custGeom>
                <a:avLst/>
                <a:gdLst>
                  <a:gd name="connsiteX0" fmla="*/ 1343465 w 1343465"/>
                  <a:gd name="connsiteY0" fmla="*/ 270810 h 270810"/>
                  <a:gd name="connsiteX1" fmla="*/ 633046 w 1343465"/>
                  <a:gd name="connsiteY1" fmla="*/ 7 h 270810"/>
                  <a:gd name="connsiteX2" fmla="*/ 0 w 1343465"/>
                  <a:gd name="connsiteY2" fmla="*/ 263776 h 27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465" h="270810">
                    <a:moveTo>
                      <a:pt x="1343465" y="270810"/>
                    </a:moveTo>
                    <a:cubicBezTo>
                      <a:pt x="1100211" y="135994"/>
                      <a:pt x="856957" y="1179"/>
                      <a:pt x="633046" y="7"/>
                    </a:cubicBezTo>
                    <a:cubicBezTo>
                      <a:pt x="409135" y="-1165"/>
                      <a:pt x="204567" y="131305"/>
                      <a:pt x="0" y="263776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2" name="Table 5">
                <a:extLst>
                  <a:ext uri="{FF2B5EF4-FFF2-40B4-BE49-F238E27FC236}">
                    <a16:creationId xmlns:a16="http://schemas.microsoft.com/office/drawing/2014/main" id="{19D2D0F3-9CA5-D1B6-D1AB-6D61E965DC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2176605"/>
                  </p:ext>
                </p:extLst>
              </p:nvPr>
            </p:nvGraphicFramePr>
            <p:xfrm>
              <a:off x="752167" y="1661507"/>
              <a:ext cx="10515597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3211">
                      <a:extLst>
                        <a:ext uri="{9D8B030D-6E8A-4147-A177-3AD203B41FA5}">
                          <a16:colId xmlns:a16="http://schemas.microsoft.com/office/drawing/2014/main" val="226638961"/>
                        </a:ext>
                      </a:extLst>
                    </a:gridCol>
                    <a:gridCol w="4139293">
                      <a:extLst>
                        <a:ext uri="{9D8B030D-6E8A-4147-A177-3AD203B41FA5}">
                          <a16:colId xmlns:a16="http://schemas.microsoft.com/office/drawing/2014/main" val="2109117692"/>
                        </a:ext>
                      </a:extLst>
                    </a:gridCol>
                    <a:gridCol w="4063093">
                      <a:extLst>
                        <a:ext uri="{9D8B030D-6E8A-4147-A177-3AD203B41FA5}">
                          <a16:colId xmlns:a16="http://schemas.microsoft.com/office/drawing/2014/main" val="33256353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Surface codes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LDPC codes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873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physical qubits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350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logical qubits 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2160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Measurement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824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2D local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Long 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7218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2" name="Table 5">
                <a:extLst>
                  <a:ext uri="{FF2B5EF4-FFF2-40B4-BE49-F238E27FC236}">
                    <a16:creationId xmlns:a16="http://schemas.microsoft.com/office/drawing/2014/main" id="{19D2D0F3-9CA5-D1B6-D1AB-6D61E965DC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2176605"/>
                  </p:ext>
                </p:extLst>
              </p:nvPr>
            </p:nvGraphicFramePr>
            <p:xfrm>
              <a:off x="752167" y="1661507"/>
              <a:ext cx="10515597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3211">
                      <a:extLst>
                        <a:ext uri="{9D8B030D-6E8A-4147-A177-3AD203B41FA5}">
                          <a16:colId xmlns:a16="http://schemas.microsoft.com/office/drawing/2014/main" val="226638961"/>
                        </a:ext>
                      </a:extLst>
                    </a:gridCol>
                    <a:gridCol w="4139293">
                      <a:extLst>
                        <a:ext uri="{9D8B030D-6E8A-4147-A177-3AD203B41FA5}">
                          <a16:colId xmlns:a16="http://schemas.microsoft.com/office/drawing/2014/main" val="2109117692"/>
                        </a:ext>
                      </a:extLst>
                    </a:gridCol>
                    <a:gridCol w="4063093">
                      <a:extLst>
                        <a:ext uri="{9D8B030D-6E8A-4147-A177-3AD203B41FA5}">
                          <a16:colId xmlns:a16="http://schemas.microsoft.com/office/drawing/2014/main" val="33256353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Surface codes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LDPC codes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873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physical qubits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963" t="-110345" r="-98471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375" t="-110345" r="-625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3501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logical qubits 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963" t="-119608" r="-98471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375" t="-119608" r="-625" b="-1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160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Measurement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963" t="-386207" r="-98471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375" t="-386207" r="-625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824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2D local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Long 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72187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4DBD42-02C1-3BAC-F6E1-FD9576B557F8}"/>
              </a:ext>
            </a:extLst>
          </p:cNvPr>
          <p:cNvSpPr/>
          <p:nvPr/>
        </p:nvSpPr>
        <p:spPr>
          <a:xfrm>
            <a:off x="8875071" y="2407794"/>
            <a:ext cx="631918" cy="6308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8093-4339-61F0-E3E2-B471BB8E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9EE8-875E-89B3-6ADF-D1EDAEDB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the three components of a quantum LDPC memory:</a:t>
            </a:r>
          </a:p>
          <a:p>
            <a:endParaRPr lang="en-US" dirty="0"/>
          </a:p>
          <a:p>
            <a:r>
              <a:rPr lang="en-US" dirty="0"/>
              <a:t>The code</a:t>
            </a:r>
          </a:p>
          <a:p>
            <a:r>
              <a:rPr lang="en-US" dirty="0"/>
              <a:t>The circuit</a:t>
            </a:r>
          </a:p>
          <a:p>
            <a:r>
              <a:rPr lang="en-US" dirty="0"/>
              <a:t>The decoder (briefly)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2168A-A129-AA3D-ACBE-E958758FD1A5}"/>
              </a:ext>
            </a:extLst>
          </p:cNvPr>
          <p:cNvSpPr txBox="1"/>
          <p:nvPr/>
        </p:nvSpPr>
        <p:spPr>
          <a:xfrm>
            <a:off x="1073425" y="5375270"/>
            <a:ext cx="86271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More lectures: </a:t>
            </a:r>
          </a:p>
          <a:p>
            <a:r>
              <a:rPr lang="en-US" sz="2400" dirty="0">
                <a:hlinkClick r:id="rId2"/>
              </a:rPr>
              <a:t>https://www.nicolas-delfosse.com/ipam2023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1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A963-808E-AE27-43B7-F417A477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63FE-3334-12F3-83F6-B3EB90733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90DB-1DBE-4B68-9E1E-32751B90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correction with repetition codes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9F69297-2CE2-4833-9B6B-1010828D2A44}"/>
              </a:ext>
            </a:extLst>
          </p:cNvPr>
          <p:cNvGrpSpPr/>
          <p:nvPr/>
        </p:nvGrpSpPr>
        <p:grpSpPr>
          <a:xfrm>
            <a:off x="4973783" y="3477984"/>
            <a:ext cx="4190999" cy="555720"/>
            <a:chOff x="4828311" y="4830274"/>
            <a:chExt cx="4190999" cy="5557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FB61AD-AC9D-4DEF-B695-17CA91A6EF2A}"/>
                </a:ext>
              </a:extLst>
            </p:cNvPr>
            <p:cNvSpPr txBox="1"/>
            <p:nvPr/>
          </p:nvSpPr>
          <p:spPr>
            <a:xfrm>
              <a:off x="6407727" y="5016662"/>
              <a:ext cx="2611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(0</a:t>
              </a:r>
              <a:r>
                <a:rPr lang="en-US" dirty="0">
                  <a:solidFill>
                    <a:srgbClr val="FF0000"/>
                  </a:solidFill>
                </a:rPr>
                <a:t>11</a:t>
              </a:r>
              <a:r>
                <a:rPr lang="en-US" dirty="0"/>
                <a:t>00)(0000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dirty="0"/>
                <a:t>)(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11</a:t>
              </a:r>
              <a:r>
                <a:rPr lang="en-US" dirty="0">
                  <a:solidFill>
                    <a:srgbClr val="FF0000"/>
                  </a:solidFill>
                </a:rPr>
                <a:t>00</a:t>
              </a:r>
              <a:r>
                <a:rPr lang="en-US" dirty="0"/>
                <a:t>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E821D30-F36B-4CDE-A6F1-6CD67E6E13B6}"/>
                </a:ext>
              </a:extLst>
            </p:cNvPr>
            <p:cNvCxnSpPr>
              <a:cxnSpLocks/>
              <a:stCxn id="62" idx="3"/>
              <a:endCxn id="57" idx="1"/>
            </p:cNvCxnSpPr>
            <p:nvPr/>
          </p:nvCxnSpPr>
          <p:spPr>
            <a:xfrm>
              <a:off x="4828311" y="5201328"/>
              <a:ext cx="15794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32244A-9D65-4C63-9642-09135DCECA6A}"/>
                </a:ext>
              </a:extLst>
            </p:cNvPr>
            <p:cNvSpPr txBox="1"/>
            <p:nvPr/>
          </p:nvSpPr>
          <p:spPr>
            <a:xfrm>
              <a:off x="5166908" y="4830274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errors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4A9BD1-D477-4EFE-9145-84B1CA1325E3}"/>
              </a:ext>
            </a:extLst>
          </p:cNvPr>
          <p:cNvGrpSpPr/>
          <p:nvPr/>
        </p:nvGrpSpPr>
        <p:grpSpPr>
          <a:xfrm>
            <a:off x="436417" y="3477984"/>
            <a:ext cx="4537366" cy="555720"/>
            <a:chOff x="947355" y="4422065"/>
            <a:chExt cx="3789221" cy="55572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F02CE7-D250-496E-B627-4187526C1DF2}"/>
                </a:ext>
              </a:extLst>
            </p:cNvPr>
            <p:cNvSpPr txBox="1"/>
            <p:nvPr/>
          </p:nvSpPr>
          <p:spPr>
            <a:xfrm>
              <a:off x="947355" y="4608453"/>
              <a:ext cx="561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D97F6C-9DCC-42E9-B385-4DDFE664CEB3}"/>
                </a:ext>
              </a:extLst>
            </p:cNvPr>
            <p:cNvSpPr txBox="1"/>
            <p:nvPr/>
          </p:nvSpPr>
          <p:spPr>
            <a:xfrm>
              <a:off x="2555605" y="4608453"/>
              <a:ext cx="218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(00000)(00000)(11111)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2F77BF0-EE89-4803-89FB-858B890DB4BD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1508618" y="4793119"/>
              <a:ext cx="10469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61E3CE-0552-4BDE-ABE5-B53B8FBBC521}"/>
                </a:ext>
              </a:extLst>
            </p:cNvPr>
            <p:cNvSpPr txBox="1"/>
            <p:nvPr/>
          </p:nvSpPr>
          <p:spPr>
            <a:xfrm>
              <a:off x="1624143" y="4422065"/>
              <a:ext cx="839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encoding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A6E683C-5CF1-44C8-A3E1-4A0CC4921686}"/>
              </a:ext>
            </a:extLst>
          </p:cNvPr>
          <p:cNvGrpSpPr/>
          <p:nvPr/>
        </p:nvGrpSpPr>
        <p:grpSpPr>
          <a:xfrm>
            <a:off x="9164782" y="3418151"/>
            <a:ext cx="1918722" cy="615553"/>
            <a:chOff x="9012043" y="3465113"/>
            <a:chExt cx="1918722" cy="61555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D91C76-95EE-48CA-8FD4-8F996085C17E}"/>
                </a:ext>
              </a:extLst>
            </p:cNvPr>
            <p:cNvSpPr txBox="1"/>
            <p:nvPr/>
          </p:nvSpPr>
          <p:spPr>
            <a:xfrm>
              <a:off x="10375805" y="371133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DCC4D0C-06BB-42F5-89D3-78D9C31C5908}"/>
                </a:ext>
              </a:extLst>
            </p:cNvPr>
            <p:cNvSpPr txBox="1"/>
            <p:nvPr/>
          </p:nvSpPr>
          <p:spPr>
            <a:xfrm>
              <a:off x="9042113" y="3465113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decoding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D61AAE6-C196-4E0C-B943-9DA6BCA2C32D}"/>
                </a:ext>
              </a:extLst>
            </p:cNvPr>
            <p:cNvCxnSpPr>
              <a:cxnSpLocks/>
              <a:stCxn id="57" idx="3"/>
              <a:endCxn id="65" idx="1"/>
            </p:cNvCxnSpPr>
            <p:nvPr/>
          </p:nvCxnSpPr>
          <p:spPr>
            <a:xfrm>
              <a:off x="9012043" y="3896000"/>
              <a:ext cx="136376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42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D666-5929-4B2D-8E8F-2D1AC795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Tanner graphs of repetition codes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04E0178-6A4F-4CE4-91F9-E35313A5B556}"/>
              </a:ext>
            </a:extLst>
          </p:cNvPr>
          <p:cNvGrpSpPr/>
          <p:nvPr/>
        </p:nvGrpSpPr>
        <p:grpSpPr>
          <a:xfrm>
            <a:off x="1856411" y="2590898"/>
            <a:ext cx="3647379" cy="1636824"/>
            <a:chOff x="3205899" y="2621391"/>
            <a:chExt cx="3647379" cy="163682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6FAC4CA-978E-4D33-B497-900517BCF5FC}"/>
                </a:ext>
              </a:extLst>
            </p:cNvPr>
            <p:cNvGrpSpPr/>
            <p:nvPr/>
          </p:nvGrpSpPr>
          <p:grpSpPr>
            <a:xfrm>
              <a:off x="3297340" y="3003748"/>
              <a:ext cx="3484482" cy="1254467"/>
              <a:chOff x="1127577" y="3042494"/>
              <a:chExt cx="3484482" cy="125446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D899108-C920-4ED8-B797-CD7BAF200FFD}"/>
                  </a:ext>
                </a:extLst>
              </p:cNvPr>
              <p:cNvGrpSpPr/>
              <p:nvPr/>
            </p:nvGrpSpPr>
            <p:grpSpPr>
              <a:xfrm>
                <a:off x="1127577" y="3042494"/>
                <a:ext cx="3484482" cy="202908"/>
                <a:chOff x="746760" y="2260870"/>
                <a:chExt cx="3484482" cy="202908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5F72180-0E87-43D9-A8BE-F0466999B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746760" y="227285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1648037-F9F0-4ABD-B681-772A793DBA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297029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06A4E65-D4E6-441D-A295-4574D981C7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847297" y="2280897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FCD3B48-45BF-4075-B570-209B6C32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397564" y="228089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4EE120E-F9D7-4EC9-AFF5-24D400049E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947830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8A0E0AF-1227-4A4A-A6CA-A5A15B5A4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3498096" y="2270884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4F30B14-83AC-4018-BEB6-3F899D126F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048362" y="226087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338141-60BA-4C69-A5F3-D2524F99C5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4864" y="411408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D7EC49-667D-4460-AD42-4D216216F8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6500" y="411408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82C09F-580A-4589-8933-DF8C638E5C8A}"/>
                  </a:ext>
                </a:extLst>
              </p:cNvPr>
              <p:cNvCxnSpPr>
                <a:cxnSpLocks/>
                <a:stCxn id="7" idx="0"/>
                <a:endCxn id="16" idx="0"/>
              </p:cNvCxnSpPr>
              <p:nvPr/>
            </p:nvCxnSpPr>
            <p:spPr>
              <a:xfrm flipH="1" flipV="1">
                <a:off x="1219017" y="3237362"/>
                <a:ext cx="328923" cy="87671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B138721-8657-4587-98A3-FD77D223CBE1}"/>
                  </a:ext>
                </a:extLst>
              </p:cNvPr>
              <p:cNvCxnSpPr>
                <a:cxnSpLocks/>
                <a:stCxn id="7" idx="0"/>
                <a:endCxn id="17" idx="0"/>
              </p:cNvCxnSpPr>
              <p:nvPr/>
            </p:nvCxnSpPr>
            <p:spPr>
              <a:xfrm flipV="1">
                <a:off x="1547940" y="3235388"/>
                <a:ext cx="221346" cy="87869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9D8FE38-FCFE-4CF2-8895-E153CED5AB3B}"/>
                  </a:ext>
                </a:extLst>
              </p:cNvPr>
              <p:cNvCxnSpPr>
                <a:cxnSpLocks/>
                <a:stCxn id="6" idx="0"/>
                <a:endCxn id="18" idx="0"/>
              </p:cNvCxnSpPr>
              <p:nvPr/>
            </p:nvCxnSpPr>
            <p:spPr>
              <a:xfrm flipV="1">
                <a:off x="2086304" y="3245401"/>
                <a:ext cx="233250" cy="86868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FCF495F-5D4D-4303-96E0-DDD4AEB38404}"/>
                  </a:ext>
                </a:extLst>
              </p:cNvPr>
              <p:cNvCxnSpPr>
                <a:cxnSpLocks/>
                <a:stCxn id="6" idx="0"/>
                <a:endCxn id="17" idx="0"/>
              </p:cNvCxnSpPr>
              <p:nvPr/>
            </p:nvCxnSpPr>
            <p:spPr>
              <a:xfrm flipH="1" flipV="1">
                <a:off x="1769286" y="3235388"/>
                <a:ext cx="317018" cy="87869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294BD69-6C7E-4EC7-B0E1-2F90500AF4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592" y="411408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CBB853-C235-44C1-A92A-4EFFE4169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3228" y="411408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34F795A-625E-4476-8B99-25958BB28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8319" y="411408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5B46168-8EAC-4773-8CE1-92B04957A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9956" y="411408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E5DC2E-F011-4E55-B11C-AB6971A7DA49}"/>
                  </a:ext>
                </a:extLst>
              </p:cNvPr>
              <p:cNvCxnSpPr>
                <a:cxnSpLocks/>
                <a:stCxn id="42" idx="0"/>
                <a:endCxn id="18" idx="0"/>
              </p:cNvCxnSpPr>
              <p:nvPr/>
            </p:nvCxnSpPr>
            <p:spPr>
              <a:xfrm flipH="1" flipV="1">
                <a:off x="2319554" y="3245401"/>
                <a:ext cx="305114" cy="86868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980D2B-DA77-47FA-A42A-2B11959AFB7F}"/>
                  </a:ext>
                </a:extLst>
              </p:cNvPr>
              <p:cNvCxnSpPr>
                <a:cxnSpLocks/>
                <a:stCxn id="42" idx="0"/>
                <a:endCxn id="19" idx="0"/>
              </p:cNvCxnSpPr>
              <p:nvPr/>
            </p:nvCxnSpPr>
            <p:spPr>
              <a:xfrm flipV="1">
                <a:off x="2624668" y="3245402"/>
                <a:ext cx="245153" cy="8686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24F020-38CE-4EF8-9793-43B5DE5A000E}"/>
                  </a:ext>
                </a:extLst>
              </p:cNvPr>
              <p:cNvCxnSpPr>
                <a:cxnSpLocks/>
                <a:stCxn id="40" idx="0"/>
                <a:endCxn id="19" idx="0"/>
              </p:cNvCxnSpPr>
              <p:nvPr/>
            </p:nvCxnSpPr>
            <p:spPr>
              <a:xfrm flipH="1" flipV="1">
                <a:off x="2869821" y="3245402"/>
                <a:ext cx="293211" cy="8686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1556E0C-8CFA-45C9-A559-C2A91FADBC3C}"/>
                  </a:ext>
                </a:extLst>
              </p:cNvPr>
              <p:cNvCxnSpPr>
                <a:cxnSpLocks/>
                <a:stCxn id="40" idx="0"/>
                <a:endCxn id="20" idx="0"/>
              </p:cNvCxnSpPr>
              <p:nvPr/>
            </p:nvCxnSpPr>
            <p:spPr>
              <a:xfrm flipV="1">
                <a:off x="3163032" y="3235388"/>
                <a:ext cx="257055" cy="87869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1590195-69A2-4765-89C3-6A9D9036842E}"/>
                  </a:ext>
                </a:extLst>
              </p:cNvPr>
              <p:cNvCxnSpPr>
                <a:cxnSpLocks/>
                <a:stCxn id="46" idx="0"/>
                <a:endCxn id="20" idx="0"/>
              </p:cNvCxnSpPr>
              <p:nvPr/>
            </p:nvCxnSpPr>
            <p:spPr>
              <a:xfrm flipH="1" flipV="1">
                <a:off x="3420087" y="3235388"/>
                <a:ext cx="281309" cy="87869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B164AD0-F557-4AD7-AC21-92EFF749879A}"/>
                  </a:ext>
                </a:extLst>
              </p:cNvPr>
              <p:cNvCxnSpPr>
                <a:cxnSpLocks/>
                <a:stCxn id="46" idx="0"/>
                <a:endCxn id="22" idx="0"/>
              </p:cNvCxnSpPr>
              <p:nvPr/>
            </p:nvCxnSpPr>
            <p:spPr>
              <a:xfrm flipV="1">
                <a:off x="3701396" y="3235388"/>
                <a:ext cx="268957" cy="87869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1DA1732-7AF1-453D-8D0F-C1A36282AB57}"/>
                  </a:ext>
                </a:extLst>
              </p:cNvPr>
              <p:cNvCxnSpPr>
                <a:cxnSpLocks/>
                <a:stCxn id="44" idx="0"/>
                <a:endCxn id="22" idx="0"/>
              </p:cNvCxnSpPr>
              <p:nvPr/>
            </p:nvCxnSpPr>
            <p:spPr>
              <a:xfrm flipH="1" flipV="1">
                <a:off x="3970353" y="3235388"/>
                <a:ext cx="269406" cy="87869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035255D-EED6-4DA3-B656-F7E07AAB2667}"/>
                  </a:ext>
                </a:extLst>
              </p:cNvPr>
              <p:cNvCxnSpPr>
                <a:cxnSpLocks/>
                <a:stCxn id="44" idx="0"/>
                <a:endCxn id="23" idx="0"/>
              </p:cNvCxnSpPr>
              <p:nvPr/>
            </p:nvCxnSpPr>
            <p:spPr>
              <a:xfrm flipV="1">
                <a:off x="4239759" y="3225374"/>
                <a:ext cx="280860" cy="8887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AEE547-CCC0-4551-91C4-288BA7BD9532}"/>
                </a:ext>
              </a:extLst>
            </p:cNvPr>
            <p:cNvSpPr txBox="1"/>
            <p:nvPr/>
          </p:nvSpPr>
          <p:spPr>
            <a:xfrm>
              <a:off x="3205899" y="2621391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0F8CB50-0FA5-41C1-87E0-6BDCD137CAF0}"/>
                </a:ext>
              </a:extLst>
            </p:cNvPr>
            <p:cNvSpPr txBox="1"/>
            <p:nvPr/>
          </p:nvSpPr>
          <p:spPr>
            <a:xfrm>
              <a:off x="3765609" y="2621391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872C249-2AF3-4176-AEDD-DBE1A25A1BA8}"/>
                </a:ext>
              </a:extLst>
            </p:cNvPr>
            <p:cNvSpPr txBox="1"/>
            <p:nvPr/>
          </p:nvSpPr>
          <p:spPr>
            <a:xfrm>
              <a:off x="4325319" y="2621391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5B26C23-8C08-4412-90FE-4B251D9A2F0E}"/>
                </a:ext>
              </a:extLst>
            </p:cNvPr>
            <p:cNvSpPr txBox="1"/>
            <p:nvPr/>
          </p:nvSpPr>
          <p:spPr>
            <a:xfrm>
              <a:off x="4885029" y="2621391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9E00F4-0659-408E-A893-7E8976C70DB4}"/>
                </a:ext>
              </a:extLst>
            </p:cNvPr>
            <p:cNvSpPr txBox="1"/>
            <p:nvPr/>
          </p:nvSpPr>
          <p:spPr>
            <a:xfrm>
              <a:off x="5444739" y="2621391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6597ABE-103F-4E1A-92C5-DDD68C59CA8E}"/>
                </a:ext>
              </a:extLst>
            </p:cNvPr>
            <p:cNvSpPr txBox="1"/>
            <p:nvPr/>
          </p:nvSpPr>
          <p:spPr>
            <a:xfrm>
              <a:off x="6004449" y="2621391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D3C0C5-67AC-4D56-9B68-BBDBFC8EE442}"/>
                </a:ext>
              </a:extLst>
            </p:cNvPr>
            <p:cNvSpPr txBox="1"/>
            <p:nvPr/>
          </p:nvSpPr>
          <p:spPr>
            <a:xfrm>
              <a:off x="6564159" y="2621391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CB4C76D-F610-480C-AC72-3B19BD3D4BBD}"/>
              </a:ext>
            </a:extLst>
          </p:cNvPr>
          <p:cNvGrpSpPr/>
          <p:nvPr/>
        </p:nvGrpSpPr>
        <p:grpSpPr>
          <a:xfrm>
            <a:off x="7103362" y="2580884"/>
            <a:ext cx="3647379" cy="2039208"/>
            <a:chOff x="6330879" y="2194560"/>
            <a:chExt cx="3647379" cy="20392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011A543-A30C-4FDE-B046-B3C5B326FA95}"/>
                </a:ext>
              </a:extLst>
            </p:cNvPr>
            <p:cNvGrpSpPr/>
            <p:nvPr/>
          </p:nvGrpSpPr>
          <p:grpSpPr>
            <a:xfrm>
              <a:off x="6330879" y="2194560"/>
              <a:ext cx="3647379" cy="1636824"/>
              <a:chOff x="3205899" y="2621391"/>
              <a:chExt cx="3647379" cy="163682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D7C8F74F-7EB3-4B0E-958B-98A0B6836230}"/>
                  </a:ext>
                </a:extLst>
              </p:cNvPr>
              <p:cNvGrpSpPr/>
              <p:nvPr/>
            </p:nvGrpSpPr>
            <p:grpSpPr>
              <a:xfrm>
                <a:off x="3297340" y="3003748"/>
                <a:ext cx="3484482" cy="1254467"/>
                <a:chOff x="1127577" y="3042494"/>
                <a:chExt cx="3484482" cy="1254467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3FEEBB-17C5-4D47-BEB1-7A9949476824}"/>
                    </a:ext>
                  </a:extLst>
                </p:cNvPr>
                <p:cNvGrpSpPr/>
                <p:nvPr/>
              </p:nvGrpSpPr>
              <p:grpSpPr>
                <a:xfrm>
                  <a:off x="1127577" y="3042494"/>
                  <a:ext cx="3484482" cy="202908"/>
                  <a:chOff x="746760" y="2260870"/>
                  <a:chExt cx="3484482" cy="20290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C651EACA-69FA-43E6-9F46-06C83529C1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746760" y="2272858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E7685BC2-3248-499A-86B4-BAEDD36130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1297029" y="2270884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6F24EC8E-C791-4C9B-B4C4-5E0DDBD2EB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1847297" y="2280897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2512F93B-A2CE-4F8D-8DE8-A36792DCA0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2397564" y="2280898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457E76B-76D3-4227-9679-2F4577D164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2947830" y="2270884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A3657797-804E-4EB3-BCAC-4D0A72EF4F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3498096" y="2270884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E39A0147-2531-4A83-B3B6-5EF951DF4D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4048362" y="2260870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3F56A8F-3DEE-412C-AA2C-73316A2D1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4864" y="4114081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DEB80D1-B998-49A0-8984-845C48F11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56500" y="4114081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6ABE6789-03AB-4550-84E5-C8127EA01170}"/>
                    </a:ext>
                  </a:extLst>
                </p:cNvPr>
                <p:cNvCxnSpPr>
                  <a:cxnSpLocks/>
                  <a:stCxn id="105" idx="0"/>
                  <a:endCxn id="122" idx="0"/>
                </p:cNvCxnSpPr>
                <p:nvPr/>
              </p:nvCxnSpPr>
              <p:spPr>
                <a:xfrm flipH="1" flipV="1">
                  <a:off x="1219017" y="3237362"/>
                  <a:ext cx="328923" cy="8767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D05D24E-6042-4E34-9A1E-73EE9FB3C01D}"/>
                    </a:ext>
                  </a:extLst>
                </p:cNvPr>
                <p:cNvCxnSpPr>
                  <a:cxnSpLocks/>
                  <a:stCxn id="105" idx="0"/>
                  <a:endCxn id="123" idx="0"/>
                </p:cNvCxnSpPr>
                <p:nvPr/>
              </p:nvCxnSpPr>
              <p:spPr>
                <a:xfrm flipV="1">
                  <a:off x="1547940" y="3235388"/>
                  <a:ext cx="221346" cy="878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8A01732-0BC3-4CA9-A961-9B379DCFB842}"/>
                    </a:ext>
                  </a:extLst>
                </p:cNvPr>
                <p:cNvCxnSpPr>
                  <a:cxnSpLocks/>
                  <a:stCxn id="104" idx="0"/>
                  <a:endCxn id="124" idx="0"/>
                </p:cNvCxnSpPr>
                <p:nvPr/>
              </p:nvCxnSpPr>
              <p:spPr>
                <a:xfrm flipV="1">
                  <a:off x="2086304" y="3245401"/>
                  <a:ext cx="233250" cy="8686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97014B8C-AC86-441A-BB08-686A51B43928}"/>
                    </a:ext>
                  </a:extLst>
                </p:cNvPr>
                <p:cNvCxnSpPr>
                  <a:cxnSpLocks/>
                  <a:stCxn id="104" idx="0"/>
                  <a:endCxn id="123" idx="0"/>
                </p:cNvCxnSpPr>
                <p:nvPr/>
              </p:nvCxnSpPr>
              <p:spPr>
                <a:xfrm flipH="1" flipV="1">
                  <a:off x="1769286" y="3235388"/>
                  <a:ext cx="317018" cy="878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BEFD3A3E-3E4E-4619-8BC1-9B8A38834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592" y="4114081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C4C457B8-127B-421D-9781-CE7E1359B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3228" y="4114081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308C8FF-B8FC-4057-9B75-58E8F9A716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48319" y="4114081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EC29919-BC9B-449B-9411-17B5BDCDF7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09956" y="4114081"/>
                  <a:ext cx="18288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7BA9AC04-94E2-4058-B501-BA2C3D35C289}"/>
                    </a:ext>
                  </a:extLst>
                </p:cNvPr>
                <p:cNvCxnSpPr>
                  <a:cxnSpLocks/>
                  <a:stCxn id="111" idx="0"/>
                  <a:endCxn id="124" idx="0"/>
                </p:cNvCxnSpPr>
                <p:nvPr/>
              </p:nvCxnSpPr>
              <p:spPr>
                <a:xfrm flipH="1" flipV="1">
                  <a:off x="2319554" y="3245401"/>
                  <a:ext cx="305114" cy="8686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E1893BE1-6D2C-4409-BEC7-A98305B43456}"/>
                    </a:ext>
                  </a:extLst>
                </p:cNvPr>
                <p:cNvCxnSpPr>
                  <a:cxnSpLocks/>
                  <a:stCxn id="111" idx="0"/>
                  <a:endCxn id="125" idx="0"/>
                </p:cNvCxnSpPr>
                <p:nvPr/>
              </p:nvCxnSpPr>
              <p:spPr>
                <a:xfrm flipV="1">
                  <a:off x="2624668" y="3245402"/>
                  <a:ext cx="245153" cy="8686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C520B5E8-B47A-4178-87B2-E7BF65A52918}"/>
                    </a:ext>
                  </a:extLst>
                </p:cNvPr>
                <p:cNvCxnSpPr>
                  <a:cxnSpLocks/>
                  <a:stCxn id="110" idx="0"/>
                  <a:endCxn id="125" idx="0"/>
                </p:cNvCxnSpPr>
                <p:nvPr/>
              </p:nvCxnSpPr>
              <p:spPr>
                <a:xfrm flipH="1" flipV="1">
                  <a:off x="2869821" y="3245402"/>
                  <a:ext cx="293211" cy="8686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41169C1-2258-40A1-A6D0-72C5A35F617E}"/>
                    </a:ext>
                  </a:extLst>
                </p:cNvPr>
                <p:cNvCxnSpPr>
                  <a:cxnSpLocks/>
                  <a:stCxn id="110" idx="0"/>
                  <a:endCxn id="126" idx="0"/>
                </p:cNvCxnSpPr>
                <p:nvPr/>
              </p:nvCxnSpPr>
              <p:spPr>
                <a:xfrm flipV="1">
                  <a:off x="3163032" y="3235388"/>
                  <a:ext cx="257055" cy="878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35A02E70-95A0-4713-AF5D-95D2E4803FD8}"/>
                    </a:ext>
                  </a:extLst>
                </p:cNvPr>
                <p:cNvCxnSpPr>
                  <a:cxnSpLocks/>
                  <a:stCxn id="113" idx="0"/>
                  <a:endCxn id="126" idx="0"/>
                </p:cNvCxnSpPr>
                <p:nvPr/>
              </p:nvCxnSpPr>
              <p:spPr>
                <a:xfrm flipH="1" flipV="1">
                  <a:off x="3420087" y="3235388"/>
                  <a:ext cx="281309" cy="878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447CDB94-9C6C-4D78-ABA1-64C781BE2DE3}"/>
                    </a:ext>
                  </a:extLst>
                </p:cNvPr>
                <p:cNvCxnSpPr>
                  <a:cxnSpLocks/>
                  <a:stCxn id="113" idx="0"/>
                  <a:endCxn id="127" idx="0"/>
                </p:cNvCxnSpPr>
                <p:nvPr/>
              </p:nvCxnSpPr>
              <p:spPr>
                <a:xfrm flipV="1">
                  <a:off x="3701396" y="3235388"/>
                  <a:ext cx="268957" cy="878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5A0A72CA-AC37-44AB-AD39-4D717D2D358B}"/>
                    </a:ext>
                  </a:extLst>
                </p:cNvPr>
                <p:cNvCxnSpPr>
                  <a:cxnSpLocks/>
                  <a:stCxn id="112" idx="0"/>
                  <a:endCxn id="127" idx="0"/>
                </p:cNvCxnSpPr>
                <p:nvPr/>
              </p:nvCxnSpPr>
              <p:spPr>
                <a:xfrm flipH="1" flipV="1">
                  <a:off x="3970353" y="3235388"/>
                  <a:ext cx="269406" cy="878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5B871D9-7D51-4FB0-866F-5354596B8800}"/>
                    </a:ext>
                  </a:extLst>
                </p:cNvPr>
                <p:cNvCxnSpPr>
                  <a:cxnSpLocks/>
                  <a:stCxn id="112" idx="0"/>
                  <a:endCxn id="128" idx="0"/>
                </p:cNvCxnSpPr>
                <p:nvPr/>
              </p:nvCxnSpPr>
              <p:spPr>
                <a:xfrm flipV="1">
                  <a:off x="4239759" y="3225374"/>
                  <a:ext cx="280860" cy="88870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76F13F-D0FA-4671-8FE0-2FDE37740AFA}"/>
                  </a:ext>
                </a:extLst>
              </p:cNvPr>
              <p:cNvSpPr txBox="1"/>
              <p:nvPr/>
            </p:nvSpPr>
            <p:spPr>
              <a:xfrm>
                <a:off x="3205899" y="2621391"/>
                <a:ext cx="289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ED57FD8-76DA-40B9-B2E9-1B0E0391F2DD}"/>
                  </a:ext>
                </a:extLst>
              </p:cNvPr>
              <p:cNvSpPr txBox="1"/>
              <p:nvPr/>
            </p:nvSpPr>
            <p:spPr>
              <a:xfrm>
                <a:off x="3765609" y="2621391"/>
                <a:ext cx="289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0E31C08-40E6-477B-9541-87D60406165D}"/>
                  </a:ext>
                </a:extLst>
              </p:cNvPr>
              <p:cNvSpPr txBox="1"/>
              <p:nvPr/>
            </p:nvSpPr>
            <p:spPr>
              <a:xfrm>
                <a:off x="4325319" y="2621391"/>
                <a:ext cx="289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D516601-B062-4194-8651-DDBA9142AD6D}"/>
                  </a:ext>
                </a:extLst>
              </p:cNvPr>
              <p:cNvSpPr txBox="1"/>
              <p:nvPr/>
            </p:nvSpPr>
            <p:spPr>
              <a:xfrm>
                <a:off x="4885029" y="2621391"/>
                <a:ext cx="289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681DFB-B57B-427B-AE59-A8F1D4B32CE8}"/>
                  </a:ext>
                </a:extLst>
              </p:cNvPr>
              <p:cNvSpPr txBox="1"/>
              <p:nvPr/>
            </p:nvSpPr>
            <p:spPr>
              <a:xfrm>
                <a:off x="5444739" y="2621391"/>
                <a:ext cx="289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A50D03E-830D-4426-B91F-E24ED52A961B}"/>
                  </a:ext>
                </a:extLst>
              </p:cNvPr>
              <p:cNvSpPr txBox="1"/>
              <p:nvPr/>
            </p:nvSpPr>
            <p:spPr>
              <a:xfrm>
                <a:off x="6004449" y="2621391"/>
                <a:ext cx="289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08B4F06-A96D-4ECD-A3F9-61148333D7AD}"/>
                  </a:ext>
                </a:extLst>
              </p:cNvPr>
              <p:cNvSpPr txBox="1"/>
              <p:nvPr/>
            </p:nvSpPr>
            <p:spPr>
              <a:xfrm>
                <a:off x="6564159" y="2621391"/>
                <a:ext cx="289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6F11B37-577C-4F2D-8C13-E3E64AEFDF46}"/>
                </a:ext>
              </a:extLst>
            </p:cNvPr>
            <p:cNvSpPr txBox="1"/>
            <p:nvPr/>
          </p:nvSpPr>
          <p:spPr>
            <a:xfrm>
              <a:off x="6692736" y="3864436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9F32C4-67F3-4546-BA42-843EAB9FCC51}"/>
                </a:ext>
              </a:extLst>
            </p:cNvPr>
            <p:cNvSpPr txBox="1"/>
            <p:nvPr/>
          </p:nvSpPr>
          <p:spPr>
            <a:xfrm>
              <a:off x="7234193" y="3864436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629697A-4A28-48ED-8EFA-02CEDE9B236C}"/>
                </a:ext>
              </a:extLst>
            </p:cNvPr>
            <p:cNvSpPr txBox="1"/>
            <p:nvPr/>
          </p:nvSpPr>
          <p:spPr>
            <a:xfrm>
              <a:off x="7775650" y="3864436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255E93C-2D08-4215-9656-F65BEA4B41D0}"/>
                </a:ext>
              </a:extLst>
            </p:cNvPr>
            <p:cNvSpPr txBox="1"/>
            <p:nvPr/>
          </p:nvSpPr>
          <p:spPr>
            <a:xfrm>
              <a:off x="8317107" y="3864436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EC98942-A809-4ADF-9424-723E02B783AB}"/>
                </a:ext>
              </a:extLst>
            </p:cNvPr>
            <p:cNvSpPr txBox="1"/>
            <p:nvPr/>
          </p:nvSpPr>
          <p:spPr>
            <a:xfrm>
              <a:off x="8858564" y="3864436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BB63D7D-4E34-45AA-9F9C-C7D296BD7DFA}"/>
                </a:ext>
              </a:extLst>
            </p:cNvPr>
            <p:cNvSpPr txBox="1"/>
            <p:nvPr/>
          </p:nvSpPr>
          <p:spPr>
            <a:xfrm>
              <a:off x="9400020" y="3864436"/>
              <a:ext cx="28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724B08FE-67CE-492D-8B62-F6F6BF91F0C8}"/>
              </a:ext>
            </a:extLst>
          </p:cNvPr>
          <p:cNvSpPr txBox="1"/>
          <p:nvPr/>
        </p:nvSpPr>
        <p:spPr>
          <a:xfrm>
            <a:off x="185382" y="2864640"/>
            <a:ext cx="1471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Bits nodes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B027441-BF83-461A-8CF4-0E05F8428673}"/>
              </a:ext>
            </a:extLst>
          </p:cNvPr>
          <p:cNvSpPr txBox="1"/>
          <p:nvPr/>
        </p:nvSpPr>
        <p:spPr>
          <a:xfrm>
            <a:off x="264920" y="3936227"/>
            <a:ext cx="170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Check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49603-1066-CC9E-39CD-8318811EB011}"/>
              </a:ext>
            </a:extLst>
          </p:cNvPr>
          <p:cNvSpPr txBox="1"/>
          <p:nvPr/>
        </p:nvSpPr>
        <p:spPr>
          <a:xfrm>
            <a:off x="3299553" y="5812314"/>
            <a:ext cx="551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Issue</a:t>
            </a:r>
            <a:r>
              <a:rPr lang="en-US" dirty="0"/>
              <a:t>: The repetition code encodes only 1 logical bit.</a:t>
            </a:r>
          </a:p>
          <a:p>
            <a:r>
              <a:rPr lang="en-US" b="1" dirty="0"/>
              <a:t>Solution</a:t>
            </a:r>
            <a:r>
              <a:rPr lang="en-US" dirty="0"/>
              <a:t>: Use more general graphs.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E1E3D1-025B-8E13-5527-F1B7776169C9}"/>
              </a:ext>
            </a:extLst>
          </p:cNvPr>
          <p:cNvGrpSpPr/>
          <p:nvPr/>
        </p:nvGrpSpPr>
        <p:grpSpPr>
          <a:xfrm>
            <a:off x="1113273" y="4445704"/>
            <a:ext cx="3585914" cy="738664"/>
            <a:chOff x="793418" y="4716426"/>
            <a:chExt cx="3585914" cy="738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0D115C-A879-5158-0085-462D4E8F27CF}"/>
                    </a:ext>
                  </a:extLst>
                </p:cNvPr>
                <p:cNvSpPr txBox="1"/>
                <p:nvPr/>
              </p:nvSpPr>
              <p:spPr>
                <a:xfrm flipH="1">
                  <a:off x="793418" y="5085758"/>
                  <a:ext cx="35859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1+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a14:m>
                  <a:r>
                    <a:rPr lang="en-US" dirty="0"/>
                    <a:t>   mod 2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0D115C-A879-5158-0085-462D4E8F2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93418" y="5085758"/>
                  <a:ext cx="358591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695F73-2457-1180-A9E7-E74506FCC4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4382" y="4716426"/>
              <a:ext cx="3978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2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1713</Words>
  <Application>Microsoft Macintosh PowerPoint</Application>
  <PresentationFormat>Widescreen</PresentationFormat>
  <Paragraphs>421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Aptos</vt:lpstr>
      <vt:lpstr>Aptos Display</vt:lpstr>
      <vt:lpstr>Arial</vt:lpstr>
      <vt:lpstr>Cambria Math</vt:lpstr>
      <vt:lpstr>Roboto</vt:lpstr>
      <vt:lpstr>Office Theme</vt:lpstr>
      <vt:lpstr>A brief overview of quantum LDPC codes</vt:lpstr>
      <vt:lpstr>What is a quantum computer?</vt:lpstr>
      <vt:lpstr>Example - Shor’s algorithm</vt:lpstr>
      <vt:lpstr>Surface codes</vt:lpstr>
      <vt:lpstr>Surface codes vs LDPC codes</vt:lpstr>
      <vt:lpstr>Goal of this lecture</vt:lpstr>
      <vt:lpstr>The code</vt:lpstr>
      <vt:lpstr>Error correction with repetition codes</vt:lpstr>
      <vt:lpstr>Tanner graphs of repetition codes</vt:lpstr>
      <vt:lpstr>Hamming code</vt:lpstr>
      <vt:lpstr>Low Density Parity-Check (LDPC) codes</vt:lpstr>
      <vt:lpstr>Quantum Hamming codes (Steane code)</vt:lpstr>
      <vt:lpstr>How to define quantum checks?</vt:lpstr>
      <vt:lpstr>Stabilizer matrix</vt:lpstr>
      <vt:lpstr>Counting logical qubits</vt:lpstr>
      <vt:lpstr>Counting logical qubits</vt:lpstr>
      <vt:lpstr>Counting logical qubits</vt:lpstr>
      <vt:lpstr>Counting logical qubits</vt:lpstr>
      <vt:lpstr>Hypergraph product (HPG) code</vt:lpstr>
      <vt:lpstr>Example - X checks of a HGP code</vt:lpstr>
      <vt:lpstr>A family of LDPC codes with constant rate</vt:lpstr>
      <vt:lpstr>The circuit</vt:lpstr>
      <vt:lpstr>Syndrome extraction circuit</vt:lpstr>
      <vt:lpstr>Can we implement quantum LDPC codes?</vt:lpstr>
      <vt:lpstr>2D local gates vs long-range gates</vt:lpstr>
      <vt:lpstr>Bounds on 2D syndrome extraction circuits</vt:lpstr>
      <vt:lpstr>Measurement of a X check</vt:lpstr>
      <vt:lpstr>Simultaneous measurement of all the X checks</vt:lpstr>
      <vt:lpstr>Switch-based circuit</vt:lpstr>
      <vt:lpstr>2D local vs fully connected implementation</vt:lpstr>
      <vt:lpstr>Naïve layout with long-range connectivity</vt:lpstr>
      <vt:lpstr>Planar decomposition of the Tanner graph</vt:lpstr>
      <vt:lpstr>Numerical results</vt:lpstr>
      <vt:lpstr>Small quantum LDPC codes</vt:lpstr>
      <vt:lpstr>The decoder</vt:lpstr>
      <vt:lpstr>Some decoders for QLDPC codes</vt:lpstr>
      <vt:lpstr>Overview of the whole scheme</vt:lpstr>
      <vt:lpstr>What about computation?</vt:lpstr>
      <vt:lpstr>QEC experiments</vt:lpstr>
      <vt:lpstr>Some hardware players with long-range gates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Quantum LDPC codes</dc:title>
  <dc:creator>Nicolas Delfosse</dc:creator>
  <cp:lastModifiedBy>Nicolas Delfosse</cp:lastModifiedBy>
  <cp:revision>133</cp:revision>
  <dcterms:created xsi:type="dcterms:W3CDTF">2023-11-27T06:07:49Z</dcterms:created>
  <dcterms:modified xsi:type="dcterms:W3CDTF">2023-11-29T00:19:35Z</dcterms:modified>
</cp:coreProperties>
</file>