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23.jpg" ContentType="image/jpg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714" r:id="rId2"/>
    <p:sldId id="5876" r:id="rId3"/>
    <p:sldId id="5877" r:id="rId4"/>
    <p:sldId id="5884" r:id="rId5"/>
    <p:sldId id="5878" r:id="rId6"/>
    <p:sldId id="5879" r:id="rId7"/>
    <p:sldId id="5880" r:id="rId8"/>
    <p:sldId id="5881" r:id="rId9"/>
    <p:sldId id="5882" r:id="rId10"/>
    <p:sldId id="5883" r:id="rId11"/>
    <p:sldId id="5868" r:id="rId12"/>
    <p:sldId id="5869" r:id="rId13"/>
    <p:sldId id="5870" r:id="rId14"/>
    <p:sldId id="5871" r:id="rId15"/>
    <p:sldId id="5885" r:id="rId16"/>
    <p:sldId id="5872" r:id="rId17"/>
    <p:sldId id="5873" r:id="rId18"/>
    <p:sldId id="5874" r:id="rId19"/>
    <p:sldId id="5875" r:id="rId20"/>
    <p:sldId id="5864" r:id="rId21"/>
    <p:sldId id="5866" r:id="rId22"/>
    <p:sldId id="5867" r:id="rId23"/>
    <p:sldId id="5860" r:id="rId24"/>
    <p:sldId id="5861" r:id="rId25"/>
    <p:sldId id="5862" r:id="rId26"/>
    <p:sldId id="5863" r:id="rId27"/>
    <p:sldId id="5886" r:id="rId28"/>
    <p:sldId id="5887" r:id="rId29"/>
    <p:sldId id="58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087"/>
  </p:normalViewPr>
  <p:slideViewPr>
    <p:cSldViewPr snapToGrid="0">
      <p:cViewPr>
        <p:scale>
          <a:sx n="78" d="100"/>
          <a:sy n="78" d="100"/>
        </p:scale>
        <p:origin x="8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2A8B-2095-EF4C-B9FE-08DF820B21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7260-768F-EE47-BB5B-24EABDD3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56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5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3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45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8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68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081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12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65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417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50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5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722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501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13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1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20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029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8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45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1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97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6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1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50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4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8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6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96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research.google/2019/02/on-path-to-cryogenic-control-of-quantum.html" TargetMode="External"/><Relationship Id="rId4" Type="http://schemas.openxmlformats.org/officeDocument/2006/relationships/hyperlink" Target="https://www.intel.com/content/www/us/en/newsroom/news/2nd-gen-horse-ridge-cryogenic-quantum-control-chip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BANDWIDTH Problem </a:t>
            </a:r>
          </a:p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IN QEC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Managing Logical Operations And QEC Operations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lvl="0">
              <a:defRPr/>
            </a:pPr>
            <a:r>
              <a:rPr lang="en-US" dirty="0"/>
              <a:t>Dedicated QEC microcode is continuously run to manage QEC, logical microcode is interspersed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6">
            <a:extLst>
              <a:ext uri="{FF2B5EF4-FFF2-40B4-BE49-F238E27FC236}">
                <a16:creationId xmlns:a16="http://schemas.microsoft.com/office/drawing/2014/main" id="{1D7F74F3-97D7-67DC-1228-523995AB769B}"/>
              </a:ext>
            </a:extLst>
          </p:cNvPr>
          <p:cNvSpPr txBox="1">
            <a:spLocks/>
          </p:cNvSpPr>
          <p:nvPr/>
        </p:nvSpPr>
        <p:spPr>
          <a:xfrm>
            <a:off x="82062" y="1054167"/>
            <a:ext cx="5402907" cy="512875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QECC Microcode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supplies QECC µops to all qubits</a:t>
            </a: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Calibri"/>
              <a:sym typeface="Wingdings" panose="05000000000000000000" pitchFamily="2" charset="2"/>
            </a:endParaRP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Logical Microcode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 supplies logical µops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Mask Bits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selects between QECC µop and Logical µops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3C388-AE0A-5E7B-9B84-8C55FCC12883}"/>
              </a:ext>
            </a:extLst>
          </p:cNvPr>
          <p:cNvSpPr/>
          <p:nvPr/>
        </p:nvSpPr>
        <p:spPr>
          <a:xfrm>
            <a:off x="8804800" y="2009670"/>
            <a:ext cx="925552" cy="6021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0673B-43A6-8AE0-6EAA-88D86A380884}"/>
              </a:ext>
            </a:extLst>
          </p:cNvPr>
          <p:cNvSpPr/>
          <p:nvPr/>
        </p:nvSpPr>
        <p:spPr>
          <a:xfrm>
            <a:off x="9362639" y="1939974"/>
            <a:ext cx="2537962" cy="1550019"/>
          </a:xfrm>
          <a:prstGeom prst="rect">
            <a:avLst/>
          </a:prstGeom>
          <a:solidFill>
            <a:srgbClr val="9BBB59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Execution 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17780-D0A9-7685-2467-3F4883415B47}"/>
              </a:ext>
            </a:extLst>
          </p:cNvPr>
          <p:cNvSpPr/>
          <p:nvPr/>
        </p:nvSpPr>
        <p:spPr>
          <a:xfrm>
            <a:off x="7792259" y="3437025"/>
            <a:ext cx="234175" cy="16726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BD938-0616-8160-CAB9-108E8DF1484E}"/>
              </a:ext>
            </a:extLst>
          </p:cNvPr>
          <p:cNvSpPr/>
          <p:nvPr/>
        </p:nvSpPr>
        <p:spPr>
          <a:xfrm>
            <a:off x="7792258" y="1699638"/>
            <a:ext cx="234175" cy="167269"/>
          </a:xfrm>
          <a:prstGeom prst="rect">
            <a:avLst/>
          </a:prstGeom>
          <a:solidFill>
            <a:srgbClr val="EEECE1">
              <a:lumMod val="2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822273-1C04-C61B-27B8-2D6CBF87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18" y="1183299"/>
            <a:ext cx="4150187" cy="44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4 0.01227 L -0.03034 0.0125 C -0.02604 0.00996 -0.02162 0.00741 -0.01706 0.00556 C -0.00508 0.00116 -0.00352 0.00325 0.0082 0.0007 C 0.01237 -4.44444E-6 0.01627 -0.00138 0.02044 -0.00254 C 0.02213 -0.00463 0.02357 -0.00717 0.02578 -0.00902 C 0.02682 -0.00995 0.02838 -0.00995 0.02969 -0.01064 C 0.03203 -0.01157 0.03411 -0.01273 0.03633 -0.01388 C 0.03776 -0.0155 0.03958 -0.01666 0.04036 -0.01875 C 0.04284 -0.02615 0.0457 -0.04143 0.0457 -0.0412 C 0.04531 -0.05231 0.04531 -0.06319 0.0444 -0.07407 C 0.04362 -0.08194 0.04088 -0.08657 0.03906 -0.09351 C 0.03841 -0.0956 0.03815 -0.09791 0.03776 -0.1 C 0.03867 -0.1125 0.03568 -0.12638 0.04036 -0.1375 C 0.04232 -0.14189 0.04831 -0.13518 0.05234 -0.13425 C 0.075 -0.1287 0.06002 -0.1331 0.07252 -0.12939 C 0.07383 -0.12824 0.075 -0.12708 0.07656 -0.12615 C 0.0776 -0.12546 0.07903 -0.12476 0.08047 -0.12453 C 0.09193 -0.12314 0.10377 -0.12222 0.1151 -0.12129 L 0.1194 -0.11805 L 0.10976 -0.12291 " pathEditMode="relative" rAng="0" ptsTypes="AAAAAAAAAAAAAAAAAAA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7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1 -0.00046 L -0.02891 -0.00023 C -0.00365 -0.00254 0.03164 -0.00578 0.05312 0.00348 C 0.05781 0.00556 0.05416 0.01875 0.05508 0.02639 C 0.05456 0.03218 0.05586 0.03843 0.05416 0.04375 C 0.03932 0.09028 0.04062 0.0882 0.02773 0.10834 C 0.02291 0.12824 0.02265 0.11875 0.04127 0.13912 C 0.04401 0.1419 0.05 0.14607 0.05 0.1463 C 0.06484 0.1419 0.07187 0.13982 0.08828 0.13635 C 0.10781 0.13218 0.10234 0.13241 0.11224 0.13241 L 0.10664 0.13774 " pathEditMode="relative" rAng="0" ptsTypes="AAAAAAA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7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Micro-Code Memory Scaling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Microcode memory capacity requirement increase linearly in the number of qubits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DA5A08-4973-4990-5686-F9B5217D0874}"/>
              </a:ext>
            </a:extLst>
          </p:cNvPr>
          <p:cNvSpPr/>
          <p:nvPr/>
        </p:nvSpPr>
        <p:spPr>
          <a:xfrm>
            <a:off x="768009" y="1186259"/>
            <a:ext cx="2730819" cy="169903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µ-Code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EE696B-EE8C-A295-E91F-C425FB0355B7}"/>
              </a:ext>
            </a:extLst>
          </p:cNvPr>
          <p:cNvSpPr/>
          <p:nvPr/>
        </p:nvSpPr>
        <p:spPr>
          <a:xfrm>
            <a:off x="1979343" y="4740419"/>
            <a:ext cx="457200" cy="501805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076224-378F-36A2-15E9-CCE19ACC8D1B}"/>
              </a:ext>
            </a:extLst>
          </p:cNvPr>
          <p:cNvSpPr/>
          <p:nvPr/>
        </p:nvSpPr>
        <p:spPr>
          <a:xfrm>
            <a:off x="1953844" y="3276285"/>
            <a:ext cx="402991" cy="35013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8D5504-9C92-7F20-6C13-C1197E9029F0}"/>
              </a:ext>
            </a:extLst>
          </p:cNvPr>
          <p:cNvGrpSpPr/>
          <p:nvPr/>
        </p:nvGrpSpPr>
        <p:grpSpPr>
          <a:xfrm>
            <a:off x="760142" y="4740419"/>
            <a:ext cx="2918705" cy="501805"/>
            <a:chOff x="770620" y="5130166"/>
            <a:chExt cx="2918705" cy="50180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BAFCEA-9E5B-DE1F-882D-1A5E21CECABE}"/>
                </a:ext>
              </a:extLst>
            </p:cNvPr>
            <p:cNvSpPr/>
            <p:nvPr/>
          </p:nvSpPr>
          <p:spPr>
            <a:xfrm>
              <a:off x="1380220" y="5130166"/>
              <a:ext cx="457200" cy="50180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C02704-D2F7-012D-86FD-2AB5174F0D33}"/>
                </a:ext>
              </a:extLst>
            </p:cNvPr>
            <p:cNvSpPr/>
            <p:nvPr/>
          </p:nvSpPr>
          <p:spPr>
            <a:xfrm>
              <a:off x="2599422" y="5130166"/>
              <a:ext cx="457200" cy="50180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1FC364-AB84-2E54-8550-182D78B6D0EE}"/>
                </a:ext>
              </a:extLst>
            </p:cNvPr>
            <p:cNvSpPr/>
            <p:nvPr/>
          </p:nvSpPr>
          <p:spPr>
            <a:xfrm>
              <a:off x="770620" y="5130166"/>
              <a:ext cx="457200" cy="50180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CB6BC9-83FB-8E3E-594E-C19C98AA1C2A}"/>
                </a:ext>
              </a:extLst>
            </p:cNvPr>
            <p:cNvSpPr/>
            <p:nvPr/>
          </p:nvSpPr>
          <p:spPr>
            <a:xfrm>
              <a:off x="3232125" y="5130166"/>
              <a:ext cx="457200" cy="50180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BA2B6E-6915-2B7A-9911-46810C31FDF1}"/>
              </a:ext>
            </a:extLst>
          </p:cNvPr>
          <p:cNvGrpSpPr/>
          <p:nvPr/>
        </p:nvGrpSpPr>
        <p:grpSpPr>
          <a:xfrm>
            <a:off x="708749" y="3268894"/>
            <a:ext cx="2879288" cy="345237"/>
            <a:chOff x="842283" y="3795212"/>
            <a:chExt cx="2756231" cy="2584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C6495C-71B7-85E3-721C-2A304E70069E}"/>
                </a:ext>
              </a:extLst>
            </p:cNvPr>
            <p:cNvSpPr/>
            <p:nvPr/>
          </p:nvSpPr>
          <p:spPr>
            <a:xfrm>
              <a:off x="842283" y="3798721"/>
              <a:ext cx="358350" cy="25498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70AE83-7309-CFFC-B5B1-A04C1BD16953}"/>
                </a:ext>
              </a:extLst>
            </p:cNvPr>
            <p:cNvSpPr/>
            <p:nvPr/>
          </p:nvSpPr>
          <p:spPr>
            <a:xfrm>
              <a:off x="1415047" y="3798720"/>
              <a:ext cx="358350" cy="25498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B9B52C-BC4D-296E-E39B-3FF83907D0C0}"/>
                </a:ext>
              </a:extLst>
            </p:cNvPr>
            <p:cNvSpPr/>
            <p:nvPr/>
          </p:nvSpPr>
          <p:spPr>
            <a:xfrm>
              <a:off x="2659288" y="3798718"/>
              <a:ext cx="358350" cy="25498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A87509-92D5-3DCE-D428-EC6F3762CA39}"/>
                </a:ext>
              </a:extLst>
            </p:cNvPr>
            <p:cNvSpPr/>
            <p:nvPr/>
          </p:nvSpPr>
          <p:spPr>
            <a:xfrm>
              <a:off x="3240164" y="3795212"/>
              <a:ext cx="358350" cy="25498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7ACB68-A08D-81C7-EBCD-E9432BBA7A46}"/>
              </a:ext>
            </a:extLst>
          </p:cNvPr>
          <p:cNvGrpSpPr/>
          <p:nvPr/>
        </p:nvGrpSpPr>
        <p:grpSpPr>
          <a:xfrm>
            <a:off x="3889089" y="1783345"/>
            <a:ext cx="8302911" cy="4020488"/>
            <a:chOff x="3848558" y="1755533"/>
            <a:chExt cx="8302911" cy="402048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AEB7E3-5B1C-5D7A-EC41-6FABD0A3D746}"/>
                </a:ext>
              </a:extLst>
            </p:cNvPr>
            <p:cNvGrpSpPr/>
            <p:nvPr/>
          </p:nvGrpSpPr>
          <p:grpSpPr>
            <a:xfrm>
              <a:off x="4908500" y="1919740"/>
              <a:ext cx="1355970" cy="493513"/>
              <a:chOff x="8399080" y="1682548"/>
              <a:chExt cx="1355970" cy="49351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10CE5E-EFB4-ED90-CD02-7F96AD7D4CF7}"/>
                  </a:ext>
                </a:extLst>
              </p:cNvPr>
              <p:cNvSpPr txBox="1"/>
              <p:nvPr/>
            </p:nvSpPr>
            <p:spPr>
              <a:xfrm>
                <a:off x="8483293" y="1682548"/>
                <a:ext cx="1039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C bits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B028755-121B-021E-88DF-9B62EB20887E}"/>
                  </a:ext>
                </a:extLst>
              </p:cNvPr>
              <p:cNvCxnSpPr/>
              <p:nvPr/>
            </p:nvCxnSpPr>
            <p:spPr>
              <a:xfrm flipH="1">
                <a:off x="8399080" y="2176061"/>
                <a:ext cx="67801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E4DC5A1-D19A-E0DA-C5FF-CBC0760DF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833" y="2174268"/>
                <a:ext cx="677217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D23146-D47C-1218-679A-87A0662C6C66}"/>
                </a:ext>
              </a:extLst>
            </p:cNvPr>
            <p:cNvGrpSpPr/>
            <p:nvPr/>
          </p:nvGrpSpPr>
          <p:grpSpPr>
            <a:xfrm>
              <a:off x="6216271" y="1760222"/>
              <a:ext cx="1937960" cy="670710"/>
              <a:chOff x="8229680" y="1549955"/>
              <a:chExt cx="1937960" cy="67071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49FB49-AE29-7BC3-1A58-386F0B5E23C9}"/>
                  </a:ext>
                </a:extLst>
              </p:cNvPr>
              <p:cNvSpPr txBox="1"/>
              <p:nvPr/>
            </p:nvSpPr>
            <p:spPr>
              <a:xfrm>
                <a:off x="8229680" y="1549955"/>
                <a:ext cx="1935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Log(N) bits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D8349FC-A5BC-4887-296E-83A14DB639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9080" y="2215257"/>
                <a:ext cx="1096797" cy="540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9F1C570-374A-47EA-1CC6-8627F20BA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423" y="2218872"/>
                <a:ext cx="677217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04577F-DD7C-C3BA-4E31-C8D95FC62B9E}"/>
                </a:ext>
              </a:extLst>
            </p:cNvPr>
            <p:cNvSpPr/>
            <p:nvPr/>
          </p:nvSpPr>
          <p:spPr>
            <a:xfrm>
              <a:off x="6385671" y="1760221"/>
              <a:ext cx="1817977" cy="80059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C453AAD-EDB1-A035-12FC-B783322319F7}"/>
                </a:ext>
              </a:extLst>
            </p:cNvPr>
            <p:cNvGrpSpPr/>
            <p:nvPr/>
          </p:nvGrpSpPr>
          <p:grpSpPr>
            <a:xfrm>
              <a:off x="3848558" y="1755533"/>
              <a:ext cx="8302911" cy="4020488"/>
              <a:chOff x="4308389" y="1916720"/>
              <a:chExt cx="7883611" cy="3789405"/>
            </a:xfrm>
          </p:grpSpPr>
          <p:pic>
            <p:nvPicPr>
              <p:cNvPr id="59" name="Content Placeholder 4">
                <a:extLst>
                  <a:ext uri="{FF2B5EF4-FFF2-40B4-BE49-F238E27FC236}">
                    <a16:creationId xmlns:a16="http://schemas.microsoft.com/office/drawing/2014/main" id="{3E65214A-196D-976C-B951-1BCB5023C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8389" y="1916720"/>
                <a:ext cx="7883611" cy="3789405"/>
              </a:xfrm>
              <a:prstGeom prst="rect">
                <a:avLst/>
              </a:prstGeom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44EEEA7-6FFB-9F65-5A81-029D66FC4309}"/>
                  </a:ext>
                </a:extLst>
              </p:cNvPr>
              <p:cNvSpPr/>
              <p:nvPr/>
            </p:nvSpPr>
            <p:spPr>
              <a:xfrm>
                <a:off x="10794359" y="4190931"/>
                <a:ext cx="1037804" cy="34045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F40A0F8-4DCB-4739-F112-10EFB330FDD1}"/>
                  </a:ext>
                </a:extLst>
              </p:cNvPr>
              <p:cNvSpPr/>
              <p:nvPr/>
            </p:nvSpPr>
            <p:spPr>
              <a:xfrm>
                <a:off x="6340979" y="4439330"/>
                <a:ext cx="4520726" cy="74961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C772D80-1035-A7F6-E93A-BBD056C345AF}"/>
                  </a:ext>
                </a:extLst>
              </p:cNvPr>
              <p:cNvSpPr/>
              <p:nvPr/>
            </p:nvSpPr>
            <p:spPr>
              <a:xfrm>
                <a:off x="5159292" y="4439330"/>
                <a:ext cx="4035034" cy="83507"/>
              </a:xfrm>
              <a:prstGeom prst="rect">
                <a:avLst/>
              </a:prstGeom>
              <a:solidFill>
                <a:sysClr val="window" lastClr="FFFFFF">
                  <a:alpha val="96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243532-C951-0BC1-F3AC-9B7C788C13AA}"/>
                  </a:ext>
                </a:extLst>
              </p:cNvPr>
              <p:cNvSpPr/>
              <p:nvPr/>
            </p:nvSpPr>
            <p:spPr>
              <a:xfrm>
                <a:off x="7345591" y="3743869"/>
                <a:ext cx="4035034" cy="83507"/>
              </a:xfrm>
              <a:prstGeom prst="rect">
                <a:avLst/>
              </a:prstGeom>
              <a:solidFill>
                <a:sysClr val="window" lastClr="FFFFFF">
                  <a:alpha val="2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1FAAF91-7D0B-32CD-2031-01EC3D9C5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9999" r="19171" b="-180919"/>
              <a:stretch/>
            </p:blipFill>
            <p:spPr>
              <a:xfrm>
                <a:off x="5171948" y="4531382"/>
                <a:ext cx="1169032" cy="219363"/>
              </a:xfrm>
              <a:prstGeom prst="rect">
                <a:avLst/>
              </a:prstGeom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AEC2AB-51A0-9AF3-F3D8-070732E4AB01}"/>
                  </a:ext>
                </a:extLst>
              </p:cNvPr>
              <p:cNvCxnSpPr/>
              <p:nvPr/>
            </p:nvCxnSpPr>
            <p:spPr>
              <a:xfrm flipV="1">
                <a:off x="5159292" y="3336324"/>
                <a:ext cx="6672871" cy="1293341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03D1FD8-317A-99F6-307F-5CCE63C8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9292" y="3034358"/>
                <a:ext cx="6672871" cy="1497024"/>
              </a:xfrm>
              <a:prstGeom prst="line">
                <a:avLst/>
              </a:prstGeom>
              <a:noFill/>
              <a:ln w="5715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FED78A2-9532-1AE3-C9D0-48ED4EC03C13}"/>
                  </a:ext>
                </a:extLst>
              </p:cNvPr>
              <p:cNvSpPr/>
              <p:nvPr/>
            </p:nvSpPr>
            <p:spPr>
              <a:xfrm>
                <a:off x="5159293" y="2880498"/>
                <a:ext cx="1093226" cy="2663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1CDCCB3-A3ED-82B8-82DA-92E5E6C31A8D}"/>
                  </a:ext>
                </a:extLst>
              </p:cNvPr>
              <p:cNvSpPr/>
              <p:nvPr/>
            </p:nvSpPr>
            <p:spPr>
              <a:xfrm>
                <a:off x="5159292" y="2281881"/>
                <a:ext cx="1093227" cy="683741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7C23C9C-FE60-FB90-49A9-7FFF0E0601E4}"/>
              </a:ext>
            </a:extLst>
          </p:cNvPr>
          <p:cNvSpPr txBox="1"/>
          <p:nvPr/>
        </p:nvSpPr>
        <p:spPr>
          <a:xfrm>
            <a:off x="1213414" y="357450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</a:rPr>
              <a:t>QECC µops</a:t>
            </a:r>
            <a:endParaRPr lang="en-US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5D40BD-E516-E8A3-9714-A3F890FC47DA}"/>
              </a:ext>
            </a:extLst>
          </p:cNvPr>
          <p:cNvSpPr txBox="1"/>
          <p:nvPr/>
        </p:nvSpPr>
        <p:spPr>
          <a:xfrm>
            <a:off x="1598342" y="525628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</a:rPr>
              <a:t>Qubits</a:t>
            </a:r>
            <a:endParaRPr lang="en-US" b="1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Superconducting Memory Capacity Limits #Qubits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4Kb µcode memory can only support about 35 qubits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C4AF5-59AA-FCF9-8955-5A17D0E6C6FE}"/>
              </a:ext>
            </a:extLst>
          </p:cNvPr>
          <p:cNvSpPr/>
          <p:nvPr/>
        </p:nvSpPr>
        <p:spPr>
          <a:xfrm>
            <a:off x="8824364" y="3808508"/>
            <a:ext cx="1037804" cy="3404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5676F7D7-3754-2DC5-F38B-C22F963E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94" y="1534297"/>
            <a:ext cx="7883611" cy="37894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FCF462C-FA75-A556-E3DE-FB40485B0291}"/>
              </a:ext>
            </a:extLst>
          </p:cNvPr>
          <p:cNvSpPr/>
          <p:nvPr/>
        </p:nvSpPr>
        <p:spPr>
          <a:xfrm>
            <a:off x="3241252" y="4056907"/>
            <a:ext cx="4035034" cy="83507"/>
          </a:xfrm>
          <a:prstGeom prst="rect">
            <a:avLst/>
          </a:prstGeom>
          <a:solidFill>
            <a:sysClr val="window" lastClr="FFFFFF">
              <a:alpha val="96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E3BD11-8D5D-4494-E749-A08382C95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99" r="19171" b="-180919"/>
          <a:stretch/>
        </p:blipFill>
        <p:spPr>
          <a:xfrm>
            <a:off x="3201953" y="4148959"/>
            <a:ext cx="1169032" cy="21936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1FBE6-D46F-A104-2B4E-9F0E37D258D2}"/>
              </a:ext>
            </a:extLst>
          </p:cNvPr>
          <p:cNvCxnSpPr>
            <a:cxnSpLocks/>
          </p:cNvCxnSpPr>
          <p:nvPr/>
        </p:nvCxnSpPr>
        <p:spPr>
          <a:xfrm flipV="1">
            <a:off x="3189297" y="2953901"/>
            <a:ext cx="6672871" cy="1293341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678161-CD3D-20BF-DFFF-E17713D4AC3D}"/>
              </a:ext>
            </a:extLst>
          </p:cNvPr>
          <p:cNvCxnSpPr>
            <a:cxnSpLocks/>
          </p:cNvCxnSpPr>
          <p:nvPr/>
        </p:nvCxnSpPr>
        <p:spPr>
          <a:xfrm flipV="1">
            <a:off x="3189297" y="2651935"/>
            <a:ext cx="6672871" cy="1497024"/>
          </a:xfrm>
          <a:prstGeom prst="line">
            <a:avLst/>
          </a:prstGeom>
          <a:noFill/>
          <a:ln w="5715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8BB479-534A-433B-125D-40D6E1464050}"/>
              </a:ext>
            </a:extLst>
          </p:cNvPr>
          <p:cNvSpPr/>
          <p:nvPr/>
        </p:nvSpPr>
        <p:spPr>
          <a:xfrm>
            <a:off x="3189298" y="2498075"/>
            <a:ext cx="1093226" cy="2663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76C1E9-3C5D-8ECF-7071-76DD345B6739}"/>
              </a:ext>
            </a:extLst>
          </p:cNvPr>
          <p:cNvSpPr/>
          <p:nvPr/>
        </p:nvSpPr>
        <p:spPr>
          <a:xfrm>
            <a:off x="3189297" y="1899458"/>
            <a:ext cx="1093227" cy="683741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CD090-2EA8-26DA-00C3-42755630073A}"/>
              </a:ext>
            </a:extLst>
          </p:cNvPr>
          <p:cNvSpPr/>
          <p:nvPr/>
        </p:nvSpPr>
        <p:spPr>
          <a:xfrm>
            <a:off x="5375596" y="3361446"/>
            <a:ext cx="4035034" cy="83507"/>
          </a:xfrm>
          <a:prstGeom prst="rect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7A86F2-B6F2-0979-5E36-3F88CB9F38EC}"/>
              </a:ext>
            </a:extLst>
          </p:cNvPr>
          <p:cNvSpPr txBox="1"/>
          <p:nvPr/>
        </p:nvSpPr>
        <p:spPr>
          <a:xfrm>
            <a:off x="3196604" y="3675851"/>
            <a:ext cx="6660214" cy="369331"/>
          </a:xfrm>
          <a:prstGeom prst="rect">
            <a:avLst/>
          </a:prstGeom>
          <a:solidFill>
            <a:sysClr val="windowText" lastClr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rPr>
              <a:t>Capacity of state of the art JJ based Memory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8F96C0-3997-C0DB-9376-5DB832D9B42A}"/>
              </a:ext>
            </a:extLst>
          </p:cNvPr>
          <p:cNvCxnSpPr/>
          <p:nvPr/>
        </p:nvCxnSpPr>
        <p:spPr>
          <a:xfrm>
            <a:off x="7277915" y="4098471"/>
            <a:ext cx="2563471" cy="0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0B4D61-1E26-F251-1657-774931D7C148}"/>
              </a:ext>
            </a:extLst>
          </p:cNvPr>
          <p:cNvSpPr/>
          <p:nvPr/>
        </p:nvSpPr>
        <p:spPr>
          <a:xfrm>
            <a:off x="3170472" y="1877441"/>
            <a:ext cx="6670914" cy="1798411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B4169C-455C-16A5-DE32-9B09B3AF1488}"/>
              </a:ext>
            </a:extLst>
          </p:cNvPr>
          <p:cNvGrpSpPr/>
          <p:nvPr/>
        </p:nvGrpSpPr>
        <p:grpSpPr>
          <a:xfrm>
            <a:off x="4298249" y="3796417"/>
            <a:ext cx="311727" cy="746451"/>
            <a:chOff x="4242015" y="4261967"/>
            <a:chExt cx="311727" cy="74645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061604-8AAF-3838-3B81-FCDFEEDD60BC}"/>
                </a:ext>
              </a:extLst>
            </p:cNvPr>
            <p:cNvCxnSpPr/>
            <p:nvPr/>
          </p:nvCxnSpPr>
          <p:spPr>
            <a:xfrm>
              <a:off x="4397879" y="4510732"/>
              <a:ext cx="0" cy="497686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ys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4" name="Star: 5 Points 29">
              <a:extLst>
                <a:ext uri="{FF2B5EF4-FFF2-40B4-BE49-F238E27FC236}">
                  <a16:creationId xmlns:a16="http://schemas.microsoft.com/office/drawing/2014/main" id="{09982F44-FEC4-1A59-0119-DA1DD76C3A1D}"/>
                </a:ext>
              </a:extLst>
            </p:cNvPr>
            <p:cNvSpPr/>
            <p:nvPr/>
          </p:nvSpPr>
          <p:spPr>
            <a:xfrm>
              <a:off x="4242015" y="4261967"/>
              <a:ext cx="311727" cy="269851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QEC Instructions Have Spatial Locality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3" y="6124588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QECC instruction patterns are leveraged to minimize µcode capacity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Content Placeholder 36">
            <a:extLst>
              <a:ext uri="{FF2B5EF4-FFF2-40B4-BE49-F238E27FC236}">
                <a16:creationId xmlns:a16="http://schemas.microsoft.com/office/drawing/2014/main" id="{E4427200-DC76-510C-8822-776B1295B7D5}"/>
              </a:ext>
            </a:extLst>
          </p:cNvPr>
          <p:cNvSpPr txBox="1">
            <a:spLocks/>
          </p:cNvSpPr>
          <p:nvPr/>
        </p:nvSpPr>
        <p:spPr>
          <a:xfrm>
            <a:off x="720461" y="4569120"/>
            <a:ext cx="11663123" cy="158112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QECC have spatially repeating instruction blocks -- Unit Cell</a:t>
            </a:r>
          </a:p>
          <a:p>
            <a:pPr marR="0" lvl="0" algn="l" defTabSz="3429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Unit-Cell µops can generate QECC µops for all the qubits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A7A1A-D936-0BDE-0515-1EF671D76D46}"/>
              </a:ext>
            </a:extLst>
          </p:cNvPr>
          <p:cNvGrpSpPr/>
          <p:nvPr/>
        </p:nvGrpSpPr>
        <p:grpSpPr>
          <a:xfrm>
            <a:off x="2285758" y="2302486"/>
            <a:ext cx="7693443" cy="525751"/>
            <a:chOff x="3394816" y="2048513"/>
            <a:chExt cx="7693443" cy="52575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B377D12-3F84-4953-6202-5644E1368BAA}"/>
                </a:ext>
              </a:extLst>
            </p:cNvPr>
            <p:cNvGrpSpPr/>
            <p:nvPr/>
          </p:nvGrpSpPr>
          <p:grpSpPr>
            <a:xfrm>
              <a:off x="3394816" y="2049335"/>
              <a:ext cx="2470427" cy="524929"/>
              <a:chOff x="264438" y="1827978"/>
              <a:chExt cx="2470427" cy="5249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865A0FF-1AB9-E26C-E0DC-CAB81DD40D4A}"/>
                  </a:ext>
                </a:extLst>
              </p:cNvPr>
              <p:cNvSpPr/>
              <p:nvPr/>
            </p:nvSpPr>
            <p:spPr>
              <a:xfrm>
                <a:off x="26443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EFB859-EA56-7858-A9B1-525EB290E9BF}"/>
                  </a:ext>
                </a:extLst>
              </p:cNvPr>
              <p:cNvSpPr/>
              <p:nvPr/>
            </p:nvSpPr>
            <p:spPr>
              <a:xfrm>
                <a:off x="88107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C730275-67AD-18C4-ABD3-0D0379669FBF}"/>
                  </a:ext>
                </a:extLst>
              </p:cNvPr>
              <p:cNvSpPr/>
              <p:nvPr/>
            </p:nvSpPr>
            <p:spPr>
              <a:xfrm>
                <a:off x="1523343" y="1827978"/>
                <a:ext cx="560752" cy="524107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6156407-8629-737B-C4F1-2CA23A5A773B}"/>
                  </a:ext>
                </a:extLst>
              </p:cNvPr>
              <p:cNvSpPr/>
              <p:nvPr/>
            </p:nvSpPr>
            <p:spPr>
              <a:xfrm>
                <a:off x="2174113" y="1827978"/>
                <a:ext cx="560752" cy="524107"/>
              </a:xfrm>
              <a:prstGeom prst="rect">
                <a:avLst/>
              </a:prstGeom>
              <a:solidFill>
                <a:srgbClr val="EEECE1">
                  <a:lumMod val="1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F714DA2-CAB0-27E2-E3B6-0DF33C7264C5}"/>
                </a:ext>
              </a:extLst>
            </p:cNvPr>
            <p:cNvGrpSpPr/>
            <p:nvPr/>
          </p:nvGrpSpPr>
          <p:grpSpPr>
            <a:xfrm>
              <a:off x="5989259" y="2048513"/>
              <a:ext cx="2470427" cy="524929"/>
              <a:chOff x="264438" y="1827978"/>
              <a:chExt cx="2470427" cy="52492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396EAC9-7BB9-6288-C5DC-0E2FE6393C6D}"/>
                  </a:ext>
                </a:extLst>
              </p:cNvPr>
              <p:cNvSpPr/>
              <p:nvPr/>
            </p:nvSpPr>
            <p:spPr>
              <a:xfrm>
                <a:off x="26443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C3BF540-1987-397A-956E-CC9918CF8FD5}"/>
                  </a:ext>
                </a:extLst>
              </p:cNvPr>
              <p:cNvSpPr/>
              <p:nvPr/>
            </p:nvSpPr>
            <p:spPr>
              <a:xfrm>
                <a:off x="88107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D3383D-661A-D17F-B59C-55D4FCC64455}"/>
                  </a:ext>
                </a:extLst>
              </p:cNvPr>
              <p:cNvSpPr/>
              <p:nvPr/>
            </p:nvSpPr>
            <p:spPr>
              <a:xfrm>
                <a:off x="1523343" y="1827978"/>
                <a:ext cx="560752" cy="524107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CA32EEC-7FE1-AFA6-DCF0-BE6C492CF26C}"/>
                  </a:ext>
                </a:extLst>
              </p:cNvPr>
              <p:cNvSpPr/>
              <p:nvPr/>
            </p:nvSpPr>
            <p:spPr>
              <a:xfrm>
                <a:off x="2174113" y="1827978"/>
                <a:ext cx="560752" cy="524107"/>
              </a:xfrm>
              <a:prstGeom prst="rect">
                <a:avLst/>
              </a:prstGeom>
              <a:solidFill>
                <a:srgbClr val="EEECE1">
                  <a:lumMod val="1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76DC7E-F0D7-AF5C-51ED-4F98DCCF6F47}"/>
                </a:ext>
              </a:extLst>
            </p:cNvPr>
            <p:cNvGrpSpPr/>
            <p:nvPr/>
          </p:nvGrpSpPr>
          <p:grpSpPr>
            <a:xfrm>
              <a:off x="8617832" y="2048513"/>
              <a:ext cx="2470427" cy="524929"/>
              <a:chOff x="264438" y="1827978"/>
              <a:chExt cx="2470427" cy="52492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78E22A9-1BF0-8AB2-DEA3-24916E678412}"/>
                  </a:ext>
                </a:extLst>
              </p:cNvPr>
              <p:cNvSpPr/>
              <p:nvPr/>
            </p:nvSpPr>
            <p:spPr>
              <a:xfrm>
                <a:off x="26443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AF4ACB-6986-385C-54C4-214F6D7FDD9A}"/>
                  </a:ext>
                </a:extLst>
              </p:cNvPr>
              <p:cNvSpPr/>
              <p:nvPr/>
            </p:nvSpPr>
            <p:spPr>
              <a:xfrm>
                <a:off x="881078" y="1828800"/>
                <a:ext cx="560752" cy="524107"/>
              </a:xfrm>
              <a:prstGeom prst="rect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45CEE04-0367-249A-CC33-31992EB84486}"/>
                  </a:ext>
                </a:extLst>
              </p:cNvPr>
              <p:cNvSpPr/>
              <p:nvPr/>
            </p:nvSpPr>
            <p:spPr>
              <a:xfrm>
                <a:off x="1523343" y="1827978"/>
                <a:ext cx="560752" cy="524107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70A542C-495E-3D35-DA23-96EB054F5F96}"/>
                  </a:ext>
                </a:extLst>
              </p:cNvPr>
              <p:cNvSpPr/>
              <p:nvPr/>
            </p:nvSpPr>
            <p:spPr>
              <a:xfrm>
                <a:off x="2174113" y="1827978"/>
                <a:ext cx="560752" cy="524107"/>
              </a:xfrm>
              <a:prstGeom prst="rect">
                <a:avLst/>
              </a:prstGeom>
              <a:solidFill>
                <a:srgbClr val="EEECE1">
                  <a:lumMod val="1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BF1717-7250-8AB0-1858-EA998D8CF884}"/>
              </a:ext>
            </a:extLst>
          </p:cNvPr>
          <p:cNvGrpSpPr/>
          <p:nvPr/>
        </p:nvGrpSpPr>
        <p:grpSpPr>
          <a:xfrm>
            <a:off x="2254062" y="3032823"/>
            <a:ext cx="2395737" cy="1075901"/>
            <a:chOff x="977459" y="2743701"/>
            <a:chExt cx="2395737" cy="107590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D171017-5F2D-C525-1B71-D07AB377B189}"/>
                </a:ext>
              </a:extLst>
            </p:cNvPr>
            <p:cNvSpPr/>
            <p:nvPr/>
          </p:nvSpPr>
          <p:spPr>
            <a:xfrm>
              <a:off x="977459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96B107E-7A5A-7E56-C59C-FB3E124D4867}"/>
                </a:ext>
              </a:extLst>
            </p:cNvPr>
            <p:cNvCxnSpPr/>
            <p:nvPr/>
          </p:nvCxnSpPr>
          <p:spPr>
            <a:xfrm>
              <a:off x="1210170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8DA23F6-9304-9FFC-2F2B-B2968A37F5DC}"/>
                </a:ext>
              </a:extLst>
            </p:cNvPr>
            <p:cNvSpPr/>
            <p:nvPr/>
          </p:nvSpPr>
          <p:spPr>
            <a:xfrm>
              <a:off x="1616401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177536C-3D2D-D517-0B1D-95FE5CE78D73}"/>
                </a:ext>
              </a:extLst>
            </p:cNvPr>
            <p:cNvCxnSpPr/>
            <p:nvPr/>
          </p:nvCxnSpPr>
          <p:spPr>
            <a:xfrm>
              <a:off x="1849112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22DDE24-8E43-F317-B687-17732A63BCA1}"/>
                </a:ext>
              </a:extLst>
            </p:cNvPr>
            <p:cNvSpPr/>
            <p:nvPr/>
          </p:nvSpPr>
          <p:spPr>
            <a:xfrm>
              <a:off x="2255343" y="3233639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8458DCB-B2BE-64CD-354C-A7F5B5283AE8}"/>
                </a:ext>
              </a:extLst>
            </p:cNvPr>
            <p:cNvCxnSpPr/>
            <p:nvPr/>
          </p:nvCxnSpPr>
          <p:spPr>
            <a:xfrm>
              <a:off x="2488054" y="2744537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225043-66B8-1144-51D2-34B2F2C855F8}"/>
                </a:ext>
              </a:extLst>
            </p:cNvPr>
            <p:cNvSpPr/>
            <p:nvPr/>
          </p:nvSpPr>
          <p:spPr>
            <a:xfrm>
              <a:off x="2893562" y="3232803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4269C3C-1517-C92B-755E-60E1C6E29418}"/>
                </a:ext>
              </a:extLst>
            </p:cNvPr>
            <p:cNvCxnSpPr/>
            <p:nvPr/>
          </p:nvCxnSpPr>
          <p:spPr>
            <a:xfrm>
              <a:off x="3126273" y="2743701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C48691-0DED-F495-A08B-6B0A717FDD91}"/>
              </a:ext>
            </a:extLst>
          </p:cNvPr>
          <p:cNvGrpSpPr/>
          <p:nvPr/>
        </p:nvGrpSpPr>
        <p:grpSpPr>
          <a:xfrm>
            <a:off x="4854596" y="3032823"/>
            <a:ext cx="2395737" cy="1075901"/>
            <a:chOff x="977459" y="2743701"/>
            <a:chExt cx="2395737" cy="1075901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C5C6911-8CA2-DC33-E8DA-DB4ADF47F431}"/>
                </a:ext>
              </a:extLst>
            </p:cNvPr>
            <p:cNvSpPr/>
            <p:nvPr/>
          </p:nvSpPr>
          <p:spPr>
            <a:xfrm>
              <a:off x="977459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DD8EF1E-5493-792F-9E39-EA00B93DB773}"/>
                </a:ext>
              </a:extLst>
            </p:cNvPr>
            <p:cNvCxnSpPr/>
            <p:nvPr/>
          </p:nvCxnSpPr>
          <p:spPr>
            <a:xfrm>
              <a:off x="1210170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56C402-61D0-61A2-105E-4A05C1B05D5F}"/>
                </a:ext>
              </a:extLst>
            </p:cNvPr>
            <p:cNvSpPr/>
            <p:nvPr/>
          </p:nvSpPr>
          <p:spPr>
            <a:xfrm>
              <a:off x="1616401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A58CBE3-B154-31CA-B77D-C818E7BD3923}"/>
                </a:ext>
              </a:extLst>
            </p:cNvPr>
            <p:cNvCxnSpPr/>
            <p:nvPr/>
          </p:nvCxnSpPr>
          <p:spPr>
            <a:xfrm>
              <a:off x="1849112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CB52A05-2766-D4C8-3815-76370641564D}"/>
                </a:ext>
              </a:extLst>
            </p:cNvPr>
            <p:cNvSpPr/>
            <p:nvPr/>
          </p:nvSpPr>
          <p:spPr>
            <a:xfrm>
              <a:off x="2255343" y="3233639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A283502-7544-8C89-F548-3892C70C581B}"/>
                </a:ext>
              </a:extLst>
            </p:cNvPr>
            <p:cNvCxnSpPr/>
            <p:nvPr/>
          </p:nvCxnSpPr>
          <p:spPr>
            <a:xfrm>
              <a:off x="2488054" y="2765319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5A16A7D-B144-9862-9A44-86A3959EDC89}"/>
                </a:ext>
              </a:extLst>
            </p:cNvPr>
            <p:cNvSpPr/>
            <p:nvPr/>
          </p:nvSpPr>
          <p:spPr>
            <a:xfrm>
              <a:off x="2893562" y="3232803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7BAD628-0192-CB3F-8413-FD44562B9C4B}"/>
                </a:ext>
              </a:extLst>
            </p:cNvPr>
            <p:cNvCxnSpPr/>
            <p:nvPr/>
          </p:nvCxnSpPr>
          <p:spPr>
            <a:xfrm>
              <a:off x="3126273" y="2743701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A9302D6-1E62-0C5D-4674-488979A75CE8}"/>
              </a:ext>
            </a:extLst>
          </p:cNvPr>
          <p:cNvGrpSpPr/>
          <p:nvPr/>
        </p:nvGrpSpPr>
        <p:grpSpPr>
          <a:xfrm>
            <a:off x="7457975" y="3050910"/>
            <a:ext cx="2395737" cy="1057814"/>
            <a:chOff x="977459" y="2761788"/>
            <a:chExt cx="2395737" cy="105781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2A69D62-8881-7CDE-415B-A90143CCA9E3}"/>
                </a:ext>
              </a:extLst>
            </p:cNvPr>
            <p:cNvSpPr/>
            <p:nvPr/>
          </p:nvSpPr>
          <p:spPr>
            <a:xfrm>
              <a:off x="977459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24C5106-4A0C-193A-264C-14291F34BAE8}"/>
                </a:ext>
              </a:extLst>
            </p:cNvPr>
            <p:cNvCxnSpPr/>
            <p:nvPr/>
          </p:nvCxnSpPr>
          <p:spPr>
            <a:xfrm>
              <a:off x="1210170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6285E8E-8F31-39E9-CBF6-D05C6143AFDE}"/>
                </a:ext>
              </a:extLst>
            </p:cNvPr>
            <p:cNvSpPr/>
            <p:nvPr/>
          </p:nvSpPr>
          <p:spPr>
            <a:xfrm>
              <a:off x="1616401" y="3250890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DF2FED4-A97C-8783-81C7-046541C0BAF5}"/>
                </a:ext>
              </a:extLst>
            </p:cNvPr>
            <p:cNvCxnSpPr/>
            <p:nvPr/>
          </p:nvCxnSpPr>
          <p:spPr>
            <a:xfrm>
              <a:off x="1849112" y="2761788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AE5609-5005-F4EF-89F5-FA5AEF412F1C}"/>
                </a:ext>
              </a:extLst>
            </p:cNvPr>
            <p:cNvSpPr/>
            <p:nvPr/>
          </p:nvSpPr>
          <p:spPr>
            <a:xfrm>
              <a:off x="2255343" y="3233639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B6F49AE-03B5-67F4-C7DE-78330C3FF7B9}"/>
                </a:ext>
              </a:extLst>
            </p:cNvPr>
            <p:cNvCxnSpPr/>
            <p:nvPr/>
          </p:nvCxnSpPr>
          <p:spPr>
            <a:xfrm>
              <a:off x="2488054" y="2765319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F4DA513-F687-CA06-FA92-F3DDCCD22632}"/>
                </a:ext>
              </a:extLst>
            </p:cNvPr>
            <p:cNvSpPr/>
            <p:nvPr/>
          </p:nvSpPr>
          <p:spPr>
            <a:xfrm>
              <a:off x="2893562" y="3232803"/>
              <a:ext cx="479634" cy="56871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9E09EC8-199A-9945-48CF-DFBC0FAF0F92}"/>
                </a:ext>
              </a:extLst>
            </p:cNvPr>
            <p:cNvCxnSpPr/>
            <p:nvPr/>
          </p:nvCxnSpPr>
          <p:spPr>
            <a:xfrm>
              <a:off x="3115882" y="2764483"/>
              <a:ext cx="0" cy="44604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410581B-A33F-6DE5-5453-7D2813EB4E1F}"/>
              </a:ext>
            </a:extLst>
          </p:cNvPr>
          <p:cNvSpPr txBox="1"/>
          <p:nvPr/>
        </p:nvSpPr>
        <p:spPr>
          <a:xfrm>
            <a:off x="2101904" y="41101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Qubit1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65FC0D-CBEB-3340-A82D-827F147688D2}"/>
              </a:ext>
            </a:extLst>
          </p:cNvPr>
          <p:cNvSpPr txBox="1"/>
          <p:nvPr/>
        </p:nvSpPr>
        <p:spPr>
          <a:xfrm>
            <a:off x="9149665" y="410743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Qubit12 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D84466-49BC-B3F6-EB4D-718664E2DB13}"/>
              </a:ext>
            </a:extLst>
          </p:cNvPr>
          <p:cNvGrpSpPr/>
          <p:nvPr/>
        </p:nvGrpSpPr>
        <p:grpSpPr>
          <a:xfrm>
            <a:off x="2206090" y="1905005"/>
            <a:ext cx="7833153" cy="497338"/>
            <a:chOff x="1923702" y="2322071"/>
            <a:chExt cx="7833153" cy="49733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3F2F58-8D5B-B6CE-9CB6-E622AE6947FD}"/>
                </a:ext>
              </a:extLst>
            </p:cNvPr>
            <p:cNvGrpSpPr/>
            <p:nvPr/>
          </p:nvGrpSpPr>
          <p:grpSpPr>
            <a:xfrm>
              <a:off x="1923702" y="2322071"/>
              <a:ext cx="5201788" cy="497338"/>
              <a:chOff x="1923702" y="2322071"/>
              <a:chExt cx="5201788" cy="497338"/>
            </a:xfrm>
          </p:grpSpPr>
          <p:sp>
            <p:nvSpPr>
              <p:cNvPr id="128" name="Left Brace 127">
                <a:extLst>
                  <a:ext uri="{FF2B5EF4-FFF2-40B4-BE49-F238E27FC236}">
                    <a16:creationId xmlns:a16="http://schemas.microsoft.com/office/drawing/2014/main" id="{7203F017-8AE1-FC2E-F89D-EB6F8035BE8D}"/>
                  </a:ext>
                </a:extLst>
              </p:cNvPr>
              <p:cNvSpPr/>
              <p:nvPr/>
            </p:nvSpPr>
            <p:spPr>
              <a:xfrm rot="5400000">
                <a:off x="2966889" y="1287119"/>
                <a:ext cx="489103" cy="2575477"/>
              </a:xfrm>
              <a:prstGeom prst="leftBrace">
                <a:avLst>
                  <a:gd name="adj1" fmla="val 10458"/>
                  <a:gd name="adj2" fmla="val 50000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9" name="Left Brace 128">
                <a:extLst>
                  <a:ext uri="{FF2B5EF4-FFF2-40B4-BE49-F238E27FC236}">
                    <a16:creationId xmlns:a16="http://schemas.microsoft.com/office/drawing/2014/main" id="{99C2EA25-3D65-E508-F499-9B2724AF0D99}"/>
                  </a:ext>
                </a:extLst>
              </p:cNvPr>
              <p:cNvSpPr/>
              <p:nvPr/>
            </p:nvSpPr>
            <p:spPr>
              <a:xfrm rot="5400000">
                <a:off x="5593200" y="1278884"/>
                <a:ext cx="489103" cy="2575477"/>
              </a:xfrm>
              <a:prstGeom prst="leftBrac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7" name="Left Brace 126">
              <a:extLst>
                <a:ext uri="{FF2B5EF4-FFF2-40B4-BE49-F238E27FC236}">
                  <a16:creationId xmlns:a16="http://schemas.microsoft.com/office/drawing/2014/main" id="{6EE099E1-0CBB-91AF-54F2-00787449D8DD}"/>
                </a:ext>
              </a:extLst>
            </p:cNvPr>
            <p:cNvSpPr/>
            <p:nvPr/>
          </p:nvSpPr>
          <p:spPr>
            <a:xfrm rot="5400000">
              <a:off x="8224565" y="1285963"/>
              <a:ext cx="489103" cy="2575477"/>
            </a:xfrm>
            <a:prstGeom prst="leftBrac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EBC0AC5-4337-4173-E5E6-8A14B38BF842}"/>
              </a:ext>
            </a:extLst>
          </p:cNvPr>
          <p:cNvSpPr txBox="1"/>
          <p:nvPr/>
        </p:nvSpPr>
        <p:spPr>
          <a:xfrm>
            <a:off x="5308572" y="1387159"/>
            <a:ext cx="1431802" cy="461665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Unit Cell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29FDCA-5BA8-3829-A034-15A69A591875}"/>
              </a:ext>
            </a:extLst>
          </p:cNvPr>
          <p:cNvSpPr txBox="1"/>
          <p:nvPr/>
        </p:nvSpPr>
        <p:spPr>
          <a:xfrm>
            <a:off x="224845" y="2364928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</a:rPr>
              <a:t>QECC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</a:rPr>
              <a:t>µops</a:t>
            </a:r>
            <a:endParaRPr lang="en-US" b="1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B89A203-5648-A17B-5411-3DC684650C15}"/>
              </a:ext>
            </a:extLst>
          </p:cNvPr>
          <p:cNvGrpSpPr/>
          <p:nvPr/>
        </p:nvGrpSpPr>
        <p:grpSpPr>
          <a:xfrm>
            <a:off x="1927381" y="1261799"/>
            <a:ext cx="8624455" cy="1842786"/>
            <a:chOff x="1644993" y="1647692"/>
            <a:chExt cx="8624455" cy="184278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9BA5C11-4730-1FF8-3C68-20FC9524D1AC}"/>
                </a:ext>
              </a:extLst>
            </p:cNvPr>
            <p:cNvGrpSpPr/>
            <p:nvPr/>
          </p:nvGrpSpPr>
          <p:grpSpPr>
            <a:xfrm>
              <a:off x="1644993" y="1647692"/>
              <a:ext cx="8624455" cy="1842786"/>
              <a:chOff x="1652153" y="1625190"/>
              <a:chExt cx="8624455" cy="184278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872111C-1050-DD6E-6AB9-32370EC70B28}"/>
                  </a:ext>
                </a:extLst>
              </p:cNvPr>
              <p:cNvGrpSpPr/>
              <p:nvPr/>
            </p:nvGrpSpPr>
            <p:grpSpPr>
              <a:xfrm>
                <a:off x="1652153" y="1625190"/>
                <a:ext cx="8624455" cy="1821427"/>
                <a:chOff x="1662545" y="1594017"/>
                <a:chExt cx="8349850" cy="182142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655DE9BC-2D4A-73A4-EAF5-44D3BB44DCBE}"/>
                    </a:ext>
                  </a:extLst>
                </p:cNvPr>
                <p:cNvGrpSpPr/>
                <p:nvPr/>
              </p:nvGrpSpPr>
              <p:grpSpPr>
                <a:xfrm>
                  <a:off x="1662545" y="1742349"/>
                  <a:ext cx="8349850" cy="1673095"/>
                  <a:chOff x="1738395" y="1733793"/>
                  <a:chExt cx="8456829" cy="1673095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E77CABF1-3FC5-3780-22DD-44AEF1D9DAC2}"/>
                      </a:ext>
                    </a:extLst>
                  </p:cNvPr>
                  <p:cNvGrpSpPr/>
                  <p:nvPr/>
                </p:nvGrpSpPr>
                <p:grpSpPr>
                  <a:xfrm>
                    <a:off x="1738395" y="1733793"/>
                    <a:ext cx="8456829" cy="1565265"/>
                    <a:chOff x="1738395" y="1733793"/>
                    <a:chExt cx="8456829" cy="156526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7A7D775E-777D-2B94-426C-BC0FBE3C5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395" y="1733793"/>
                      <a:ext cx="8456829" cy="156526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6B521490-F230-8247-54C2-6E603973DD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3926" y="2168822"/>
                      <a:ext cx="2722418" cy="844004"/>
                      <a:chOff x="10505209" y="1743332"/>
                      <a:chExt cx="2722418" cy="844004"/>
                    </a:xfrm>
                  </p:grpSpPr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570B14A0-4D43-9A44-493A-1A84DAB106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633594" y="1928044"/>
                        <a:ext cx="2470427" cy="524929"/>
                        <a:chOff x="264438" y="1827978"/>
                        <a:chExt cx="2470427" cy="524929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5EB44269-FD3B-F172-C6C5-E2B6E68F7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4438" y="1828800"/>
                          <a:ext cx="560752" cy="524107"/>
                        </a:xfrm>
                        <a:prstGeom prst="rect">
                          <a:avLst/>
                        </a:prstGeom>
                        <a:solidFill>
                          <a:srgbClr val="9BBB59">
                            <a:lumMod val="40000"/>
                            <a:lumOff val="6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D936E5E3-8D1F-6AB7-8FF0-0FDC81E98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1078" y="1828800"/>
                          <a:ext cx="560752" cy="524107"/>
                        </a:xfrm>
                        <a:prstGeom prst="rect">
                          <a:avLst/>
                        </a:prstGeom>
                        <a:solidFill>
                          <a:srgbClr val="9BBB59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5674430A-E186-639B-4545-B286D43AE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3343" y="1827978"/>
                          <a:ext cx="560752" cy="524107"/>
                        </a:xfrm>
                        <a:prstGeom prst="rect">
                          <a:avLst/>
                        </a:prstGeom>
                        <a:solidFill>
                          <a:srgbClr val="9BBB59">
                            <a:lumMod val="5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138FD164-9699-558F-4C68-D01F4E019D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74113" y="1827978"/>
                          <a:ext cx="560752" cy="524107"/>
                        </a:xfrm>
                        <a:prstGeom prst="rect">
                          <a:avLst/>
                        </a:prstGeom>
                        <a:solidFill>
                          <a:srgbClr val="EEECE1">
                            <a:lumMod val="10000"/>
                          </a:srgbClr>
                        </a:solidFill>
                        <a:ln w="9525" cap="flat" cmpd="sng" algn="ctr">
                          <a:solidFill>
                            <a:srgbClr val="4F81BD">
                              <a:shade val="95000"/>
                              <a:satMod val="105000"/>
                            </a:srgbClr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D</a:t>
                          </a:r>
                        </a:p>
                      </p:txBody>
                    </p:sp>
                  </p:grp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3EB3814A-5324-3C09-1440-E9FD53EA6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05209" y="1743332"/>
                        <a:ext cx="2722418" cy="844004"/>
                      </a:xfrm>
                      <a:prstGeom prst="rect">
                        <a:avLst/>
                      </a:prstGeom>
                      <a:noFill/>
                      <a:ln w="57150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cxnSp>
                <p:nvCxnSpPr>
                  <p:cNvPr id="143" name="Connector: Elbow 196">
                    <a:extLst>
                      <a:ext uri="{FF2B5EF4-FFF2-40B4-BE49-F238E27FC236}">
                        <a16:creationId xmlns:a16="http://schemas.microsoft.com/office/drawing/2014/main" id="{3E75F4B0-D440-0B0F-CB6B-96F8D8CF095E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262963" y="2601215"/>
                    <a:ext cx="2083666" cy="794036"/>
                  </a:xfrm>
                  <a:prstGeom prst="bentConnector3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44" name="Connector: Elbow 197">
                    <a:extLst>
                      <a:ext uri="{FF2B5EF4-FFF2-40B4-BE49-F238E27FC236}">
                        <a16:creationId xmlns:a16="http://schemas.microsoft.com/office/drawing/2014/main" id="{151644B8-AE8E-0EA8-A995-5A6982FCE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6868" y="2611606"/>
                    <a:ext cx="2108357" cy="795282"/>
                  </a:xfrm>
                  <a:prstGeom prst="bentConnector3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AB6889F9-2448-41BE-56DB-24C62130E309}"/>
                    </a:ext>
                  </a:extLst>
                </p:cNvPr>
                <p:cNvSpPr txBox="1"/>
                <p:nvPr/>
              </p:nvSpPr>
              <p:spPr>
                <a:xfrm>
                  <a:off x="4846515" y="1594017"/>
                  <a:ext cx="1641796" cy="523220"/>
                </a:xfrm>
                <a:prstGeom prst="rect">
                  <a:avLst/>
                </a:prstGeom>
                <a:solidFill>
                  <a:srgbClr val="8064A2">
                    <a:lumMod val="20000"/>
                    <a:lumOff val="80000"/>
                  </a:srgbClr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</a:rPr>
                    <a:t>Unit Cell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AE1238A-C10C-F4A8-CBD6-603C4414F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0784" y="3062750"/>
                <a:ext cx="0" cy="405226"/>
              </a:xfrm>
              <a:prstGeom prst="line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D6B975-5395-3071-F60E-F3EA71467234}"/>
                </a:ext>
              </a:extLst>
            </p:cNvPr>
            <p:cNvGrpSpPr/>
            <p:nvPr/>
          </p:nvGrpSpPr>
          <p:grpSpPr>
            <a:xfrm>
              <a:off x="3249558" y="3449889"/>
              <a:ext cx="6081949" cy="28478"/>
              <a:chOff x="3249558" y="3449889"/>
              <a:chExt cx="6081949" cy="2847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CB13210-CFC4-8B14-09B2-A47279BB7C79}"/>
                  </a:ext>
                </a:extLst>
              </p:cNvPr>
              <p:cNvCxnSpPr/>
              <p:nvPr/>
            </p:nvCxnSpPr>
            <p:spPr>
              <a:xfrm>
                <a:off x="3249558" y="3449889"/>
                <a:ext cx="870930" cy="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3E9C83-04C7-8783-706D-3A38BEE7A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5685" y="3460280"/>
                <a:ext cx="1952443" cy="1808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4C24BE3-B84F-B6DA-A43B-D2489B9330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9064" y="3457068"/>
                <a:ext cx="1952443" cy="1808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8729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BE5700"/>
                </a:solidFill>
              </a:rPr>
              <a:t>Microcode Sharing Via Unit Cell Improves Scalability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lvl="0">
              <a:defRPr/>
            </a:pPr>
            <a:r>
              <a:rPr lang="en-US" dirty="0"/>
              <a:t>Microcode can service up to 2000 qubits with 4Kb of microcode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4E2692E-0EB7-0AC4-D2AD-CE81B6FF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" y="1184672"/>
            <a:ext cx="7883611" cy="37894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ECA78-34E8-3304-7903-5A3569E946F5}"/>
              </a:ext>
            </a:extLst>
          </p:cNvPr>
          <p:cNvGrpSpPr/>
          <p:nvPr/>
        </p:nvGrpSpPr>
        <p:grpSpPr>
          <a:xfrm>
            <a:off x="850019" y="2097251"/>
            <a:ext cx="6714579" cy="1344540"/>
            <a:chOff x="4659242" y="1658274"/>
            <a:chExt cx="4209133" cy="10197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D16BB2-F910-9937-24D0-A80587889A9B}"/>
                </a:ext>
              </a:extLst>
            </p:cNvPr>
            <p:cNvCxnSpPr/>
            <p:nvPr/>
          </p:nvCxnSpPr>
          <p:spPr>
            <a:xfrm>
              <a:off x="4659242" y="2678034"/>
              <a:ext cx="4209133" cy="0"/>
            </a:xfrm>
            <a:prstGeom prst="line">
              <a:avLst/>
            </a:prstGeom>
            <a:noFill/>
            <a:ln w="19050" cap="flat" cmpd="sng" algn="ctr">
              <a:solidFill>
                <a:srgbClr val="1F497D">
                  <a:lumMod val="75000"/>
                </a:srgbClr>
              </a:solidFill>
              <a:prstDash val="sysDot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F605B-F284-8A84-771D-300AD40C95FD}"/>
                </a:ext>
              </a:extLst>
            </p:cNvPr>
            <p:cNvSpPr txBox="1"/>
            <p:nvPr/>
          </p:nvSpPr>
          <p:spPr>
            <a:xfrm>
              <a:off x="5878275" y="1658274"/>
              <a:ext cx="1771067" cy="490207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Capacity of state of the art JJ based Memory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0206DE-B7C0-E898-7720-B3A56C2FA947}"/>
                </a:ext>
              </a:extLst>
            </p:cNvPr>
            <p:cNvCxnSpPr/>
            <p:nvPr/>
          </p:nvCxnSpPr>
          <p:spPr>
            <a:xfrm>
              <a:off x="6763808" y="2109134"/>
              <a:ext cx="0" cy="5689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70FD85-EBE2-B448-6AAC-86E1A56426C8}"/>
              </a:ext>
            </a:extLst>
          </p:cNvPr>
          <p:cNvCxnSpPr>
            <a:cxnSpLocks/>
          </p:cNvCxnSpPr>
          <p:nvPr/>
        </p:nvCxnSpPr>
        <p:spPr>
          <a:xfrm>
            <a:off x="833543" y="3746641"/>
            <a:ext cx="6714579" cy="0"/>
          </a:xfrm>
          <a:prstGeom prst="line">
            <a:avLst/>
          </a:prstGeom>
          <a:noFill/>
          <a:ln w="57150" cap="flat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FD928-6C1D-673D-D6FC-354F4811FD72}"/>
              </a:ext>
            </a:extLst>
          </p:cNvPr>
          <p:cNvCxnSpPr>
            <a:cxnSpLocks/>
          </p:cNvCxnSpPr>
          <p:nvPr/>
        </p:nvCxnSpPr>
        <p:spPr>
          <a:xfrm flipV="1">
            <a:off x="833543" y="2597000"/>
            <a:ext cx="6672871" cy="1293341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B9025D-F9A6-4655-3807-E5BDD04885BD}"/>
              </a:ext>
            </a:extLst>
          </p:cNvPr>
          <p:cNvCxnSpPr>
            <a:cxnSpLocks/>
          </p:cNvCxnSpPr>
          <p:nvPr/>
        </p:nvCxnSpPr>
        <p:spPr>
          <a:xfrm flipV="1">
            <a:off x="833543" y="2295034"/>
            <a:ext cx="6672871" cy="1497024"/>
          </a:xfrm>
          <a:prstGeom prst="line">
            <a:avLst/>
          </a:prstGeom>
          <a:noFill/>
          <a:ln w="5715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734B9-2D39-DCAF-9F83-C26F5E4A4234}"/>
              </a:ext>
            </a:extLst>
          </p:cNvPr>
          <p:cNvSpPr/>
          <p:nvPr/>
        </p:nvSpPr>
        <p:spPr>
          <a:xfrm>
            <a:off x="6974555" y="3462573"/>
            <a:ext cx="531859" cy="25943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95AA0-CDB5-6F15-3FB7-3D49BE6CCD62}"/>
              </a:ext>
            </a:extLst>
          </p:cNvPr>
          <p:cNvSpPr txBox="1"/>
          <p:nvPr/>
        </p:nvSpPr>
        <p:spPr>
          <a:xfrm>
            <a:off x="5721447" y="3544373"/>
            <a:ext cx="918503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O(1)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EF4BC7-9340-24E6-6754-D30013325AD5}"/>
              </a:ext>
            </a:extLst>
          </p:cNvPr>
          <p:cNvGrpSpPr/>
          <p:nvPr/>
        </p:nvGrpSpPr>
        <p:grpSpPr>
          <a:xfrm>
            <a:off x="7723600" y="1191161"/>
            <a:ext cx="4468400" cy="4105018"/>
            <a:chOff x="7740076" y="1045205"/>
            <a:chExt cx="4571877" cy="41699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F28321-F4C4-2940-A114-D866754A14C7}"/>
                </a:ext>
              </a:extLst>
            </p:cNvPr>
            <p:cNvGrpSpPr/>
            <p:nvPr/>
          </p:nvGrpSpPr>
          <p:grpSpPr>
            <a:xfrm>
              <a:off x="7740076" y="1184672"/>
              <a:ext cx="4571877" cy="4030522"/>
              <a:chOff x="3995074" y="1988538"/>
              <a:chExt cx="3397039" cy="306849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E45B11C-7A55-39C8-DC5A-D8F8608F5C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9514"/>
              <a:stretch/>
            </p:blipFill>
            <p:spPr>
              <a:xfrm>
                <a:off x="3995074" y="1988538"/>
                <a:ext cx="3397039" cy="3068490"/>
              </a:xfrm>
              <a:prstGeom prst="rect">
                <a:avLst/>
              </a:prstGeom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8CCB44E-F4E9-BBB5-7505-55426BD3923E}"/>
                  </a:ext>
                </a:extLst>
              </p:cNvPr>
              <p:cNvCxnSpPr/>
              <p:nvPr/>
            </p:nvCxnSpPr>
            <p:spPr>
              <a:xfrm>
                <a:off x="7392113" y="2392822"/>
                <a:ext cx="0" cy="218772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3B754E-0DB6-F8B5-3FA2-E17A3FE0F774}"/>
                </a:ext>
              </a:extLst>
            </p:cNvPr>
            <p:cNvSpPr txBox="1"/>
            <p:nvPr/>
          </p:nvSpPr>
          <p:spPr>
            <a:xfrm>
              <a:off x="9315800" y="3828792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charset="0"/>
                </a:rPr>
                <a:t>RAM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9F88C8-0EC5-59FE-AF83-95B7A2D1A68B}"/>
                </a:ext>
              </a:extLst>
            </p:cNvPr>
            <p:cNvSpPr txBox="1"/>
            <p:nvPr/>
          </p:nvSpPr>
          <p:spPr>
            <a:xfrm>
              <a:off x="10032642" y="3368633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charset="0"/>
                </a:rPr>
                <a:t>FIFO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866B42-9251-A137-81C3-3B2878424B2F}"/>
                </a:ext>
              </a:extLst>
            </p:cNvPr>
            <p:cNvSpPr txBox="1"/>
            <p:nvPr/>
          </p:nvSpPr>
          <p:spPr>
            <a:xfrm>
              <a:off x="10839678" y="2829350"/>
              <a:ext cx="781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charset="0"/>
                </a:rPr>
                <a:t>UNIT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charset="0"/>
                </a:rPr>
                <a:t>CELL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C904F3-93AF-A09C-2D2E-52152C6C7447}"/>
                </a:ext>
              </a:extLst>
            </p:cNvPr>
            <p:cNvSpPr/>
            <p:nvPr/>
          </p:nvSpPr>
          <p:spPr>
            <a:xfrm>
              <a:off x="10026014" y="1045205"/>
              <a:ext cx="2058202" cy="42612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9399FE-429A-15C6-E0F6-3311D905F4D6}"/>
                </a:ext>
              </a:extLst>
            </p:cNvPr>
            <p:cNvSpPr/>
            <p:nvPr/>
          </p:nvSpPr>
          <p:spPr>
            <a:xfrm>
              <a:off x="10817376" y="2243906"/>
              <a:ext cx="873949" cy="2367722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17FE72-A6D1-1AD2-5EB7-9D65C30FD6FD}"/>
                </a:ext>
              </a:extLst>
            </p:cNvPr>
            <p:cNvSpPr txBox="1"/>
            <p:nvPr/>
          </p:nvSpPr>
          <p:spPr>
            <a:xfrm>
              <a:off x="8737847" y="4702453"/>
              <a:ext cx="3370823" cy="406443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For 4Kb Memory Budget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9CFA6B-88AA-0641-E9D0-298FB455BC19}"/>
                </a:ext>
              </a:extLst>
            </p:cNvPr>
            <p:cNvSpPr txBox="1"/>
            <p:nvPr/>
          </p:nvSpPr>
          <p:spPr>
            <a:xfrm>
              <a:off x="10839678" y="1702675"/>
              <a:ext cx="877448" cy="523220"/>
            </a:xfrm>
            <a:prstGeom prst="rect">
              <a:avLst/>
            </a:prstGeom>
            <a:solidFill>
              <a:srgbClr val="EEECE1">
                <a:lumMod val="75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90x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Syndrome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BanDWIDTH</a:t>
            </a:r>
            <a:endParaRPr kumimoji="0" lang="en-US" sz="6400" b="1" i="0" u="none" strike="noStrike" kern="800" cap="all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 Black" charset="0"/>
              <a:cs typeface="Arial Black" charset="0"/>
            </a:endParaRP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333F48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Transmit compressed syndromes, enable multi-level decoding</a:t>
            </a:r>
          </a:p>
        </p:txBody>
      </p:sp>
    </p:spTree>
    <p:extLst>
      <p:ext uri="{BB962C8B-B14F-4D97-AF65-F5344CB8AC3E}">
        <p14:creationId xmlns:p14="http://schemas.microsoft.com/office/powerpoint/2010/main" val="23885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Syndrome Transmission Bandwidth Requirement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Syndrome transmission requires 100-1000s of Gigabits per sec bandwidth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32DEFF-F0A2-44E6-62C4-9454D045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7" y="1128057"/>
            <a:ext cx="11087105" cy="49655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50FC658-77A3-467B-3C22-842B00185261}"/>
              </a:ext>
            </a:extLst>
          </p:cNvPr>
          <p:cNvGrpSpPr/>
          <p:nvPr/>
        </p:nvGrpSpPr>
        <p:grpSpPr>
          <a:xfrm>
            <a:off x="2057989" y="1958191"/>
            <a:ext cx="9278667" cy="2638446"/>
            <a:chOff x="2057989" y="2052320"/>
            <a:chExt cx="9278667" cy="2638446"/>
          </a:xfrm>
          <a:solidFill>
            <a:srgbClr val="FFFFFF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131453-B69A-CE31-8334-49F347ECA16C}"/>
                </a:ext>
              </a:extLst>
            </p:cNvPr>
            <p:cNvSpPr/>
            <p:nvPr/>
          </p:nvSpPr>
          <p:spPr bwMode="auto">
            <a:xfrm>
              <a:off x="9113520" y="4124100"/>
              <a:ext cx="2082800" cy="352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B1903E-06BE-E367-968D-6178E995D52A}"/>
                </a:ext>
              </a:extLst>
            </p:cNvPr>
            <p:cNvSpPr/>
            <p:nvPr/>
          </p:nvSpPr>
          <p:spPr bwMode="auto">
            <a:xfrm>
              <a:off x="6651960" y="2052320"/>
              <a:ext cx="4684696" cy="56895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EFACC7-2CA5-1DB4-CD3F-6B190EB2B3ED}"/>
                </a:ext>
              </a:extLst>
            </p:cNvPr>
            <p:cNvSpPr/>
            <p:nvPr/>
          </p:nvSpPr>
          <p:spPr bwMode="auto">
            <a:xfrm>
              <a:off x="4461060" y="2304635"/>
              <a:ext cx="4684696" cy="56895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BB8527-F62D-027D-4C2E-DDDD6072AE1F}"/>
                </a:ext>
              </a:extLst>
            </p:cNvPr>
            <p:cNvSpPr/>
            <p:nvPr/>
          </p:nvSpPr>
          <p:spPr bwMode="auto">
            <a:xfrm>
              <a:off x="2631440" y="2580653"/>
              <a:ext cx="4684696" cy="56895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243192-BA83-CB44-00E8-4F2E499D9C37}"/>
                </a:ext>
              </a:extLst>
            </p:cNvPr>
            <p:cNvSpPr/>
            <p:nvPr/>
          </p:nvSpPr>
          <p:spPr bwMode="auto">
            <a:xfrm>
              <a:off x="2631440" y="2854984"/>
              <a:ext cx="3136510" cy="68747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D68379-A661-3F34-09A6-8F1FA3044223}"/>
                </a:ext>
              </a:extLst>
            </p:cNvPr>
            <p:cNvSpPr/>
            <p:nvPr/>
          </p:nvSpPr>
          <p:spPr bwMode="auto">
            <a:xfrm>
              <a:off x="2631440" y="3068398"/>
              <a:ext cx="1898746" cy="73066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5B6436-A3A5-BA07-D324-543F51016213}"/>
                </a:ext>
              </a:extLst>
            </p:cNvPr>
            <p:cNvSpPr/>
            <p:nvPr/>
          </p:nvSpPr>
          <p:spPr bwMode="auto">
            <a:xfrm>
              <a:off x="2105259" y="3281812"/>
              <a:ext cx="1898746" cy="73066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63BAF9-EEAE-3ABA-3F90-2DD22F44D528}"/>
                </a:ext>
              </a:extLst>
            </p:cNvPr>
            <p:cNvSpPr/>
            <p:nvPr/>
          </p:nvSpPr>
          <p:spPr bwMode="auto">
            <a:xfrm>
              <a:off x="2113280" y="3960098"/>
              <a:ext cx="518160" cy="73066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DC4414-52E9-B1FB-2DE2-A3310304CB33}"/>
                </a:ext>
              </a:extLst>
            </p:cNvPr>
            <p:cNvSpPr/>
            <p:nvPr/>
          </p:nvSpPr>
          <p:spPr bwMode="auto">
            <a:xfrm>
              <a:off x="2057989" y="3613565"/>
              <a:ext cx="1020492" cy="73066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827831-B668-7576-CACE-3A2C55C74E52}"/>
              </a:ext>
            </a:extLst>
          </p:cNvPr>
          <p:cNvGrpSpPr/>
          <p:nvPr/>
        </p:nvGrpSpPr>
        <p:grpSpPr>
          <a:xfrm>
            <a:off x="2113280" y="1389231"/>
            <a:ext cx="9253888" cy="3342642"/>
            <a:chOff x="2113280" y="1483360"/>
            <a:chExt cx="9253888" cy="3342642"/>
          </a:xfrm>
          <a:solidFill>
            <a:srgbClr val="FFFFFF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74A85A-5B7A-C3F3-099B-D5AB725FFDCC}"/>
                </a:ext>
              </a:extLst>
            </p:cNvPr>
            <p:cNvSpPr/>
            <p:nvPr/>
          </p:nvSpPr>
          <p:spPr bwMode="auto">
            <a:xfrm>
              <a:off x="2113280" y="1483360"/>
              <a:ext cx="9253888" cy="5689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BFD523-935C-1684-F207-02B05E356601}"/>
                </a:ext>
              </a:extLst>
            </p:cNvPr>
            <p:cNvSpPr/>
            <p:nvPr/>
          </p:nvSpPr>
          <p:spPr bwMode="auto">
            <a:xfrm>
              <a:off x="2113280" y="2054927"/>
              <a:ext cx="5791200" cy="5689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69DD0E-1755-DB7B-0E09-E56472BC9A9A}"/>
                </a:ext>
              </a:extLst>
            </p:cNvPr>
            <p:cNvSpPr/>
            <p:nvPr/>
          </p:nvSpPr>
          <p:spPr bwMode="auto">
            <a:xfrm>
              <a:off x="2113280" y="2460430"/>
              <a:ext cx="2661920" cy="82632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303257-739C-C4B3-F31B-9C6BD3E38ECF}"/>
                </a:ext>
              </a:extLst>
            </p:cNvPr>
            <p:cNvSpPr/>
            <p:nvPr/>
          </p:nvSpPr>
          <p:spPr bwMode="auto">
            <a:xfrm>
              <a:off x="2113280" y="3111593"/>
              <a:ext cx="1036320" cy="82632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422FA5-AA87-0072-6159-75FF946796B3}"/>
                </a:ext>
              </a:extLst>
            </p:cNvPr>
            <p:cNvSpPr/>
            <p:nvPr/>
          </p:nvSpPr>
          <p:spPr bwMode="auto">
            <a:xfrm>
              <a:off x="9113520" y="4568632"/>
              <a:ext cx="2082800" cy="25737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5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Syndrome Compression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Compressing syndromes enable us to send more data per unit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2DB614-FB52-ABB2-00AB-67BFFAAC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2" y="1054167"/>
            <a:ext cx="4318000" cy="4152900"/>
          </a:xfrm>
          <a:prstGeom prst="rect">
            <a:avLst/>
          </a:prstGeom>
        </p:spPr>
      </p:pic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7DF59AD8-FB8F-ABEC-B5E2-37804A5D0C43}"/>
              </a:ext>
            </a:extLst>
          </p:cNvPr>
          <p:cNvSpPr/>
          <p:nvPr/>
        </p:nvSpPr>
        <p:spPr bwMode="auto">
          <a:xfrm rot="4436091">
            <a:off x="2807927" y="2006295"/>
            <a:ext cx="340167" cy="377448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C4C2CB-29E6-A6B8-8E52-4C95750A3F5D}"/>
              </a:ext>
            </a:extLst>
          </p:cNvPr>
          <p:cNvSpPr/>
          <p:nvPr/>
        </p:nvSpPr>
        <p:spPr bwMode="auto">
          <a:xfrm>
            <a:off x="2477393" y="2348540"/>
            <a:ext cx="281074" cy="26984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C80E3F-C103-6C69-E5F4-61C7CC6A2C8F}"/>
              </a:ext>
            </a:extLst>
          </p:cNvPr>
          <p:cNvSpPr/>
          <p:nvPr/>
        </p:nvSpPr>
        <p:spPr bwMode="auto">
          <a:xfrm>
            <a:off x="3142232" y="2359336"/>
            <a:ext cx="281074" cy="26984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D3FE760-C750-080B-2EB6-95D89CD65477}"/>
              </a:ext>
            </a:extLst>
          </p:cNvPr>
          <p:cNvSpPr/>
          <p:nvPr/>
        </p:nvSpPr>
        <p:spPr bwMode="auto">
          <a:xfrm rot="4436091">
            <a:off x="2165303" y="3352200"/>
            <a:ext cx="340167" cy="377448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A4A9FF94-6704-405C-46FE-C65D60C0B60B}"/>
              </a:ext>
            </a:extLst>
          </p:cNvPr>
          <p:cNvSpPr/>
          <p:nvPr/>
        </p:nvSpPr>
        <p:spPr bwMode="auto">
          <a:xfrm rot="4436091">
            <a:off x="2617220" y="3815888"/>
            <a:ext cx="340167" cy="377448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0A63CB-B4A1-24D7-AE0F-A0DEA312359B}"/>
              </a:ext>
            </a:extLst>
          </p:cNvPr>
          <p:cNvSpPr/>
          <p:nvPr/>
        </p:nvSpPr>
        <p:spPr bwMode="auto">
          <a:xfrm>
            <a:off x="1797586" y="3648226"/>
            <a:ext cx="281074" cy="26984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14E1DE-4A58-F3C4-A76F-DEEEEF8B8BB9}"/>
              </a:ext>
            </a:extLst>
          </p:cNvPr>
          <p:cNvSpPr/>
          <p:nvPr/>
        </p:nvSpPr>
        <p:spPr bwMode="auto">
          <a:xfrm>
            <a:off x="2466712" y="4289584"/>
            <a:ext cx="281074" cy="26984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331B0-016A-2362-45F7-BCDFCDEDC083}"/>
              </a:ext>
            </a:extLst>
          </p:cNvPr>
          <p:cNvSpPr txBox="1"/>
          <p:nvPr/>
        </p:nvSpPr>
        <p:spPr>
          <a:xfrm>
            <a:off x="5187652" y="1315592"/>
            <a:ext cx="46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Each error flips two parity qubits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524C71-3E16-270A-5581-C7B233DB93E6}"/>
              </a:ext>
            </a:extLst>
          </p:cNvPr>
          <p:cNvSpPr/>
          <p:nvPr/>
        </p:nvSpPr>
        <p:spPr bwMode="auto">
          <a:xfrm>
            <a:off x="2477393" y="3642913"/>
            <a:ext cx="281074" cy="26984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2C5FC-F360-E488-53FA-84B8293E80D2}"/>
              </a:ext>
            </a:extLst>
          </p:cNvPr>
          <p:cNvSpPr txBox="1"/>
          <p:nvPr/>
        </p:nvSpPr>
        <p:spPr>
          <a:xfrm>
            <a:off x="5187652" y="1997669"/>
            <a:ext cx="649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L</a:t>
            </a:r>
            <a:r>
              <a:rPr lang="en-US" sz="2400" b="1" i="1" dirty="0" err="1">
                <a:solidFill>
                  <a:srgbClr val="003963"/>
                </a:solidFill>
                <a:cs typeface="Calibri" panose="020F0502020204030204" pitchFamily="34" charset="0"/>
              </a:rPr>
              <a:t>ong</a:t>
            </a: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 error-chains have fewer parity flips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B70B9-B1C5-8077-85BE-775D6B7AA3A4}"/>
              </a:ext>
            </a:extLst>
          </p:cNvPr>
          <p:cNvSpPr txBox="1"/>
          <p:nvPr/>
        </p:nvSpPr>
        <p:spPr>
          <a:xfrm>
            <a:off x="5187652" y="2679746"/>
            <a:ext cx="649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3d</a:t>
            </a:r>
            <a:r>
              <a:rPr lang="en-US" sz="2400" b="1" i="1" baseline="30000" dirty="0">
                <a:solidFill>
                  <a:srgbClr val="003963"/>
                </a:solidFill>
                <a:cs typeface="Calibri" panose="020F0502020204030204" pitchFamily="34" charset="0"/>
              </a:rPr>
              <a:t>3</a:t>
            </a: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 fault locations</a:t>
            </a:r>
          </a:p>
          <a:p>
            <a:pPr marL="800100" lvl="1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6d</a:t>
            </a:r>
            <a:r>
              <a:rPr lang="en-US" sz="2400" b="1" i="1" baseline="30000" dirty="0">
                <a:solidFill>
                  <a:srgbClr val="003963"/>
                </a:solidFill>
                <a:cs typeface="Calibri" panose="020F0502020204030204" pitchFamily="34" charset="0"/>
              </a:rPr>
              <a:t>3</a:t>
            </a: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p possible non-zero syndrome bits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1C6210-BC0C-C967-26CD-083E5EB54067}"/>
              </a:ext>
            </a:extLst>
          </p:cNvPr>
          <p:cNvSpPr txBox="1"/>
          <p:nvPr/>
        </p:nvSpPr>
        <p:spPr>
          <a:xfrm>
            <a:off x="5187651" y="3731155"/>
            <a:ext cx="649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d = 11, p = 10</a:t>
            </a:r>
            <a:r>
              <a:rPr lang="en-US" sz="2400" b="1" i="1" baseline="30000" dirty="0">
                <a:solidFill>
                  <a:srgbClr val="003963"/>
                </a:solidFill>
                <a:cs typeface="Calibri" panose="020F0502020204030204" pitchFamily="34" charset="0"/>
              </a:rPr>
              <a:t>-3</a:t>
            </a:r>
            <a:endParaRPr lang="en-US" sz="2400" b="1" i="1" dirty="0">
              <a:solidFill>
                <a:srgbClr val="003963"/>
              </a:solidFill>
              <a:cs typeface="Calibri" panose="020F0502020204030204" pitchFamily="34" charset="0"/>
            </a:endParaRPr>
          </a:p>
          <a:p>
            <a:pPr marL="800100" lvl="1" indent="-342900" defTabSz="1091246"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003963"/>
                </a:solidFill>
                <a:cs typeface="Calibri" panose="020F0502020204030204" pitchFamily="34" charset="0"/>
              </a:rPr>
              <a:t>8 non-zero bits in 1000-bit syndrome</a:t>
            </a:r>
          </a:p>
        </p:txBody>
      </p:sp>
      <p:sp>
        <p:nvSpPr>
          <p:cNvPr id="33" name="Rounded Rectangular Callout 10">
            <a:extLst>
              <a:ext uri="{FF2B5EF4-FFF2-40B4-BE49-F238E27FC236}">
                <a16:creationId xmlns:a16="http://schemas.microsoft.com/office/drawing/2014/main" id="{8B2E0D2C-6BB0-C695-34B7-B1077D2AFE83}"/>
              </a:ext>
            </a:extLst>
          </p:cNvPr>
          <p:cNvSpPr/>
          <p:nvPr/>
        </p:nvSpPr>
        <p:spPr>
          <a:xfrm>
            <a:off x="2542683" y="5333647"/>
            <a:ext cx="7105748" cy="53553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386641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Insight: Syndrome data is sparse, can be compressed</a:t>
            </a: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94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29" grpId="1" animBg="1"/>
      <p:bldP spid="30" grpId="0"/>
      <p:bldP spid="31" grpId="0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Zero Compression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compression is well-studied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conventional systems, work well for syndrome compression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E70296-76D2-BBC6-FA50-B2809ECC7CDF}"/>
              </a:ext>
            </a:extLst>
          </p:cNvPr>
          <p:cNvGrpSpPr/>
          <p:nvPr/>
        </p:nvGrpSpPr>
        <p:grpSpPr>
          <a:xfrm>
            <a:off x="220067" y="1321522"/>
            <a:ext cx="5205659" cy="412124"/>
            <a:chOff x="256403" y="1394360"/>
            <a:chExt cx="5205659" cy="41212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C2C6FF-D988-8E5F-DFA5-335824CB078F}"/>
                </a:ext>
              </a:extLst>
            </p:cNvPr>
            <p:cNvSpPr/>
            <p:nvPr/>
          </p:nvSpPr>
          <p:spPr bwMode="auto">
            <a:xfrm>
              <a:off x="25640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20D562-0312-2AE6-9ADE-A4FC32BDAC29}"/>
                </a:ext>
              </a:extLst>
            </p:cNvPr>
            <p:cNvSpPr/>
            <p:nvPr/>
          </p:nvSpPr>
          <p:spPr bwMode="auto">
            <a:xfrm>
              <a:off x="694025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3429D6-9F3C-A4C8-974C-9773EC4BF88D}"/>
                </a:ext>
              </a:extLst>
            </p:cNvPr>
            <p:cNvSpPr/>
            <p:nvPr/>
          </p:nvSpPr>
          <p:spPr bwMode="auto">
            <a:xfrm>
              <a:off x="1119028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3693A-34AA-1BE4-2010-50950EF2B6A7}"/>
                </a:ext>
              </a:extLst>
            </p:cNvPr>
            <p:cNvSpPr/>
            <p:nvPr/>
          </p:nvSpPr>
          <p:spPr bwMode="auto">
            <a:xfrm>
              <a:off x="2421736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8E74A5-E70B-B03D-6AE1-2DFDEAA8EE09}"/>
                </a:ext>
              </a:extLst>
            </p:cNvPr>
            <p:cNvSpPr/>
            <p:nvPr/>
          </p:nvSpPr>
          <p:spPr bwMode="auto">
            <a:xfrm>
              <a:off x="1544031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EE3B96-2956-98C1-F848-692B6A0C88FC}"/>
                </a:ext>
              </a:extLst>
            </p:cNvPr>
            <p:cNvSpPr/>
            <p:nvPr/>
          </p:nvSpPr>
          <p:spPr bwMode="auto">
            <a:xfrm>
              <a:off x="198165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35EDAF-678A-69D3-2604-A5022B0D2C28}"/>
                </a:ext>
              </a:extLst>
            </p:cNvPr>
            <p:cNvSpPr/>
            <p:nvPr/>
          </p:nvSpPr>
          <p:spPr bwMode="auto">
            <a:xfrm>
              <a:off x="2861568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20D3881-032A-8C9E-A139-0943F102C8ED}"/>
                </a:ext>
              </a:extLst>
            </p:cNvPr>
            <p:cNvSpPr/>
            <p:nvPr/>
          </p:nvSpPr>
          <p:spPr bwMode="auto">
            <a:xfrm>
              <a:off x="3299190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C87A383-F096-8102-D826-3BEE26703A0A}"/>
                </a:ext>
              </a:extLst>
            </p:cNvPr>
            <p:cNvSpPr/>
            <p:nvPr/>
          </p:nvSpPr>
          <p:spPr bwMode="auto">
            <a:xfrm>
              <a:off x="372419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9ABDA7A-2372-72F3-A165-0D88FC07620E}"/>
                </a:ext>
              </a:extLst>
            </p:cNvPr>
            <p:cNvSpPr/>
            <p:nvPr/>
          </p:nvSpPr>
          <p:spPr bwMode="auto">
            <a:xfrm>
              <a:off x="4161815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A761F7-D991-A078-BBE9-D50C4BA5CA5C}"/>
                </a:ext>
              </a:extLst>
            </p:cNvPr>
            <p:cNvSpPr/>
            <p:nvPr/>
          </p:nvSpPr>
          <p:spPr bwMode="auto">
            <a:xfrm>
              <a:off x="4599437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A99EDA-F6A1-635E-B7E4-1D90FC0A9106}"/>
                </a:ext>
              </a:extLst>
            </p:cNvPr>
            <p:cNvSpPr/>
            <p:nvPr/>
          </p:nvSpPr>
          <p:spPr bwMode="auto">
            <a:xfrm>
              <a:off x="5024440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68" name="Arrow: Left-Right 23">
            <a:extLst>
              <a:ext uri="{FF2B5EF4-FFF2-40B4-BE49-F238E27FC236}">
                <a16:creationId xmlns:a16="http://schemas.microsoft.com/office/drawing/2014/main" id="{8006A4C7-1D58-F593-2AA0-FB5EB63E05CC}"/>
              </a:ext>
            </a:extLst>
          </p:cNvPr>
          <p:cNvSpPr/>
          <p:nvPr/>
        </p:nvSpPr>
        <p:spPr bwMode="auto">
          <a:xfrm>
            <a:off x="220067" y="1951905"/>
            <a:ext cx="1725250" cy="184855"/>
          </a:xfrm>
          <a:prstGeom prst="left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Arrow: Left-Right 24">
            <a:extLst>
              <a:ext uri="{FF2B5EF4-FFF2-40B4-BE49-F238E27FC236}">
                <a16:creationId xmlns:a16="http://schemas.microsoft.com/office/drawing/2014/main" id="{44BD156D-4E19-29CC-A258-FE94315794CC}"/>
              </a:ext>
            </a:extLst>
          </p:cNvPr>
          <p:cNvSpPr/>
          <p:nvPr/>
        </p:nvSpPr>
        <p:spPr bwMode="auto">
          <a:xfrm>
            <a:off x="1945317" y="1951905"/>
            <a:ext cx="1725250" cy="184855"/>
          </a:xfrm>
          <a:prstGeom prst="left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Arrow: Left-Right 25">
            <a:extLst>
              <a:ext uri="{FF2B5EF4-FFF2-40B4-BE49-F238E27FC236}">
                <a16:creationId xmlns:a16="http://schemas.microsoft.com/office/drawing/2014/main" id="{D08BA196-0201-4727-FA5B-EDC2FF0459B6}"/>
              </a:ext>
            </a:extLst>
          </p:cNvPr>
          <p:cNvSpPr/>
          <p:nvPr/>
        </p:nvSpPr>
        <p:spPr bwMode="auto">
          <a:xfrm>
            <a:off x="3670566" y="1951904"/>
            <a:ext cx="1755159" cy="184855"/>
          </a:xfrm>
          <a:prstGeom prst="left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045D6F-A2AF-5433-DF3D-C48C6A9B21A0}"/>
              </a:ext>
            </a:extLst>
          </p:cNvPr>
          <p:cNvSpPr/>
          <p:nvPr/>
        </p:nvSpPr>
        <p:spPr bwMode="auto">
          <a:xfrm>
            <a:off x="4084496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1181C3-691A-8FB9-D3D2-DCABCDD7DEA8}"/>
              </a:ext>
            </a:extLst>
          </p:cNvPr>
          <p:cNvSpPr/>
          <p:nvPr/>
        </p:nvSpPr>
        <p:spPr bwMode="auto">
          <a:xfrm>
            <a:off x="4522118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FB539D-12AD-3B24-F94D-6D79980CFF7A}"/>
              </a:ext>
            </a:extLst>
          </p:cNvPr>
          <p:cNvSpPr/>
          <p:nvPr/>
        </p:nvSpPr>
        <p:spPr bwMode="auto">
          <a:xfrm>
            <a:off x="4947121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BD86E4-A585-A45E-FE5A-0FABFD6427C9}"/>
              </a:ext>
            </a:extLst>
          </p:cNvPr>
          <p:cNvSpPr txBox="1"/>
          <p:nvPr/>
        </p:nvSpPr>
        <p:spPr>
          <a:xfrm>
            <a:off x="220067" y="2470288"/>
            <a:ext cx="33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Zero Indicator Bit Vector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DAB92B-61C8-B3EF-F4EB-2197BB198E6D}"/>
              </a:ext>
            </a:extLst>
          </p:cNvPr>
          <p:cNvGrpSpPr/>
          <p:nvPr/>
        </p:nvGrpSpPr>
        <p:grpSpPr>
          <a:xfrm>
            <a:off x="220192" y="3535712"/>
            <a:ext cx="5205659" cy="412124"/>
            <a:chOff x="256528" y="3608550"/>
            <a:chExt cx="5205659" cy="41212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6BF97B-9D98-2FA9-6EDC-D2F375E42F04}"/>
                </a:ext>
              </a:extLst>
            </p:cNvPr>
            <p:cNvSpPr/>
            <p:nvPr/>
          </p:nvSpPr>
          <p:spPr bwMode="auto">
            <a:xfrm>
              <a:off x="25652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D828C7-0B29-80B6-DE70-D0287D91CE4A}"/>
                </a:ext>
              </a:extLst>
            </p:cNvPr>
            <p:cNvSpPr/>
            <p:nvPr/>
          </p:nvSpPr>
          <p:spPr bwMode="auto">
            <a:xfrm>
              <a:off x="694150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C7A8FAB-5B2A-0BD7-DEB8-EE8FF0768C24}"/>
                </a:ext>
              </a:extLst>
            </p:cNvPr>
            <p:cNvSpPr/>
            <p:nvPr/>
          </p:nvSpPr>
          <p:spPr bwMode="auto">
            <a:xfrm>
              <a:off x="1119153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5BC33-5284-58FA-97C5-CA6F978F9CF4}"/>
                </a:ext>
              </a:extLst>
            </p:cNvPr>
            <p:cNvSpPr/>
            <p:nvPr/>
          </p:nvSpPr>
          <p:spPr bwMode="auto">
            <a:xfrm>
              <a:off x="2421861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6AA1F7D-7279-F2C2-BA77-EAA84A08E360}"/>
                </a:ext>
              </a:extLst>
            </p:cNvPr>
            <p:cNvSpPr/>
            <p:nvPr/>
          </p:nvSpPr>
          <p:spPr bwMode="auto">
            <a:xfrm>
              <a:off x="1544156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45A3D-6099-C7E3-EC39-088CB3777AEE}"/>
                </a:ext>
              </a:extLst>
            </p:cNvPr>
            <p:cNvSpPr/>
            <p:nvPr/>
          </p:nvSpPr>
          <p:spPr bwMode="auto">
            <a:xfrm>
              <a:off x="198177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3B4D1C1-0AB4-4165-59E8-9A7D3A7E29F8}"/>
                </a:ext>
              </a:extLst>
            </p:cNvPr>
            <p:cNvSpPr/>
            <p:nvPr/>
          </p:nvSpPr>
          <p:spPr bwMode="auto">
            <a:xfrm>
              <a:off x="2861693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71DA2D-2031-A75B-C18D-0E082868DF1E}"/>
                </a:ext>
              </a:extLst>
            </p:cNvPr>
            <p:cNvSpPr/>
            <p:nvPr/>
          </p:nvSpPr>
          <p:spPr bwMode="auto">
            <a:xfrm>
              <a:off x="3299315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06C529F-AA37-3033-50E3-B8AE6D58317D}"/>
                </a:ext>
              </a:extLst>
            </p:cNvPr>
            <p:cNvSpPr/>
            <p:nvPr/>
          </p:nvSpPr>
          <p:spPr bwMode="auto">
            <a:xfrm>
              <a:off x="372431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4710CB-B571-5DAD-92EC-CD06181DFA2E}"/>
                </a:ext>
              </a:extLst>
            </p:cNvPr>
            <p:cNvSpPr/>
            <p:nvPr/>
          </p:nvSpPr>
          <p:spPr bwMode="auto">
            <a:xfrm>
              <a:off x="4161940" y="3608550"/>
              <a:ext cx="437622" cy="412124"/>
            </a:xfrm>
            <a:prstGeom prst="rect">
              <a:avLst/>
            </a:prstGeom>
            <a:solidFill>
              <a:srgbClr val="002050">
                <a:lumMod val="10000"/>
                <a:lumOff val="90000"/>
              </a:srgbClr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BEA0A3-0129-3C46-9F7F-BD9CCA045825}"/>
                </a:ext>
              </a:extLst>
            </p:cNvPr>
            <p:cNvSpPr/>
            <p:nvPr/>
          </p:nvSpPr>
          <p:spPr bwMode="auto">
            <a:xfrm>
              <a:off x="4599562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E73510-9FC7-9796-7F4B-D6FA62B8B975}"/>
                </a:ext>
              </a:extLst>
            </p:cNvPr>
            <p:cNvSpPr/>
            <p:nvPr/>
          </p:nvSpPr>
          <p:spPr bwMode="auto">
            <a:xfrm>
              <a:off x="5024565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46E728-54CE-B13F-1DEA-BC1734719A7B}"/>
              </a:ext>
            </a:extLst>
          </p:cNvPr>
          <p:cNvSpPr txBox="1"/>
          <p:nvPr/>
        </p:nvSpPr>
        <p:spPr>
          <a:xfrm>
            <a:off x="5918025" y="2491684"/>
            <a:ext cx="11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Transmit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869A67-C3D2-781D-477B-F245A98C56D2}"/>
              </a:ext>
            </a:extLst>
          </p:cNvPr>
          <p:cNvSpPr/>
          <p:nvPr/>
        </p:nvSpPr>
        <p:spPr bwMode="auto">
          <a:xfrm>
            <a:off x="6974074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57ADBBB-8741-4CE3-E076-E449BAE25B27}"/>
              </a:ext>
            </a:extLst>
          </p:cNvPr>
          <p:cNvSpPr/>
          <p:nvPr/>
        </p:nvSpPr>
        <p:spPr bwMode="auto">
          <a:xfrm>
            <a:off x="7411696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391BEA-C11A-3C9C-2FC9-3E6F24618E6C}"/>
              </a:ext>
            </a:extLst>
          </p:cNvPr>
          <p:cNvSpPr/>
          <p:nvPr/>
        </p:nvSpPr>
        <p:spPr bwMode="auto">
          <a:xfrm>
            <a:off x="7836699" y="247028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07F973-32BD-B526-9DDA-0641C77622E5}"/>
              </a:ext>
            </a:extLst>
          </p:cNvPr>
          <p:cNvSpPr/>
          <p:nvPr/>
        </p:nvSpPr>
        <p:spPr bwMode="auto">
          <a:xfrm>
            <a:off x="4144670" y="4443303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6D0D85-0AA3-0EE6-6E5F-1DA7E1400468}"/>
              </a:ext>
            </a:extLst>
          </p:cNvPr>
          <p:cNvSpPr/>
          <p:nvPr/>
        </p:nvSpPr>
        <p:spPr bwMode="auto">
          <a:xfrm>
            <a:off x="4582292" y="4443303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88480D-F5BA-C62D-8480-8A9D3A457FD4}"/>
              </a:ext>
            </a:extLst>
          </p:cNvPr>
          <p:cNvSpPr/>
          <p:nvPr/>
        </p:nvSpPr>
        <p:spPr bwMode="auto">
          <a:xfrm>
            <a:off x="5007295" y="4443303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0AA012-3A6B-B5F1-D6BD-EE9E8A56C940}"/>
              </a:ext>
            </a:extLst>
          </p:cNvPr>
          <p:cNvSpPr txBox="1"/>
          <p:nvPr/>
        </p:nvSpPr>
        <p:spPr>
          <a:xfrm>
            <a:off x="280241" y="4443303"/>
            <a:ext cx="33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Zero Indicator Bit 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FB9B2C-280A-E3CB-7F3C-8D7C60E3A9DC}"/>
              </a:ext>
            </a:extLst>
          </p:cNvPr>
          <p:cNvSpPr txBox="1"/>
          <p:nvPr/>
        </p:nvSpPr>
        <p:spPr>
          <a:xfrm>
            <a:off x="5918025" y="4421907"/>
            <a:ext cx="11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Transmit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2DE327-FE2F-C9FD-4DE3-C83E8B7743D8}"/>
              </a:ext>
            </a:extLst>
          </p:cNvPr>
          <p:cNvSpPr/>
          <p:nvPr/>
        </p:nvSpPr>
        <p:spPr bwMode="auto">
          <a:xfrm>
            <a:off x="6974074" y="4400511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2DAD72-09C4-594B-67EE-02E8D5009715}"/>
              </a:ext>
            </a:extLst>
          </p:cNvPr>
          <p:cNvSpPr/>
          <p:nvPr/>
        </p:nvSpPr>
        <p:spPr bwMode="auto">
          <a:xfrm>
            <a:off x="7411696" y="4400511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3973850-8575-63D0-90D8-56A725973DC8}"/>
              </a:ext>
            </a:extLst>
          </p:cNvPr>
          <p:cNvSpPr/>
          <p:nvPr/>
        </p:nvSpPr>
        <p:spPr bwMode="auto">
          <a:xfrm>
            <a:off x="7836699" y="4400511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AE7DBBD-7CEB-8DF0-2687-C6BBE6B18A56}"/>
              </a:ext>
            </a:extLst>
          </p:cNvPr>
          <p:cNvSpPr/>
          <p:nvPr/>
        </p:nvSpPr>
        <p:spPr bwMode="auto">
          <a:xfrm>
            <a:off x="8247680" y="4400511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1AC98A-686E-8C5A-E6E2-B43156064BFA}"/>
              </a:ext>
            </a:extLst>
          </p:cNvPr>
          <p:cNvSpPr/>
          <p:nvPr/>
        </p:nvSpPr>
        <p:spPr bwMode="auto">
          <a:xfrm>
            <a:off x="8685302" y="4400511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DFBED5-093F-3F25-A4D9-63CE21E118C9}"/>
              </a:ext>
            </a:extLst>
          </p:cNvPr>
          <p:cNvSpPr/>
          <p:nvPr/>
        </p:nvSpPr>
        <p:spPr bwMode="auto">
          <a:xfrm>
            <a:off x="9122924" y="4400511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72F815-D9BA-2A0C-5C05-6DD77390B3D5}"/>
              </a:ext>
            </a:extLst>
          </p:cNvPr>
          <p:cNvSpPr/>
          <p:nvPr/>
        </p:nvSpPr>
        <p:spPr bwMode="auto">
          <a:xfrm>
            <a:off x="9547927" y="4400511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104" name="Title 51">
            <a:extLst>
              <a:ext uri="{FF2B5EF4-FFF2-40B4-BE49-F238E27FC236}">
                <a16:creationId xmlns:a16="http://schemas.microsoft.com/office/drawing/2014/main" id="{AA77C30C-153F-AF77-BE6B-19E9F2053849}"/>
              </a:ext>
            </a:extLst>
          </p:cNvPr>
          <p:cNvSpPr txBox="1">
            <a:spLocks/>
          </p:cNvSpPr>
          <p:nvPr/>
        </p:nvSpPr>
        <p:spPr>
          <a:xfrm>
            <a:off x="82062" y="5141898"/>
            <a:ext cx="8880112" cy="328865"/>
          </a:xfrm>
          <a:prstGeom prst="rect">
            <a:avLst/>
          </a:prstGeom>
        </p:spPr>
        <p:txBody>
          <a:bodyPr vert="horz" wrap="square" lIns="119523" tIns="74702" rIns="119523" bIns="74702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761904">
              <a:defRPr/>
            </a:pPr>
            <a:r>
              <a:rPr lang="fr-FR" sz="1200" spc="-83">
                <a:solidFill>
                  <a:schemeClr val="tx1"/>
                </a:solidFill>
                <a:latin typeface="Segoe UI Light"/>
              </a:rPr>
              <a:t>Dynamic </a:t>
            </a:r>
            <a:r>
              <a:rPr lang="fr-FR" sz="1200" spc="-83" err="1">
                <a:solidFill>
                  <a:schemeClr val="tx1"/>
                </a:solidFill>
                <a:latin typeface="Segoe UI Light"/>
              </a:rPr>
              <a:t>Zero</a:t>
            </a:r>
            <a:r>
              <a:rPr lang="fr-FR" sz="1200" spc="-83">
                <a:solidFill>
                  <a:schemeClr val="tx1"/>
                </a:solidFill>
                <a:latin typeface="Segoe UI Light"/>
              </a:rPr>
              <a:t> Compression for Cache Energy Reduction, Luis Villa, Michael Zhang, and </a:t>
            </a:r>
            <a:r>
              <a:rPr lang="fr-FR" sz="1200" spc="-83" err="1">
                <a:solidFill>
                  <a:schemeClr val="tx1"/>
                </a:solidFill>
                <a:latin typeface="Segoe UI Light"/>
              </a:rPr>
              <a:t>Krste</a:t>
            </a:r>
            <a:r>
              <a:rPr lang="fr-FR" sz="1200" spc="-83">
                <a:solidFill>
                  <a:schemeClr val="tx1"/>
                </a:solidFill>
                <a:latin typeface="Segoe UI Light"/>
              </a:rPr>
              <a:t> </a:t>
            </a:r>
            <a:r>
              <a:rPr lang="fr-FR" sz="1200" spc="-83" err="1">
                <a:solidFill>
                  <a:schemeClr val="tx1"/>
                </a:solidFill>
                <a:latin typeface="Segoe UI Light"/>
              </a:rPr>
              <a:t>Asanovic</a:t>
            </a:r>
            <a:r>
              <a:rPr lang="fr-FR" sz="1200" spc="-83">
                <a:solidFill>
                  <a:schemeClr val="tx1"/>
                </a:solidFill>
                <a:latin typeface="Segoe UI Light"/>
              </a:rPr>
              <a:t>, MICRO 2000 </a:t>
            </a:r>
            <a:endParaRPr sz="1200" spc="-83">
              <a:solidFill>
                <a:schemeClr val="tx1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93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Sparse Representation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Compression ratio depends on error rates with average reduction of 30x. Typically sparse representation outperforms for larger distances and low physical error-rates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4BF800-9BD0-B204-71F0-1E35999ADD29}"/>
              </a:ext>
            </a:extLst>
          </p:cNvPr>
          <p:cNvGrpSpPr/>
          <p:nvPr/>
        </p:nvGrpSpPr>
        <p:grpSpPr>
          <a:xfrm>
            <a:off x="229509" y="1470736"/>
            <a:ext cx="5205659" cy="412124"/>
            <a:chOff x="256403" y="1394360"/>
            <a:chExt cx="5205659" cy="41212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D892B0-A4C6-9F3A-C1C7-4D29B98D5DFD}"/>
                </a:ext>
              </a:extLst>
            </p:cNvPr>
            <p:cNvSpPr/>
            <p:nvPr/>
          </p:nvSpPr>
          <p:spPr bwMode="auto">
            <a:xfrm>
              <a:off x="25640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F571DA-0E9E-D0D7-51DA-E8E1C557606D}"/>
                </a:ext>
              </a:extLst>
            </p:cNvPr>
            <p:cNvSpPr/>
            <p:nvPr/>
          </p:nvSpPr>
          <p:spPr bwMode="auto">
            <a:xfrm>
              <a:off x="694025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94E554-4F97-90D3-A900-C0640D5ECBF6}"/>
                </a:ext>
              </a:extLst>
            </p:cNvPr>
            <p:cNvSpPr/>
            <p:nvPr/>
          </p:nvSpPr>
          <p:spPr bwMode="auto">
            <a:xfrm>
              <a:off x="1119028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E70853-2B0A-E095-74DB-3582F284FF07}"/>
                </a:ext>
              </a:extLst>
            </p:cNvPr>
            <p:cNvSpPr/>
            <p:nvPr/>
          </p:nvSpPr>
          <p:spPr bwMode="auto">
            <a:xfrm>
              <a:off x="2421736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6648-FC81-35F9-6A36-72C53AFF0CDE}"/>
                </a:ext>
              </a:extLst>
            </p:cNvPr>
            <p:cNvSpPr/>
            <p:nvPr/>
          </p:nvSpPr>
          <p:spPr bwMode="auto">
            <a:xfrm>
              <a:off x="1544031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71C305-EE1F-D8C9-6C44-E49E029D6BCB}"/>
                </a:ext>
              </a:extLst>
            </p:cNvPr>
            <p:cNvSpPr/>
            <p:nvPr/>
          </p:nvSpPr>
          <p:spPr bwMode="auto">
            <a:xfrm>
              <a:off x="198165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F086CA-4A90-EB72-007B-F0B086CD7412}"/>
                </a:ext>
              </a:extLst>
            </p:cNvPr>
            <p:cNvSpPr/>
            <p:nvPr/>
          </p:nvSpPr>
          <p:spPr bwMode="auto">
            <a:xfrm>
              <a:off x="2861568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470BACD-5D02-EA72-E9A3-2B8268B8C982}"/>
                </a:ext>
              </a:extLst>
            </p:cNvPr>
            <p:cNvSpPr/>
            <p:nvPr/>
          </p:nvSpPr>
          <p:spPr bwMode="auto">
            <a:xfrm>
              <a:off x="3299190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87CAEC6-4905-02BE-FC67-2F08B30A846A}"/>
                </a:ext>
              </a:extLst>
            </p:cNvPr>
            <p:cNvSpPr/>
            <p:nvPr/>
          </p:nvSpPr>
          <p:spPr bwMode="auto">
            <a:xfrm>
              <a:off x="3724193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734308-869B-84F7-6449-E212B2907D8D}"/>
                </a:ext>
              </a:extLst>
            </p:cNvPr>
            <p:cNvSpPr/>
            <p:nvPr/>
          </p:nvSpPr>
          <p:spPr bwMode="auto">
            <a:xfrm>
              <a:off x="4161815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DC3BEE-E8A6-922F-D7B9-A46A454F5333}"/>
                </a:ext>
              </a:extLst>
            </p:cNvPr>
            <p:cNvSpPr/>
            <p:nvPr/>
          </p:nvSpPr>
          <p:spPr bwMode="auto">
            <a:xfrm>
              <a:off x="4599437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23FEB6-DF94-EF15-2D35-6ED3ABEF3604}"/>
                </a:ext>
              </a:extLst>
            </p:cNvPr>
            <p:cNvSpPr/>
            <p:nvPr/>
          </p:nvSpPr>
          <p:spPr bwMode="auto">
            <a:xfrm>
              <a:off x="5024440" y="139436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23429B2-2D57-10F9-6F9A-4EAE733167CF}"/>
              </a:ext>
            </a:extLst>
          </p:cNvPr>
          <p:cNvSpPr/>
          <p:nvPr/>
        </p:nvSpPr>
        <p:spPr bwMode="auto">
          <a:xfrm>
            <a:off x="4956563" y="2523935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69CD3B-8516-46F9-67C8-039A074AED28}"/>
              </a:ext>
            </a:extLst>
          </p:cNvPr>
          <p:cNvSpPr txBox="1"/>
          <p:nvPr/>
        </p:nvSpPr>
        <p:spPr>
          <a:xfrm>
            <a:off x="229509" y="2523935"/>
            <a:ext cx="33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Sparse Representation Bit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45F11-3E4C-72B8-B1DD-4EEA7BB52108}"/>
              </a:ext>
            </a:extLst>
          </p:cNvPr>
          <p:cNvGrpSpPr/>
          <p:nvPr/>
        </p:nvGrpSpPr>
        <p:grpSpPr>
          <a:xfrm>
            <a:off x="229634" y="3589359"/>
            <a:ext cx="5205659" cy="412124"/>
            <a:chOff x="256528" y="3608550"/>
            <a:chExt cx="5205659" cy="41212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FFA33EB-35DE-2398-E940-AB1D85DE8A4E}"/>
                </a:ext>
              </a:extLst>
            </p:cNvPr>
            <p:cNvSpPr/>
            <p:nvPr/>
          </p:nvSpPr>
          <p:spPr bwMode="auto">
            <a:xfrm>
              <a:off x="25652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CA84AC-0987-AAC7-6AA9-A578347F1861}"/>
                </a:ext>
              </a:extLst>
            </p:cNvPr>
            <p:cNvSpPr/>
            <p:nvPr/>
          </p:nvSpPr>
          <p:spPr bwMode="auto">
            <a:xfrm>
              <a:off x="694150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9AEB33-FE14-B19A-4A6F-01CFCF1CD1C8}"/>
                </a:ext>
              </a:extLst>
            </p:cNvPr>
            <p:cNvSpPr/>
            <p:nvPr/>
          </p:nvSpPr>
          <p:spPr bwMode="auto">
            <a:xfrm>
              <a:off x="1119153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2CBCDF-AE37-8BEF-FBA6-C59B8EE0B587}"/>
                </a:ext>
              </a:extLst>
            </p:cNvPr>
            <p:cNvSpPr/>
            <p:nvPr/>
          </p:nvSpPr>
          <p:spPr bwMode="auto">
            <a:xfrm>
              <a:off x="2421861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746FF2-5AEC-FCA0-B1DE-107F762755CE}"/>
                </a:ext>
              </a:extLst>
            </p:cNvPr>
            <p:cNvSpPr/>
            <p:nvPr/>
          </p:nvSpPr>
          <p:spPr bwMode="auto">
            <a:xfrm>
              <a:off x="1544156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6C44EC8-9B5A-24D6-5E11-BB65992AD11A}"/>
                </a:ext>
              </a:extLst>
            </p:cNvPr>
            <p:cNvSpPr/>
            <p:nvPr/>
          </p:nvSpPr>
          <p:spPr bwMode="auto">
            <a:xfrm>
              <a:off x="198177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7F0F70-52ED-C4DC-927D-A5845EA9596B}"/>
                </a:ext>
              </a:extLst>
            </p:cNvPr>
            <p:cNvSpPr/>
            <p:nvPr/>
          </p:nvSpPr>
          <p:spPr bwMode="auto">
            <a:xfrm>
              <a:off x="2861693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87C61E-242E-4D2F-0F5B-2118CDE1900C}"/>
                </a:ext>
              </a:extLst>
            </p:cNvPr>
            <p:cNvSpPr/>
            <p:nvPr/>
          </p:nvSpPr>
          <p:spPr bwMode="auto">
            <a:xfrm>
              <a:off x="3299315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AAA2072-B0C8-D10E-54CC-7EE1520277D4}"/>
                </a:ext>
              </a:extLst>
            </p:cNvPr>
            <p:cNvSpPr/>
            <p:nvPr/>
          </p:nvSpPr>
          <p:spPr bwMode="auto">
            <a:xfrm>
              <a:off x="3724318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4BD44B-CA81-F07C-76FC-B923D1533746}"/>
                </a:ext>
              </a:extLst>
            </p:cNvPr>
            <p:cNvSpPr/>
            <p:nvPr/>
          </p:nvSpPr>
          <p:spPr bwMode="auto">
            <a:xfrm>
              <a:off x="4161940" y="3608550"/>
              <a:ext cx="437622" cy="412124"/>
            </a:xfrm>
            <a:prstGeom prst="rect">
              <a:avLst/>
            </a:prstGeom>
            <a:solidFill>
              <a:srgbClr val="002050">
                <a:lumMod val="10000"/>
                <a:lumOff val="90000"/>
              </a:srgbClr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9A4957-0AFA-B31A-146C-6671B1AB1F85}"/>
                </a:ext>
              </a:extLst>
            </p:cNvPr>
            <p:cNvSpPr/>
            <p:nvPr/>
          </p:nvSpPr>
          <p:spPr bwMode="auto">
            <a:xfrm>
              <a:off x="4599562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BA8F08-E24B-9964-09C5-80A49C153580}"/>
                </a:ext>
              </a:extLst>
            </p:cNvPr>
            <p:cNvSpPr/>
            <p:nvPr/>
          </p:nvSpPr>
          <p:spPr bwMode="auto">
            <a:xfrm>
              <a:off x="5024565" y="3608550"/>
              <a:ext cx="437622" cy="4121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1B722B2-AC2D-F698-6CC7-930EC69E6459}"/>
              </a:ext>
            </a:extLst>
          </p:cNvPr>
          <p:cNvSpPr txBox="1"/>
          <p:nvPr/>
        </p:nvSpPr>
        <p:spPr>
          <a:xfrm>
            <a:off x="5927467" y="2545331"/>
            <a:ext cx="11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Transmit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8782E4-7AFD-4B56-6D61-6BC2F89546D0}"/>
              </a:ext>
            </a:extLst>
          </p:cNvPr>
          <p:cNvSpPr/>
          <p:nvPr/>
        </p:nvSpPr>
        <p:spPr bwMode="auto">
          <a:xfrm>
            <a:off x="6983516" y="2523935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B4AEE9-51B0-6D42-B740-59C9F76D5E2B}"/>
              </a:ext>
            </a:extLst>
          </p:cNvPr>
          <p:cNvSpPr/>
          <p:nvPr/>
        </p:nvSpPr>
        <p:spPr bwMode="auto">
          <a:xfrm>
            <a:off x="5016737" y="4496950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2621DC-EDAF-BE2C-203A-844470BF4D47}"/>
              </a:ext>
            </a:extLst>
          </p:cNvPr>
          <p:cNvSpPr txBox="1"/>
          <p:nvPr/>
        </p:nvSpPr>
        <p:spPr>
          <a:xfrm>
            <a:off x="289683" y="4496950"/>
            <a:ext cx="33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Sparse Representation Bit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AEA86-697F-D9CC-A3E4-A6AA0E06FB51}"/>
              </a:ext>
            </a:extLst>
          </p:cNvPr>
          <p:cNvSpPr txBox="1"/>
          <p:nvPr/>
        </p:nvSpPr>
        <p:spPr>
          <a:xfrm>
            <a:off x="5927467" y="4475554"/>
            <a:ext cx="11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Segoe UI"/>
              </a:rPr>
              <a:t>Transmit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E0F7E2-92D8-CDC0-0EB8-0323F533E76E}"/>
              </a:ext>
            </a:extLst>
          </p:cNvPr>
          <p:cNvSpPr/>
          <p:nvPr/>
        </p:nvSpPr>
        <p:spPr bwMode="auto">
          <a:xfrm>
            <a:off x="6983516" y="445415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376298-9615-6DB3-C058-74D9D7B4566C}"/>
              </a:ext>
            </a:extLst>
          </p:cNvPr>
          <p:cNvSpPr/>
          <p:nvPr/>
        </p:nvSpPr>
        <p:spPr bwMode="auto">
          <a:xfrm>
            <a:off x="7421138" y="4454158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2ABA-1E54-1217-E010-E844B46F56F1}"/>
              </a:ext>
            </a:extLst>
          </p:cNvPr>
          <p:cNvSpPr/>
          <p:nvPr/>
        </p:nvSpPr>
        <p:spPr bwMode="auto">
          <a:xfrm>
            <a:off x="7846141" y="445415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2074E7-89C5-20BF-C7DA-8C120B066C1F}"/>
              </a:ext>
            </a:extLst>
          </p:cNvPr>
          <p:cNvSpPr/>
          <p:nvPr/>
        </p:nvSpPr>
        <p:spPr bwMode="auto">
          <a:xfrm>
            <a:off x="8257122" y="4454158"/>
            <a:ext cx="437622" cy="412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2B4EB9-1EDB-61A1-8D3B-30E23B03F1E8}"/>
              </a:ext>
            </a:extLst>
          </p:cNvPr>
          <p:cNvSpPr/>
          <p:nvPr/>
        </p:nvSpPr>
        <p:spPr bwMode="auto">
          <a:xfrm>
            <a:off x="8694744" y="4454158"/>
            <a:ext cx="437622" cy="412124"/>
          </a:xfrm>
          <a:prstGeom prst="rect">
            <a:avLst/>
          </a:prstGeom>
          <a:solidFill>
            <a:srgbClr val="002050">
              <a:lumMod val="10000"/>
              <a:lumOff val="90000"/>
            </a:srgbClr>
          </a:solidFill>
          <a:ln w="254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4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81" name="Content Placeholder 36">
            <a:extLst>
              <a:ext uri="{FF2B5EF4-FFF2-40B4-BE49-F238E27FC236}">
                <a16:creationId xmlns:a16="http://schemas.microsoft.com/office/drawing/2014/main" id="{0A5D2F51-6386-35DF-5039-63F94AFF7C93}"/>
              </a:ext>
            </a:extLst>
          </p:cNvPr>
          <p:cNvSpPr txBox="1">
            <a:spLocks/>
          </p:cNvSpPr>
          <p:nvPr/>
        </p:nvSpPr>
        <p:spPr>
          <a:xfrm>
            <a:off x="2064870" y="5111757"/>
            <a:ext cx="7725193" cy="1336812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Sending the indices of non-zero syndrome bits</a:t>
            </a: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/>
              </a:rPr>
              <a:t>Fast compression/de-compression using low logic density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6" grpId="0" animBg="1"/>
      <p:bldP spid="57" grpId="0"/>
      <p:bldP spid="71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Cryogenic Control Processors For Large Scale Quantum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3" y="6130196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Cryogenic control processors operate at 4K inside dilution refrigerator (closer to the qubits)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CACF598-D350-5D8A-5761-96F61DE3BC05}"/>
              </a:ext>
            </a:extLst>
          </p:cNvPr>
          <p:cNvGrpSpPr/>
          <p:nvPr/>
        </p:nvGrpSpPr>
        <p:grpSpPr>
          <a:xfrm>
            <a:off x="422467" y="1887254"/>
            <a:ext cx="6867551" cy="3682092"/>
            <a:chOff x="-12190561" y="4882768"/>
            <a:chExt cx="9772650" cy="498128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548E7C1-CAAE-7009-1D9D-1C32065CED7E}"/>
                </a:ext>
              </a:extLst>
            </p:cNvPr>
            <p:cNvSpPr/>
            <p:nvPr/>
          </p:nvSpPr>
          <p:spPr>
            <a:xfrm>
              <a:off x="-12190561" y="4882768"/>
              <a:ext cx="9772650" cy="489585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9EA1B0E-309D-2198-A5FB-B3AB53F69F99}"/>
                </a:ext>
              </a:extLst>
            </p:cNvPr>
            <p:cNvSpPr/>
            <p:nvPr/>
          </p:nvSpPr>
          <p:spPr>
            <a:xfrm>
              <a:off x="-9141654" y="5164080"/>
              <a:ext cx="2946418" cy="1229843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Processor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7927583-F2EE-77B4-11E9-F0B0C313BB51}"/>
                </a:ext>
              </a:extLst>
            </p:cNvPr>
            <p:cNvGrpSpPr/>
            <p:nvPr/>
          </p:nvGrpSpPr>
          <p:grpSpPr>
            <a:xfrm>
              <a:off x="-8648155" y="6347372"/>
              <a:ext cx="2135224" cy="2306451"/>
              <a:chOff x="-2044395" y="5836143"/>
              <a:chExt cx="2292366" cy="287211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E2FACAE-082F-6B63-4F70-650E04264E69}"/>
                  </a:ext>
                </a:extLst>
              </p:cNvPr>
              <p:cNvCxnSpPr/>
              <p:nvPr/>
            </p:nvCxnSpPr>
            <p:spPr>
              <a:xfrm>
                <a:off x="247971" y="5836143"/>
                <a:ext cx="0" cy="28720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2071E16-E91A-04AE-FEBA-A7DF854F68C6}"/>
                  </a:ext>
                </a:extLst>
              </p:cNvPr>
              <p:cNvCxnSpPr/>
              <p:nvPr/>
            </p:nvCxnSpPr>
            <p:spPr>
              <a:xfrm>
                <a:off x="-573584" y="5836144"/>
                <a:ext cx="0" cy="28720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7AEB7D5-8CA3-66DB-27BD-FEE390E2AF46}"/>
                  </a:ext>
                </a:extLst>
              </p:cNvPr>
              <p:cNvCxnSpPr/>
              <p:nvPr/>
            </p:nvCxnSpPr>
            <p:spPr>
              <a:xfrm>
                <a:off x="-1290650" y="5836144"/>
                <a:ext cx="0" cy="28720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7378512C-E5D1-D5B2-6F0B-C53EE9656F4B}"/>
                  </a:ext>
                </a:extLst>
              </p:cNvPr>
              <p:cNvCxnSpPr/>
              <p:nvPr/>
            </p:nvCxnSpPr>
            <p:spPr>
              <a:xfrm>
                <a:off x="-2044395" y="5836145"/>
                <a:ext cx="0" cy="28720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67909F7-F8E8-C20E-DD51-AC17CD605ADC}"/>
                </a:ext>
              </a:extLst>
            </p:cNvPr>
            <p:cNvGrpSpPr/>
            <p:nvPr/>
          </p:nvGrpSpPr>
          <p:grpSpPr>
            <a:xfrm>
              <a:off x="-8965597" y="8653807"/>
              <a:ext cx="2770375" cy="541774"/>
              <a:chOff x="5028342" y="4896038"/>
              <a:chExt cx="1763202" cy="349250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594AF40-F0CE-A472-0F68-EBCFA6E66243}"/>
                  </a:ext>
                </a:extLst>
              </p:cNvPr>
              <p:cNvSpPr/>
              <p:nvPr/>
            </p:nvSpPr>
            <p:spPr>
              <a:xfrm>
                <a:off x="5028342" y="4896038"/>
                <a:ext cx="342092" cy="3492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EE5D910-DE9C-6234-DB95-814CC31A72FB}"/>
                  </a:ext>
                </a:extLst>
              </p:cNvPr>
              <p:cNvSpPr/>
              <p:nvPr/>
            </p:nvSpPr>
            <p:spPr>
              <a:xfrm>
                <a:off x="5485592" y="4896038"/>
                <a:ext cx="342092" cy="3492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5178C80-5701-5374-7684-883DE4C72420}"/>
                  </a:ext>
                </a:extLst>
              </p:cNvPr>
              <p:cNvSpPr/>
              <p:nvPr/>
            </p:nvSpPr>
            <p:spPr>
              <a:xfrm>
                <a:off x="5956704" y="4896038"/>
                <a:ext cx="342092" cy="3492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9D9A8E2-7180-16C4-DF7A-51E4334B091D}"/>
                  </a:ext>
                </a:extLst>
              </p:cNvPr>
              <p:cNvSpPr/>
              <p:nvPr/>
            </p:nvSpPr>
            <p:spPr>
              <a:xfrm>
                <a:off x="6449452" y="4896038"/>
                <a:ext cx="342092" cy="3492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5D917D4-A27B-FDEE-8A04-9D240E215B76}"/>
                </a:ext>
              </a:extLst>
            </p:cNvPr>
            <p:cNvSpPr/>
            <p:nvPr/>
          </p:nvSpPr>
          <p:spPr>
            <a:xfrm>
              <a:off x="-9093664" y="9211273"/>
              <a:ext cx="3173452" cy="579152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Qubits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2F7C1A0-3BC4-23D8-CA91-531E40B1138D}"/>
                </a:ext>
              </a:extLst>
            </p:cNvPr>
            <p:cNvSpPr txBox="1"/>
            <p:nvPr/>
          </p:nvSpPr>
          <p:spPr>
            <a:xfrm>
              <a:off x="-5908072" y="9156222"/>
              <a:ext cx="1599509" cy="707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20mK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2742B81-6F8F-B7A6-5CE3-8D67E73FBD53}"/>
                </a:ext>
              </a:extLst>
            </p:cNvPr>
            <p:cNvSpPr txBox="1"/>
            <p:nvPr/>
          </p:nvSpPr>
          <p:spPr>
            <a:xfrm>
              <a:off x="-6079327" y="5127626"/>
              <a:ext cx="1812060" cy="129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300K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(27</a:t>
              </a:r>
              <a:r>
                <a:rPr kumimoji="0" lang="en-US" sz="2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o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2431872-3042-45DB-8243-0B5BC7344CF7}"/>
              </a:ext>
            </a:extLst>
          </p:cNvPr>
          <p:cNvGrpSpPr/>
          <p:nvPr/>
        </p:nvGrpSpPr>
        <p:grpSpPr>
          <a:xfrm>
            <a:off x="2026294" y="4553688"/>
            <a:ext cx="3065527" cy="525077"/>
            <a:chOff x="913484" y="5446411"/>
            <a:chExt cx="3065527" cy="52507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74D5229-D25C-4C36-F818-AFEDD74A620E}"/>
                </a:ext>
              </a:extLst>
            </p:cNvPr>
            <p:cNvGrpSpPr/>
            <p:nvPr/>
          </p:nvGrpSpPr>
          <p:grpSpPr>
            <a:xfrm>
              <a:off x="2448145" y="5446411"/>
              <a:ext cx="1530866" cy="516386"/>
              <a:chOff x="1963373" y="5284242"/>
              <a:chExt cx="1777884" cy="71845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A3EF95D-C142-73A0-B564-F9AE65D9C9FE}"/>
                  </a:ext>
                </a:extLst>
              </p:cNvPr>
              <p:cNvSpPr/>
              <p:nvPr/>
            </p:nvSpPr>
            <p:spPr>
              <a:xfrm>
                <a:off x="1963373" y="5284242"/>
                <a:ext cx="1777884" cy="71845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E962DCF-8907-5E4E-B2AD-28045A8381F6}"/>
                  </a:ext>
                </a:extLst>
              </p:cNvPr>
              <p:cNvGrpSpPr/>
              <p:nvPr/>
            </p:nvGrpSpPr>
            <p:grpSpPr>
              <a:xfrm>
                <a:off x="2065342" y="5341157"/>
                <a:ext cx="1675914" cy="592452"/>
                <a:chOff x="-8229118" y="798040"/>
                <a:chExt cx="3075175" cy="846574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86ABD39A-9DB2-2F33-23ED-F587ECFD6B0F}"/>
                    </a:ext>
                  </a:extLst>
                </p:cNvPr>
                <p:cNvGrpSpPr/>
                <p:nvPr/>
              </p:nvGrpSpPr>
              <p:grpSpPr>
                <a:xfrm>
                  <a:off x="-8229118" y="7980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656E1913-72B6-47EF-0416-538D44A6343E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2015CB53-A8A2-DA58-64FA-0D85B28DCFCB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BD07C706-E2EF-DAF4-0319-5C9B544D5882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EB5DE8C2-BC9F-B1D8-3E2C-67B094697C12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BE7EA085-F9A4-6990-5F08-C6BC867EF73B}"/>
                    </a:ext>
                  </a:extLst>
                </p:cNvPr>
                <p:cNvGrpSpPr/>
                <p:nvPr/>
              </p:nvGrpSpPr>
              <p:grpSpPr>
                <a:xfrm>
                  <a:off x="-8076718" y="9504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B119CDFF-6923-0330-D339-F038F68B3474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BB3D9582-4F06-B656-2015-183D204C81C9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C4B69D00-E67B-E419-5587-5EDC1098041B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EC7AA280-59B8-56D6-821D-1391097B9E5E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57C1D97C-1117-C864-7DB8-978373AA1878}"/>
                    </a:ext>
                  </a:extLst>
                </p:cNvPr>
                <p:cNvGrpSpPr/>
                <p:nvPr/>
              </p:nvGrpSpPr>
              <p:grpSpPr>
                <a:xfrm>
                  <a:off x="-7924318" y="11028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522F21F-7128-1A25-9353-E98413A8592E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05746882-2623-E808-2A5C-DBB5B01B7105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C5FEE651-2F22-22AD-3BA9-10E49F1B561F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A17703AB-5F3D-B5C6-D3AE-22F6B0AFC6E0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E3EE97E-9CEA-8E59-451A-0010F7AE117C}"/>
                </a:ext>
              </a:extLst>
            </p:cNvPr>
            <p:cNvGrpSpPr/>
            <p:nvPr/>
          </p:nvGrpSpPr>
          <p:grpSpPr>
            <a:xfrm>
              <a:off x="913484" y="5455102"/>
              <a:ext cx="1530866" cy="516386"/>
              <a:chOff x="1963373" y="5284242"/>
              <a:chExt cx="1777884" cy="718452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8550C1D-560B-BA57-0EB2-8ECC9C489DEE}"/>
                  </a:ext>
                </a:extLst>
              </p:cNvPr>
              <p:cNvSpPr/>
              <p:nvPr/>
            </p:nvSpPr>
            <p:spPr>
              <a:xfrm>
                <a:off x="1963373" y="5284242"/>
                <a:ext cx="1777884" cy="71845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527326A-8128-C44F-2E5D-F4FD5AEBB74B}"/>
                  </a:ext>
                </a:extLst>
              </p:cNvPr>
              <p:cNvGrpSpPr/>
              <p:nvPr/>
            </p:nvGrpSpPr>
            <p:grpSpPr>
              <a:xfrm>
                <a:off x="2065342" y="5341157"/>
                <a:ext cx="1675914" cy="592452"/>
                <a:chOff x="-8229118" y="798040"/>
                <a:chExt cx="3075175" cy="846574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D1C0686F-3FDE-4193-1611-D4AEE5B92B05}"/>
                    </a:ext>
                  </a:extLst>
                </p:cNvPr>
                <p:cNvGrpSpPr/>
                <p:nvPr/>
              </p:nvGrpSpPr>
              <p:grpSpPr>
                <a:xfrm>
                  <a:off x="-8229118" y="7980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6D5BC803-03E2-F87F-B910-C50BEAFB7C94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C7A58EC4-6072-71C9-8874-7BF1A31CBB6B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831FBF11-D1EB-27E3-E3DC-902AC82CA718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1E370849-9B4D-AE00-9661-9EFB88136C22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5E7ABD0-50D0-68A5-537C-A584E71774F4}"/>
                    </a:ext>
                  </a:extLst>
                </p:cNvPr>
                <p:cNvGrpSpPr/>
                <p:nvPr/>
              </p:nvGrpSpPr>
              <p:grpSpPr>
                <a:xfrm>
                  <a:off x="-8076718" y="9504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65DD090F-BF14-A8C0-D2E1-4C5EEEB63CB1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FCFB4C43-A9A5-5AAB-3730-75FFC802092C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A628805E-FF14-EEDE-00F6-0EC7266C479A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D7D69A14-49FD-73D6-F6B3-2941DFFAE1A3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6744E0B-39FB-217F-5C18-ED7A6F9E8706}"/>
                    </a:ext>
                  </a:extLst>
                </p:cNvPr>
                <p:cNvGrpSpPr/>
                <p:nvPr/>
              </p:nvGrpSpPr>
              <p:grpSpPr>
                <a:xfrm>
                  <a:off x="-7924318" y="1102840"/>
                  <a:ext cx="2770375" cy="541774"/>
                  <a:chOff x="5028342" y="4896038"/>
                  <a:chExt cx="1763202" cy="349250"/>
                </a:xfrm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F8A4998-AF1B-2626-1709-5CEA1ABACCBF}"/>
                      </a:ext>
                    </a:extLst>
                  </p:cNvPr>
                  <p:cNvSpPr/>
                  <p:nvPr/>
                </p:nvSpPr>
                <p:spPr>
                  <a:xfrm>
                    <a:off x="502834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719A6D17-E353-2158-2F5F-9DA634F70C50}"/>
                      </a:ext>
                    </a:extLst>
                  </p:cNvPr>
                  <p:cNvSpPr/>
                  <p:nvPr/>
                </p:nvSpPr>
                <p:spPr>
                  <a:xfrm>
                    <a:off x="548559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9F5DD2DC-8D2C-3EE9-3953-3CCAB8767C53}"/>
                      </a:ext>
                    </a:extLst>
                  </p:cNvPr>
                  <p:cNvSpPr/>
                  <p:nvPr/>
                </p:nvSpPr>
                <p:spPr>
                  <a:xfrm>
                    <a:off x="5956704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8B2D2764-3F82-4CBC-1907-883D3E1BAD11}"/>
                      </a:ext>
                    </a:extLst>
                  </p:cNvPr>
                  <p:cNvSpPr/>
                  <p:nvPr/>
                </p:nvSpPr>
                <p:spPr>
                  <a:xfrm>
                    <a:off x="6449452" y="4896038"/>
                    <a:ext cx="342092" cy="34925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4F81BD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4F11735-5ED0-3894-B8D1-2F6D9A56749C}"/>
              </a:ext>
            </a:extLst>
          </p:cNvPr>
          <p:cNvGrpSpPr/>
          <p:nvPr/>
        </p:nvGrpSpPr>
        <p:grpSpPr>
          <a:xfrm>
            <a:off x="144137" y="3228510"/>
            <a:ext cx="5409402" cy="1854425"/>
            <a:chOff x="-9484609" y="14277592"/>
            <a:chExt cx="5409402" cy="215823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8D19E147-7330-E6D0-50FE-0A3BC2180C90}"/>
                </a:ext>
              </a:extLst>
            </p:cNvPr>
            <p:cNvGrpSpPr/>
            <p:nvPr/>
          </p:nvGrpSpPr>
          <p:grpSpPr>
            <a:xfrm>
              <a:off x="-9484609" y="14277592"/>
              <a:ext cx="4808354" cy="2158233"/>
              <a:chOff x="-9656804" y="14238996"/>
              <a:chExt cx="4808354" cy="2158233"/>
            </a:xfrm>
          </p:grpSpPr>
          <p:sp>
            <p:nvSpPr>
              <p:cNvPr id="206" name="Multiplication Sign 73">
                <a:extLst>
                  <a:ext uri="{FF2B5EF4-FFF2-40B4-BE49-F238E27FC236}">
                    <a16:creationId xmlns:a16="http://schemas.microsoft.com/office/drawing/2014/main" id="{B3CFF039-F4F1-39E0-4BB0-9EC2CECD453F}"/>
                  </a:ext>
                </a:extLst>
              </p:cNvPr>
              <p:cNvSpPr/>
              <p:nvPr/>
            </p:nvSpPr>
            <p:spPr>
              <a:xfrm>
                <a:off x="-6574597" y="15648003"/>
                <a:ext cx="922261" cy="749226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" name="Multiplication Sign 74">
                <a:extLst>
                  <a:ext uri="{FF2B5EF4-FFF2-40B4-BE49-F238E27FC236}">
                    <a16:creationId xmlns:a16="http://schemas.microsoft.com/office/drawing/2014/main" id="{DA79D724-74D2-FAF1-8129-61D2BD200FD9}"/>
                  </a:ext>
                </a:extLst>
              </p:cNvPr>
              <p:cNvSpPr/>
              <p:nvPr/>
            </p:nvSpPr>
            <p:spPr>
              <a:xfrm>
                <a:off x="-7535001" y="15648002"/>
                <a:ext cx="922261" cy="749226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Multiplication Sign 75">
                <a:extLst>
                  <a:ext uri="{FF2B5EF4-FFF2-40B4-BE49-F238E27FC236}">
                    <a16:creationId xmlns:a16="http://schemas.microsoft.com/office/drawing/2014/main" id="{F3D173D1-8A6F-6A1F-8E9E-3E77CEE3905D}"/>
                  </a:ext>
                </a:extLst>
              </p:cNvPr>
              <p:cNvSpPr/>
              <p:nvPr/>
            </p:nvSpPr>
            <p:spPr>
              <a:xfrm>
                <a:off x="-5770711" y="15648001"/>
                <a:ext cx="922261" cy="749228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C0C0A9BE-7411-CB50-41AA-41F640DD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656804" y="14238996"/>
                <a:ext cx="1996944" cy="1410272"/>
              </a:xfrm>
              <a:prstGeom prst="rect">
                <a:avLst/>
              </a:prstGeom>
            </p:spPr>
          </p:pic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570044A-3108-87C1-ACB3-22219E2ECE2A}"/>
                </a:ext>
              </a:extLst>
            </p:cNvPr>
            <p:cNvSpPr txBox="1"/>
            <p:nvPr/>
          </p:nvSpPr>
          <p:spPr>
            <a:xfrm>
              <a:off x="-7508001" y="14490408"/>
              <a:ext cx="3432794" cy="967138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Metal Wires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sym typeface="Wingdings" panose="05000000000000000000" pitchFamily="2" charset="2"/>
                </a:rPr>
                <a:t>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Thermal Leakage 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E3910A-D1D0-1623-FDD3-2E634A72E173}"/>
              </a:ext>
            </a:extLst>
          </p:cNvPr>
          <p:cNvGrpSpPr/>
          <p:nvPr/>
        </p:nvGrpSpPr>
        <p:grpSpPr>
          <a:xfrm>
            <a:off x="6153541" y="1991027"/>
            <a:ext cx="5725639" cy="3700663"/>
            <a:chOff x="6417026" y="2455053"/>
            <a:chExt cx="5725639" cy="370066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C708D00-A34F-165C-DBB4-928E3EC78187}"/>
                </a:ext>
              </a:extLst>
            </p:cNvPr>
            <p:cNvSpPr/>
            <p:nvPr/>
          </p:nvSpPr>
          <p:spPr>
            <a:xfrm>
              <a:off x="6417026" y="2455053"/>
              <a:ext cx="5725639" cy="370066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CB6BF93-78A3-1D16-B25A-EA3ABDE6BFDF}"/>
                </a:ext>
              </a:extLst>
            </p:cNvPr>
            <p:cNvGrpSpPr/>
            <p:nvPr/>
          </p:nvGrpSpPr>
          <p:grpSpPr>
            <a:xfrm>
              <a:off x="8069280" y="2913071"/>
              <a:ext cx="586380" cy="2229515"/>
              <a:chOff x="-2044395" y="5836143"/>
              <a:chExt cx="2169366" cy="287211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E6B605C-D596-A8CB-66CA-B3CAC2537C56}"/>
                  </a:ext>
                </a:extLst>
              </p:cNvPr>
              <p:cNvCxnSpPr/>
              <p:nvPr/>
            </p:nvCxnSpPr>
            <p:spPr>
              <a:xfrm>
                <a:off x="124971" y="5836143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634D282E-7CAB-1D07-059D-178BD0EB5BED}"/>
                  </a:ext>
                </a:extLst>
              </p:cNvPr>
              <p:cNvCxnSpPr/>
              <p:nvPr/>
            </p:nvCxnSpPr>
            <p:spPr>
              <a:xfrm>
                <a:off x="-598151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DD2222A5-2600-B76E-C9F0-64F7229D5521}"/>
                  </a:ext>
                </a:extLst>
              </p:cNvPr>
              <p:cNvCxnSpPr/>
              <p:nvPr/>
            </p:nvCxnSpPr>
            <p:spPr>
              <a:xfrm>
                <a:off x="-1321273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01DBDEC5-F1EF-44E4-BBAD-58E52F021901}"/>
                  </a:ext>
                </a:extLst>
              </p:cNvPr>
              <p:cNvCxnSpPr/>
              <p:nvPr/>
            </p:nvCxnSpPr>
            <p:spPr>
              <a:xfrm>
                <a:off x="-2044395" y="5836145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2F3028D-F196-0230-6C28-6FD5BA4E0857}"/>
                </a:ext>
              </a:extLst>
            </p:cNvPr>
            <p:cNvSpPr/>
            <p:nvPr/>
          </p:nvSpPr>
          <p:spPr>
            <a:xfrm>
              <a:off x="7650052" y="5602816"/>
              <a:ext cx="3150769" cy="413089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Qubits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8894F2D-EBDA-B85C-C597-AD0BFBD1E6EB}"/>
                </a:ext>
              </a:extLst>
            </p:cNvPr>
            <p:cNvSpPr txBox="1"/>
            <p:nvPr/>
          </p:nvSpPr>
          <p:spPr>
            <a:xfrm>
              <a:off x="10927286" y="5460040"/>
              <a:ext cx="776931" cy="60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20mK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21BB8DD-7966-39A6-B706-DB15FD4EABBD}"/>
                </a:ext>
              </a:extLst>
            </p:cNvPr>
            <p:cNvGrpSpPr/>
            <p:nvPr/>
          </p:nvGrpSpPr>
          <p:grpSpPr>
            <a:xfrm>
              <a:off x="8851120" y="2913072"/>
              <a:ext cx="586380" cy="2229498"/>
              <a:chOff x="-2112257" y="5836143"/>
              <a:chExt cx="2288670" cy="287211"/>
            </a:xfrm>
          </p:grpSpPr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4669D6B8-DF04-B591-615A-D122C280AE54}"/>
                  </a:ext>
                </a:extLst>
              </p:cNvPr>
              <p:cNvCxnSpPr/>
              <p:nvPr/>
            </p:nvCxnSpPr>
            <p:spPr>
              <a:xfrm>
                <a:off x="176413" y="5836143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74012D73-3E2C-6E7A-1805-AA1C9C7F024D}"/>
                  </a:ext>
                </a:extLst>
              </p:cNvPr>
              <p:cNvCxnSpPr/>
              <p:nvPr/>
            </p:nvCxnSpPr>
            <p:spPr>
              <a:xfrm>
                <a:off x="-586477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3885F8C3-A44D-4BD9-05D5-7B7A5631D8EE}"/>
                  </a:ext>
                </a:extLst>
              </p:cNvPr>
              <p:cNvCxnSpPr/>
              <p:nvPr/>
            </p:nvCxnSpPr>
            <p:spPr>
              <a:xfrm>
                <a:off x="-1349367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4C6AB99F-9E57-A24C-1A84-62A1B1FE41AB}"/>
                  </a:ext>
                </a:extLst>
              </p:cNvPr>
              <p:cNvCxnSpPr/>
              <p:nvPr/>
            </p:nvCxnSpPr>
            <p:spPr>
              <a:xfrm>
                <a:off x="-2112257" y="5836145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CE967A7-808C-FA07-4BAC-82E16428C668}"/>
                </a:ext>
              </a:extLst>
            </p:cNvPr>
            <p:cNvGrpSpPr/>
            <p:nvPr/>
          </p:nvGrpSpPr>
          <p:grpSpPr>
            <a:xfrm>
              <a:off x="9183085" y="5240700"/>
              <a:ext cx="1617736" cy="313419"/>
              <a:chOff x="8156103" y="4785693"/>
              <a:chExt cx="2121687" cy="726346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21BF7CF3-561B-AEB9-CBCA-FF9CE8FEB197}"/>
                  </a:ext>
                </a:extLst>
              </p:cNvPr>
              <p:cNvGrpSpPr/>
              <p:nvPr/>
            </p:nvGrpSpPr>
            <p:grpSpPr>
              <a:xfrm>
                <a:off x="8156103" y="4785693"/>
                <a:ext cx="873707" cy="375652"/>
                <a:chOff x="5028342" y="4896038"/>
                <a:chExt cx="1763202" cy="349250"/>
              </a:xfrm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D3AC6239-2C31-003B-466D-700114E30AA4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474780B1-6640-B737-AC32-07A9D7B465B7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2A0E375-2D52-05D6-73A7-750A2ACE009B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FD195EC9-C683-CF1A-28C6-092A66C1F2F8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04A025CC-7455-BFD0-5A29-7296247536FD}"/>
                  </a:ext>
                </a:extLst>
              </p:cNvPr>
              <p:cNvGrpSpPr/>
              <p:nvPr/>
            </p:nvGrpSpPr>
            <p:grpSpPr>
              <a:xfrm>
                <a:off x="9146466" y="4785693"/>
                <a:ext cx="873707" cy="375652"/>
                <a:chOff x="5028342" y="4896038"/>
                <a:chExt cx="1763202" cy="349250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389B3588-85E5-B1CF-FE68-A9287AF58D60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3E43E7B2-70CB-AFAB-C057-A0195B0C5BFE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BF607875-C21D-0443-CB89-FC2167D65AF8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12B99A7-DA1A-CAFD-FEE2-339D7C8E4D6C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BDD0B88E-23E9-5B59-411D-7C5156E3FC26}"/>
                  </a:ext>
                </a:extLst>
              </p:cNvPr>
              <p:cNvGrpSpPr/>
              <p:nvPr/>
            </p:nvGrpSpPr>
            <p:grpSpPr>
              <a:xfrm>
                <a:off x="8284912" y="4961040"/>
                <a:ext cx="873707" cy="375652"/>
                <a:chOff x="5028342" y="4896038"/>
                <a:chExt cx="1763202" cy="349250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DC06F6E-4B74-AA7D-6C25-04CC4BCE1BFA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ED95CA20-DA91-248F-54DB-7D9A937BF29E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5D5426AB-4D42-8A08-5AAD-A7AF683F7336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5BB14FB5-AF29-C4E2-68DE-1EAA4662ED3D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E0311E21-2BD6-0281-876B-FAD11030A018}"/>
                  </a:ext>
                </a:extLst>
              </p:cNvPr>
              <p:cNvGrpSpPr/>
              <p:nvPr/>
            </p:nvGrpSpPr>
            <p:grpSpPr>
              <a:xfrm>
                <a:off x="9275275" y="4961040"/>
                <a:ext cx="873707" cy="375652"/>
                <a:chOff x="5028342" y="4896038"/>
                <a:chExt cx="1763202" cy="349250"/>
              </a:xfrm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1B3F293A-BD64-B975-EF2E-72003504A390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BA5FA5F6-026E-3940-84A2-739DDDC3ED76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4EC801AA-413F-1087-9351-1521842C4C52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4BD705AA-D0C6-5C0F-F2B8-8DB42A1E9C62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39A3582-7787-8B9D-D608-57A20D4EB877}"/>
                  </a:ext>
                </a:extLst>
              </p:cNvPr>
              <p:cNvGrpSpPr/>
              <p:nvPr/>
            </p:nvGrpSpPr>
            <p:grpSpPr>
              <a:xfrm>
                <a:off x="8413720" y="5136387"/>
                <a:ext cx="873707" cy="375652"/>
                <a:chOff x="5028342" y="4896038"/>
                <a:chExt cx="1763202" cy="349250"/>
              </a:xfrm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8BB722EA-F075-05BE-ED16-66154BE367E9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5D53E57-B275-3D31-979A-B35D1436378A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757DE67A-FAA0-17FA-D3F3-2A3F82ED67B0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A94C980-F0D2-D881-1211-BC5E5C7E214E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30AD19C-9268-5661-4588-4CF38FF709A2}"/>
                  </a:ext>
                </a:extLst>
              </p:cNvPr>
              <p:cNvGrpSpPr/>
              <p:nvPr/>
            </p:nvGrpSpPr>
            <p:grpSpPr>
              <a:xfrm>
                <a:off x="9404083" y="5136387"/>
                <a:ext cx="873707" cy="375652"/>
                <a:chOff x="5028342" y="4896038"/>
                <a:chExt cx="1763202" cy="34925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A6B487A8-8B4F-412F-D646-8A01B0E71E5E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588E503B-4133-E288-089A-6999CBF3B7B6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C5B29EBB-E98F-1718-72EE-3B0C5631DBC1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1310499E-1B60-6B7B-69D1-B46EBA19C4DC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92B31C2-2635-2BC7-8194-DC08420985F4}"/>
                </a:ext>
              </a:extLst>
            </p:cNvPr>
            <p:cNvGrpSpPr/>
            <p:nvPr/>
          </p:nvGrpSpPr>
          <p:grpSpPr>
            <a:xfrm>
              <a:off x="7650052" y="5218250"/>
              <a:ext cx="1617736" cy="313419"/>
              <a:chOff x="8156103" y="4785693"/>
              <a:chExt cx="2121687" cy="726346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4B59411-F68B-5E73-AD0D-7ACC5AE24952}"/>
                  </a:ext>
                </a:extLst>
              </p:cNvPr>
              <p:cNvGrpSpPr/>
              <p:nvPr/>
            </p:nvGrpSpPr>
            <p:grpSpPr>
              <a:xfrm>
                <a:off x="8156103" y="4785693"/>
                <a:ext cx="873707" cy="375652"/>
                <a:chOff x="5028342" y="4896038"/>
                <a:chExt cx="1763202" cy="349250"/>
              </a:xfrm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373AEA7-A0CE-95E1-91FF-1AE03BC4157C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8231149-33E8-243E-6A29-02789F6D2576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930F012-A03C-902B-F5C7-8C65CA14CAA1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0A696F9-3DDC-1888-5C75-080079F87B07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3EDF380F-24D1-DC6E-B994-EAE7B2B70598}"/>
                  </a:ext>
                </a:extLst>
              </p:cNvPr>
              <p:cNvGrpSpPr/>
              <p:nvPr/>
            </p:nvGrpSpPr>
            <p:grpSpPr>
              <a:xfrm>
                <a:off x="9146466" y="4785693"/>
                <a:ext cx="873707" cy="375652"/>
                <a:chOff x="5028342" y="4896038"/>
                <a:chExt cx="1763202" cy="34925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C88A99F8-D150-76A0-4FCE-161521657D91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045DA8BC-2EBF-671C-57BD-8A425F5908AA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9E4140FD-8691-A572-ADFC-38937B41BBFA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BF2051B0-0B44-5CA7-18E7-227E98D1C765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CC1B2DE-5DE2-EB83-6240-1C200FDB73E4}"/>
                  </a:ext>
                </a:extLst>
              </p:cNvPr>
              <p:cNvGrpSpPr/>
              <p:nvPr/>
            </p:nvGrpSpPr>
            <p:grpSpPr>
              <a:xfrm>
                <a:off x="8284912" y="4961040"/>
                <a:ext cx="873707" cy="375652"/>
                <a:chOff x="5028342" y="4896038"/>
                <a:chExt cx="1763202" cy="349250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00CFBD0-6D67-3D56-8F88-7457AF50A322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3930D39-EDC8-A4E9-7BAA-F781C37680A4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71E9EDB7-950A-36E9-C8EF-0791E0122C7C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18109AD8-E5EB-3264-81C9-643528FB3C40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A6DE8D2-180A-3908-198C-80A888FEC79E}"/>
                  </a:ext>
                </a:extLst>
              </p:cNvPr>
              <p:cNvGrpSpPr/>
              <p:nvPr/>
            </p:nvGrpSpPr>
            <p:grpSpPr>
              <a:xfrm>
                <a:off x="9275275" y="4961040"/>
                <a:ext cx="873707" cy="375652"/>
                <a:chOff x="5028342" y="4896038"/>
                <a:chExt cx="1763202" cy="349250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42CCD315-B7EB-FAF7-0775-8FC2647F78E8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5D94B61-9FD2-F313-ED3C-E08DBAC0E817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92C90E4E-BA7F-8C47-FB3A-3B1852CB4333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A073A9C9-C011-2B77-F1DA-D2573994239B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329C13B-B1C8-8D49-C902-10017169ACDA}"/>
                  </a:ext>
                </a:extLst>
              </p:cNvPr>
              <p:cNvGrpSpPr/>
              <p:nvPr/>
            </p:nvGrpSpPr>
            <p:grpSpPr>
              <a:xfrm>
                <a:off x="8413720" y="5136387"/>
                <a:ext cx="873707" cy="375652"/>
                <a:chOff x="5028342" y="4896038"/>
                <a:chExt cx="1763202" cy="349250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85D36F5C-B535-3A06-868B-4749976BA09E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F8F62A05-2668-0170-32FF-CF592C9CE4C1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A35D411D-B1CB-1697-606E-03044FEA7792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8A4EBF3-A1A8-2E7C-7F8E-60FD2D44CC77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885FA3E-F2CC-F577-15CD-B22FF8C08F2D}"/>
                  </a:ext>
                </a:extLst>
              </p:cNvPr>
              <p:cNvGrpSpPr/>
              <p:nvPr/>
            </p:nvGrpSpPr>
            <p:grpSpPr>
              <a:xfrm>
                <a:off x="9404083" y="5136387"/>
                <a:ext cx="873707" cy="375652"/>
                <a:chOff x="5028342" y="4896038"/>
                <a:chExt cx="1763202" cy="349250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94FB56F7-FE43-C62B-64B6-930E5F4028BC}"/>
                    </a:ext>
                  </a:extLst>
                </p:cNvPr>
                <p:cNvSpPr/>
                <p:nvPr/>
              </p:nvSpPr>
              <p:spPr>
                <a:xfrm>
                  <a:off x="502834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AF672953-D104-CF03-D173-00A19BD46EA9}"/>
                    </a:ext>
                  </a:extLst>
                </p:cNvPr>
                <p:cNvSpPr/>
                <p:nvPr/>
              </p:nvSpPr>
              <p:spPr>
                <a:xfrm>
                  <a:off x="548559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639FE1E3-9ECA-70BC-4193-7EA3F6B41ED8}"/>
                    </a:ext>
                  </a:extLst>
                </p:cNvPr>
                <p:cNvSpPr/>
                <p:nvPr/>
              </p:nvSpPr>
              <p:spPr>
                <a:xfrm>
                  <a:off x="5956704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661C6A3-ADB5-102D-16C2-B27A9C4687EE}"/>
                    </a:ext>
                  </a:extLst>
                </p:cNvPr>
                <p:cNvSpPr/>
                <p:nvPr/>
              </p:nvSpPr>
              <p:spPr>
                <a:xfrm>
                  <a:off x="6449452" y="4896038"/>
                  <a:ext cx="342092" cy="34925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DC1B36D-A819-BF09-17A3-2061C4B608F3}"/>
                </a:ext>
              </a:extLst>
            </p:cNvPr>
            <p:cNvGrpSpPr/>
            <p:nvPr/>
          </p:nvGrpSpPr>
          <p:grpSpPr>
            <a:xfrm>
              <a:off x="9632960" y="2910926"/>
              <a:ext cx="586377" cy="2229515"/>
              <a:chOff x="-1921382" y="5836143"/>
              <a:chExt cx="2169353" cy="287211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56784B5D-FC89-AC2A-1995-E563B78C10C8}"/>
                  </a:ext>
                </a:extLst>
              </p:cNvPr>
              <p:cNvCxnSpPr/>
              <p:nvPr/>
            </p:nvCxnSpPr>
            <p:spPr>
              <a:xfrm>
                <a:off x="247971" y="5836143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5B92BB0F-75DD-44CC-1DEB-F48C2075619E}"/>
                  </a:ext>
                </a:extLst>
              </p:cNvPr>
              <p:cNvCxnSpPr/>
              <p:nvPr/>
            </p:nvCxnSpPr>
            <p:spPr>
              <a:xfrm>
                <a:off x="-475139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866E5D6E-3994-7EC1-B240-439A0864438E}"/>
                  </a:ext>
                </a:extLst>
              </p:cNvPr>
              <p:cNvCxnSpPr/>
              <p:nvPr/>
            </p:nvCxnSpPr>
            <p:spPr>
              <a:xfrm>
                <a:off x="-1198261" y="5836144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CE3992CC-9CD3-5C3A-76E2-E0A787D97FE3}"/>
                  </a:ext>
                </a:extLst>
              </p:cNvPr>
              <p:cNvCxnSpPr/>
              <p:nvPr/>
            </p:nvCxnSpPr>
            <p:spPr>
              <a:xfrm>
                <a:off x="-1921382" y="5836145"/>
                <a:ext cx="0" cy="28720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1B7CCAC-B484-A96E-471D-468309D15E34}"/>
                </a:ext>
              </a:extLst>
            </p:cNvPr>
            <p:cNvSpPr/>
            <p:nvPr/>
          </p:nvSpPr>
          <p:spPr>
            <a:xfrm>
              <a:off x="7892147" y="2488661"/>
              <a:ext cx="2490315" cy="948612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Processor</a:t>
              </a:r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F00BB6E-2468-3A6F-C626-CFD72CDBB01B}"/>
              </a:ext>
            </a:extLst>
          </p:cNvPr>
          <p:cNvSpPr/>
          <p:nvPr/>
        </p:nvSpPr>
        <p:spPr>
          <a:xfrm>
            <a:off x="7112633" y="3324768"/>
            <a:ext cx="3650101" cy="990950"/>
          </a:xfrm>
          <a:prstGeom prst="rect">
            <a:avLst/>
          </a:prstGeom>
          <a:solidFill>
            <a:srgbClr val="9BBB5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Superconducting  wires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Low Leakage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16AAC69-8F85-1FF5-C28B-CC025EFCD538}"/>
              </a:ext>
            </a:extLst>
          </p:cNvPr>
          <p:cNvSpPr txBox="1"/>
          <p:nvPr/>
        </p:nvSpPr>
        <p:spPr>
          <a:xfrm>
            <a:off x="10296110" y="1991027"/>
            <a:ext cx="1617751" cy="954107"/>
          </a:xfrm>
          <a:prstGeom prst="rect">
            <a:avLst/>
          </a:prstGeom>
          <a:noFill/>
          <a:ln w="76200">
            <a:solidFill>
              <a:srgbClr val="1F497D">
                <a:lumMod val="60000"/>
                <a:lumOff val="40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4K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(-269</a:t>
            </a:r>
            <a:r>
              <a:rPr kumimoji="0" lang="en-US" sz="28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o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C)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C2B2CA1-69FB-14BD-A9EE-AE1EB60AC4D4}"/>
              </a:ext>
            </a:extLst>
          </p:cNvPr>
          <p:cNvSpPr txBox="1"/>
          <p:nvPr/>
        </p:nvSpPr>
        <p:spPr>
          <a:xfrm>
            <a:off x="2412147" y="1965960"/>
            <a:ext cx="3506708" cy="267765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5" name="Rounded Rectangle 294">
            <a:extLst>
              <a:ext uri="{FF2B5EF4-FFF2-40B4-BE49-F238E27FC236}">
                <a16:creationId xmlns:a16="http://schemas.microsoft.com/office/drawing/2014/main" id="{1BD2386C-8F0F-AE9C-6709-9F6E8D508BF5}"/>
              </a:ext>
            </a:extLst>
          </p:cNvPr>
          <p:cNvSpPr/>
          <p:nvPr/>
        </p:nvSpPr>
        <p:spPr>
          <a:xfrm>
            <a:off x="6541832" y="1152294"/>
            <a:ext cx="1449825" cy="7863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Horse-Ridge</a:t>
            </a:r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A891E1C9-F858-DC77-AA43-36FB6015C904}"/>
              </a:ext>
            </a:extLst>
          </p:cNvPr>
          <p:cNvSpPr/>
          <p:nvPr/>
        </p:nvSpPr>
        <p:spPr>
          <a:xfrm>
            <a:off x="8212770" y="1159329"/>
            <a:ext cx="1449825" cy="7863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Cyro</a:t>
            </a:r>
            <a:r>
              <a:rPr lang="en-US" dirty="0"/>
              <a:t>-CMOS</a:t>
            </a:r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04510477-D84F-43F3-73DB-5C750CFA5251}"/>
              </a:ext>
            </a:extLst>
          </p:cNvPr>
          <p:cNvSpPr/>
          <p:nvPr/>
        </p:nvSpPr>
        <p:spPr>
          <a:xfrm>
            <a:off x="9871155" y="1159329"/>
            <a:ext cx="1943130" cy="7863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Superconducting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11586A6-1015-7B4B-D5EC-06E47E532080}"/>
              </a:ext>
            </a:extLst>
          </p:cNvPr>
          <p:cNvSpPr txBox="1"/>
          <p:nvPr/>
        </p:nvSpPr>
        <p:spPr>
          <a:xfrm>
            <a:off x="-47193" y="5593275"/>
            <a:ext cx="10554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4"/>
              </a:rPr>
              <a:t>https://www.intel.com/content/www/us/en/newsroom/news/2nd-gen-horse-ridge-cryogenic-quantum-control-chip.html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5"/>
              </a:rPr>
              <a:t>https://blog.research.google/2019/02/on-path-to-cryogenic-control-of-quantum.html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defRPr/>
            </a:pP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Hierarchical Decoding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Key Idea: Only send complex error events to a complex decoder, decode</a:t>
            </a:r>
            <a:r>
              <a:rPr lang="en-US" dirty="0"/>
              <a:t> others locally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E81353D-5AF4-843F-FA4F-579BCCFB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3" y="1089407"/>
            <a:ext cx="8357979" cy="467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489A3-116D-4067-C99B-E51071B6BA45}"/>
              </a:ext>
            </a:extLst>
          </p:cNvPr>
          <p:cNvSpPr txBox="1"/>
          <p:nvPr/>
        </p:nvSpPr>
        <p:spPr>
          <a:xfrm>
            <a:off x="-884" y="5803833"/>
            <a:ext cx="1118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Nicolas </a:t>
            </a:r>
            <a:r>
              <a:rPr lang="en-US" dirty="0" err="1"/>
              <a:t>Delfosse</a:t>
            </a:r>
            <a:r>
              <a:rPr lang="en-US" dirty="0"/>
              <a:t>, Hierarchical decoding to reduce hardware requirements for quantum computing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311A-8B60-3DF7-7197-F79E974B76B9}"/>
              </a:ext>
            </a:extLst>
          </p:cNvPr>
          <p:cNvSpPr/>
          <p:nvPr/>
        </p:nvSpPr>
        <p:spPr>
          <a:xfrm>
            <a:off x="5270007" y="1089406"/>
            <a:ext cx="3497475" cy="467578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8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System-Level View: Decoding Outside Refrigerator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Bandwidth bottleneck: could require up to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Tbps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certain applications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8" name="object 6">
            <a:extLst>
              <a:ext uri="{FF2B5EF4-FFF2-40B4-BE49-F238E27FC236}">
                <a16:creationId xmlns:a16="http://schemas.microsoft.com/office/drawing/2014/main" id="{75253BA3-6869-B672-D026-01F48170B364}"/>
              </a:ext>
            </a:extLst>
          </p:cNvPr>
          <p:cNvGrpSpPr/>
          <p:nvPr/>
        </p:nvGrpSpPr>
        <p:grpSpPr>
          <a:xfrm>
            <a:off x="1339903" y="2052064"/>
            <a:ext cx="4912995" cy="3696970"/>
            <a:chOff x="1339903" y="2710967"/>
            <a:chExt cx="4912995" cy="3696970"/>
          </a:xfrm>
        </p:grpSpPr>
        <p:sp>
          <p:nvSpPr>
            <p:cNvPr id="239" name="object 7">
              <a:extLst>
                <a:ext uri="{FF2B5EF4-FFF2-40B4-BE49-F238E27FC236}">
                  <a16:creationId xmlns:a16="http://schemas.microsoft.com/office/drawing/2014/main" id="{D373F9E6-211E-AB3B-15DC-6B472C4331EF}"/>
                </a:ext>
              </a:extLst>
            </p:cNvPr>
            <p:cNvSpPr/>
            <p:nvPr/>
          </p:nvSpPr>
          <p:spPr>
            <a:xfrm>
              <a:off x="1339903" y="4573264"/>
              <a:ext cx="4912995" cy="1249045"/>
            </a:xfrm>
            <a:custGeom>
              <a:avLst/>
              <a:gdLst/>
              <a:ahLst/>
              <a:cxnLst/>
              <a:rect l="l" t="t" r="r" b="b"/>
              <a:pathLst>
                <a:path w="4912995" h="1249045">
                  <a:moveTo>
                    <a:pt x="4912704" y="0"/>
                  </a:moveTo>
                  <a:lnTo>
                    <a:pt x="0" y="0"/>
                  </a:lnTo>
                  <a:lnTo>
                    <a:pt x="0" y="1248898"/>
                  </a:lnTo>
                  <a:lnTo>
                    <a:pt x="4912704" y="1248898"/>
                  </a:lnTo>
                  <a:lnTo>
                    <a:pt x="491270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object 8">
              <a:extLst>
                <a:ext uri="{FF2B5EF4-FFF2-40B4-BE49-F238E27FC236}">
                  <a16:creationId xmlns:a16="http://schemas.microsoft.com/office/drawing/2014/main" id="{A61138DF-B8D8-9E75-F997-C4E4B1148DE1}"/>
                </a:ext>
              </a:extLst>
            </p:cNvPr>
            <p:cNvSpPr/>
            <p:nvPr/>
          </p:nvSpPr>
          <p:spPr>
            <a:xfrm>
              <a:off x="1339903" y="2710967"/>
              <a:ext cx="4912995" cy="1862455"/>
            </a:xfrm>
            <a:custGeom>
              <a:avLst/>
              <a:gdLst/>
              <a:ahLst/>
              <a:cxnLst/>
              <a:rect l="l" t="t" r="r" b="b"/>
              <a:pathLst>
                <a:path w="4912995" h="1862454">
                  <a:moveTo>
                    <a:pt x="4912704" y="0"/>
                  </a:moveTo>
                  <a:lnTo>
                    <a:pt x="0" y="0"/>
                  </a:lnTo>
                  <a:lnTo>
                    <a:pt x="0" y="1862296"/>
                  </a:lnTo>
                  <a:lnTo>
                    <a:pt x="4912704" y="1862296"/>
                  </a:lnTo>
                  <a:lnTo>
                    <a:pt x="4912704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object 9">
              <a:extLst>
                <a:ext uri="{FF2B5EF4-FFF2-40B4-BE49-F238E27FC236}">
                  <a16:creationId xmlns:a16="http://schemas.microsoft.com/office/drawing/2014/main" id="{A00082AA-A89D-790B-864A-577702297A3B}"/>
                </a:ext>
              </a:extLst>
            </p:cNvPr>
            <p:cNvSpPr/>
            <p:nvPr/>
          </p:nvSpPr>
          <p:spPr>
            <a:xfrm>
              <a:off x="1339903" y="5822162"/>
              <a:ext cx="4912995" cy="586105"/>
            </a:xfrm>
            <a:custGeom>
              <a:avLst/>
              <a:gdLst/>
              <a:ahLst/>
              <a:cxnLst/>
              <a:rect l="l" t="t" r="r" b="b"/>
              <a:pathLst>
                <a:path w="4912995" h="586104">
                  <a:moveTo>
                    <a:pt x="4912704" y="0"/>
                  </a:moveTo>
                  <a:lnTo>
                    <a:pt x="0" y="0"/>
                  </a:lnTo>
                  <a:lnTo>
                    <a:pt x="0" y="585766"/>
                  </a:lnTo>
                  <a:lnTo>
                    <a:pt x="4912704" y="585766"/>
                  </a:lnTo>
                  <a:lnTo>
                    <a:pt x="4912704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object 10">
              <a:extLst>
                <a:ext uri="{FF2B5EF4-FFF2-40B4-BE49-F238E27FC236}">
                  <a16:creationId xmlns:a16="http://schemas.microsoft.com/office/drawing/2014/main" id="{AD26A508-777B-4C4B-B371-A651BC46E2F7}"/>
                </a:ext>
              </a:extLst>
            </p:cNvPr>
            <p:cNvSpPr/>
            <p:nvPr/>
          </p:nvSpPr>
          <p:spPr>
            <a:xfrm>
              <a:off x="1950537" y="2862935"/>
              <a:ext cx="0" cy="3262629"/>
            </a:xfrm>
            <a:custGeom>
              <a:avLst/>
              <a:gdLst/>
              <a:ahLst/>
              <a:cxnLst/>
              <a:rect l="l" t="t" r="r" b="b"/>
              <a:pathLst>
                <a:path h="3262629">
                  <a:moveTo>
                    <a:pt x="0" y="0"/>
                  </a:moveTo>
                  <a:lnTo>
                    <a:pt x="0" y="3262609"/>
                  </a:lnTo>
                </a:path>
              </a:pathLst>
            </a:custGeom>
            <a:ln w="165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object 11">
              <a:extLst>
                <a:ext uri="{FF2B5EF4-FFF2-40B4-BE49-F238E27FC236}">
                  <a16:creationId xmlns:a16="http://schemas.microsoft.com/office/drawing/2014/main" id="{0832E5EC-2BC0-9A5B-8EF3-FBB7C92FED29}"/>
                </a:ext>
              </a:extLst>
            </p:cNvPr>
            <p:cNvSpPr/>
            <p:nvPr/>
          </p:nvSpPr>
          <p:spPr>
            <a:xfrm>
              <a:off x="2746295" y="2862935"/>
              <a:ext cx="5080" cy="3262629"/>
            </a:xfrm>
            <a:custGeom>
              <a:avLst/>
              <a:gdLst/>
              <a:ahLst/>
              <a:cxnLst/>
              <a:rect l="l" t="t" r="r" b="b"/>
              <a:pathLst>
                <a:path w="5080" h="3262629">
                  <a:moveTo>
                    <a:pt x="4574" y="0"/>
                  </a:moveTo>
                  <a:lnTo>
                    <a:pt x="0" y="3262609"/>
                  </a:lnTo>
                </a:path>
              </a:pathLst>
            </a:custGeom>
            <a:ln w="165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object 12">
              <a:extLst>
                <a:ext uri="{FF2B5EF4-FFF2-40B4-BE49-F238E27FC236}">
                  <a16:creationId xmlns:a16="http://schemas.microsoft.com/office/drawing/2014/main" id="{6F4F26E5-DB40-3AA9-D15C-4E91BA635B14}"/>
                </a:ext>
              </a:extLst>
            </p:cNvPr>
            <p:cNvSpPr/>
            <p:nvPr/>
          </p:nvSpPr>
          <p:spPr>
            <a:xfrm>
              <a:off x="3553107" y="2862935"/>
              <a:ext cx="0" cy="3262629"/>
            </a:xfrm>
            <a:custGeom>
              <a:avLst/>
              <a:gdLst/>
              <a:ahLst/>
              <a:cxnLst/>
              <a:rect l="l" t="t" r="r" b="b"/>
              <a:pathLst>
                <a:path h="3262629">
                  <a:moveTo>
                    <a:pt x="0" y="0"/>
                  </a:moveTo>
                  <a:lnTo>
                    <a:pt x="0" y="3262609"/>
                  </a:lnTo>
                </a:path>
              </a:pathLst>
            </a:custGeom>
            <a:ln w="165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object 13">
              <a:extLst>
                <a:ext uri="{FF2B5EF4-FFF2-40B4-BE49-F238E27FC236}">
                  <a16:creationId xmlns:a16="http://schemas.microsoft.com/office/drawing/2014/main" id="{3FED66FF-3B19-C5C5-DA0F-5DC0E3FFB5AE}"/>
                </a:ext>
              </a:extLst>
            </p:cNvPr>
            <p:cNvSpPr/>
            <p:nvPr/>
          </p:nvSpPr>
          <p:spPr>
            <a:xfrm>
              <a:off x="4348864" y="2851884"/>
              <a:ext cx="0" cy="3262629"/>
            </a:xfrm>
            <a:custGeom>
              <a:avLst/>
              <a:gdLst/>
              <a:ahLst/>
              <a:cxnLst/>
              <a:rect l="l" t="t" r="r" b="b"/>
              <a:pathLst>
                <a:path h="3262629">
                  <a:moveTo>
                    <a:pt x="0" y="0"/>
                  </a:moveTo>
                  <a:lnTo>
                    <a:pt x="0" y="3262609"/>
                  </a:lnTo>
                </a:path>
              </a:pathLst>
            </a:custGeom>
            <a:ln w="165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object 14">
              <a:extLst>
                <a:ext uri="{FF2B5EF4-FFF2-40B4-BE49-F238E27FC236}">
                  <a16:creationId xmlns:a16="http://schemas.microsoft.com/office/drawing/2014/main" id="{F6CBB046-8181-6A74-C5D2-FBB2799AE667}"/>
                </a:ext>
              </a:extLst>
            </p:cNvPr>
            <p:cNvSpPr/>
            <p:nvPr/>
          </p:nvSpPr>
          <p:spPr>
            <a:xfrm>
              <a:off x="5150149" y="2862935"/>
              <a:ext cx="0" cy="3262629"/>
            </a:xfrm>
            <a:custGeom>
              <a:avLst/>
              <a:gdLst/>
              <a:ahLst/>
              <a:cxnLst/>
              <a:rect l="l" t="t" r="r" b="b"/>
              <a:pathLst>
                <a:path h="3262629">
                  <a:moveTo>
                    <a:pt x="0" y="0"/>
                  </a:moveTo>
                  <a:lnTo>
                    <a:pt x="0" y="3262609"/>
                  </a:lnTo>
                </a:path>
              </a:pathLst>
            </a:custGeom>
            <a:ln w="165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object 15">
              <a:extLst>
                <a:ext uri="{FF2B5EF4-FFF2-40B4-BE49-F238E27FC236}">
                  <a16:creationId xmlns:a16="http://schemas.microsoft.com/office/drawing/2014/main" id="{B0996DBD-CFB7-620F-54A7-B695151C8423}"/>
                </a:ext>
              </a:extLst>
            </p:cNvPr>
            <p:cNvSpPr/>
            <p:nvPr/>
          </p:nvSpPr>
          <p:spPr>
            <a:xfrm>
              <a:off x="1787517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257" y="0"/>
                  </a:moveTo>
                  <a:lnTo>
                    <a:pt x="109603" y="8170"/>
                  </a:lnTo>
                  <a:lnTo>
                    <a:pt x="65611" y="30920"/>
                  </a:lnTo>
                  <a:lnTo>
                    <a:pt x="30920" y="65611"/>
                  </a:lnTo>
                  <a:lnTo>
                    <a:pt x="8170" y="109603"/>
                  </a:lnTo>
                  <a:lnTo>
                    <a:pt x="0" y="160256"/>
                  </a:lnTo>
                  <a:lnTo>
                    <a:pt x="8170" y="210910"/>
                  </a:lnTo>
                  <a:lnTo>
                    <a:pt x="30920" y="254902"/>
                  </a:lnTo>
                  <a:lnTo>
                    <a:pt x="65611" y="289593"/>
                  </a:lnTo>
                  <a:lnTo>
                    <a:pt x="109603" y="312343"/>
                  </a:lnTo>
                  <a:lnTo>
                    <a:pt x="160257" y="320513"/>
                  </a:lnTo>
                  <a:lnTo>
                    <a:pt x="210910" y="312343"/>
                  </a:lnTo>
                  <a:lnTo>
                    <a:pt x="254902" y="289593"/>
                  </a:lnTo>
                  <a:lnTo>
                    <a:pt x="289593" y="254902"/>
                  </a:lnTo>
                  <a:lnTo>
                    <a:pt x="312343" y="210910"/>
                  </a:lnTo>
                  <a:lnTo>
                    <a:pt x="320513" y="160256"/>
                  </a:lnTo>
                  <a:lnTo>
                    <a:pt x="312343" y="109603"/>
                  </a:lnTo>
                  <a:lnTo>
                    <a:pt x="289593" y="65611"/>
                  </a:lnTo>
                  <a:lnTo>
                    <a:pt x="254902" y="30920"/>
                  </a:lnTo>
                  <a:lnTo>
                    <a:pt x="210910" y="8170"/>
                  </a:lnTo>
                  <a:lnTo>
                    <a:pt x="16025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object 16">
              <a:extLst>
                <a:ext uri="{FF2B5EF4-FFF2-40B4-BE49-F238E27FC236}">
                  <a16:creationId xmlns:a16="http://schemas.microsoft.com/office/drawing/2014/main" id="{99FD11B3-17F0-08A4-92F9-42C5B6D1A869}"/>
                </a:ext>
              </a:extLst>
            </p:cNvPr>
            <p:cNvSpPr/>
            <p:nvPr/>
          </p:nvSpPr>
          <p:spPr>
            <a:xfrm>
              <a:off x="1787517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56"/>
                  </a:moveTo>
                  <a:lnTo>
                    <a:pt x="8170" y="109603"/>
                  </a:lnTo>
                  <a:lnTo>
                    <a:pt x="30920" y="65611"/>
                  </a:lnTo>
                  <a:lnTo>
                    <a:pt x="65611" y="30920"/>
                  </a:lnTo>
                  <a:lnTo>
                    <a:pt x="109603" y="8170"/>
                  </a:lnTo>
                  <a:lnTo>
                    <a:pt x="160256" y="0"/>
                  </a:lnTo>
                  <a:lnTo>
                    <a:pt x="210910" y="8170"/>
                  </a:lnTo>
                  <a:lnTo>
                    <a:pt x="254902" y="30920"/>
                  </a:lnTo>
                  <a:lnTo>
                    <a:pt x="289593" y="65611"/>
                  </a:lnTo>
                  <a:lnTo>
                    <a:pt x="312343" y="109603"/>
                  </a:lnTo>
                  <a:lnTo>
                    <a:pt x="320513" y="160256"/>
                  </a:lnTo>
                  <a:lnTo>
                    <a:pt x="312343" y="210910"/>
                  </a:lnTo>
                  <a:lnTo>
                    <a:pt x="289593" y="254902"/>
                  </a:lnTo>
                  <a:lnTo>
                    <a:pt x="254902" y="289593"/>
                  </a:lnTo>
                  <a:lnTo>
                    <a:pt x="210910" y="312343"/>
                  </a:lnTo>
                  <a:lnTo>
                    <a:pt x="160256" y="320513"/>
                  </a:lnTo>
                  <a:lnTo>
                    <a:pt x="109603" y="312343"/>
                  </a:lnTo>
                  <a:lnTo>
                    <a:pt x="65611" y="289593"/>
                  </a:lnTo>
                  <a:lnTo>
                    <a:pt x="30920" y="254902"/>
                  </a:lnTo>
                  <a:lnTo>
                    <a:pt x="8170" y="210910"/>
                  </a:lnTo>
                  <a:lnTo>
                    <a:pt x="0" y="160256"/>
                  </a:lnTo>
                  <a:close/>
                </a:path>
              </a:pathLst>
            </a:custGeom>
            <a:ln w="331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object 17">
              <a:extLst>
                <a:ext uri="{FF2B5EF4-FFF2-40B4-BE49-F238E27FC236}">
                  <a16:creationId xmlns:a16="http://schemas.microsoft.com/office/drawing/2014/main" id="{5B9DE0F2-CEEF-C6CD-802F-36A1E0DF2B45}"/>
                </a:ext>
              </a:extLst>
            </p:cNvPr>
            <p:cNvSpPr/>
            <p:nvPr/>
          </p:nvSpPr>
          <p:spPr>
            <a:xfrm>
              <a:off x="2588802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256" y="0"/>
                  </a:moveTo>
                  <a:lnTo>
                    <a:pt x="109603" y="8170"/>
                  </a:lnTo>
                  <a:lnTo>
                    <a:pt x="65611" y="30920"/>
                  </a:lnTo>
                  <a:lnTo>
                    <a:pt x="30920" y="65611"/>
                  </a:lnTo>
                  <a:lnTo>
                    <a:pt x="8170" y="109603"/>
                  </a:lnTo>
                  <a:lnTo>
                    <a:pt x="0" y="160256"/>
                  </a:lnTo>
                  <a:lnTo>
                    <a:pt x="8170" y="210910"/>
                  </a:lnTo>
                  <a:lnTo>
                    <a:pt x="30920" y="254902"/>
                  </a:lnTo>
                  <a:lnTo>
                    <a:pt x="65611" y="289593"/>
                  </a:lnTo>
                  <a:lnTo>
                    <a:pt x="109603" y="312343"/>
                  </a:lnTo>
                  <a:lnTo>
                    <a:pt x="160256" y="320513"/>
                  </a:lnTo>
                  <a:lnTo>
                    <a:pt x="210909" y="312343"/>
                  </a:lnTo>
                  <a:lnTo>
                    <a:pt x="254902" y="289593"/>
                  </a:lnTo>
                  <a:lnTo>
                    <a:pt x="289593" y="254902"/>
                  </a:lnTo>
                  <a:lnTo>
                    <a:pt x="312343" y="210910"/>
                  </a:lnTo>
                  <a:lnTo>
                    <a:pt x="320513" y="160256"/>
                  </a:lnTo>
                  <a:lnTo>
                    <a:pt x="312343" y="109603"/>
                  </a:lnTo>
                  <a:lnTo>
                    <a:pt x="289593" y="65611"/>
                  </a:lnTo>
                  <a:lnTo>
                    <a:pt x="254902" y="30920"/>
                  </a:lnTo>
                  <a:lnTo>
                    <a:pt x="210909" y="8170"/>
                  </a:lnTo>
                  <a:lnTo>
                    <a:pt x="1602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object 18">
              <a:extLst>
                <a:ext uri="{FF2B5EF4-FFF2-40B4-BE49-F238E27FC236}">
                  <a16:creationId xmlns:a16="http://schemas.microsoft.com/office/drawing/2014/main" id="{DFFBB503-AD7F-BE48-86AA-F479C27202FD}"/>
                </a:ext>
              </a:extLst>
            </p:cNvPr>
            <p:cNvSpPr/>
            <p:nvPr/>
          </p:nvSpPr>
          <p:spPr>
            <a:xfrm>
              <a:off x="2588802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56"/>
                  </a:moveTo>
                  <a:lnTo>
                    <a:pt x="8170" y="109603"/>
                  </a:lnTo>
                  <a:lnTo>
                    <a:pt x="30920" y="65611"/>
                  </a:lnTo>
                  <a:lnTo>
                    <a:pt x="65611" y="30920"/>
                  </a:lnTo>
                  <a:lnTo>
                    <a:pt x="109603" y="8170"/>
                  </a:lnTo>
                  <a:lnTo>
                    <a:pt x="160256" y="0"/>
                  </a:lnTo>
                  <a:lnTo>
                    <a:pt x="210910" y="8170"/>
                  </a:lnTo>
                  <a:lnTo>
                    <a:pt x="254902" y="30920"/>
                  </a:lnTo>
                  <a:lnTo>
                    <a:pt x="289593" y="65611"/>
                  </a:lnTo>
                  <a:lnTo>
                    <a:pt x="312343" y="109603"/>
                  </a:lnTo>
                  <a:lnTo>
                    <a:pt x="320513" y="160256"/>
                  </a:lnTo>
                  <a:lnTo>
                    <a:pt x="312343" y="210910"/>
                  </a:lnTo>
                  <a:lnTo>
                    <a:pt x="289593" y="254902"/>
                  </a:lnTo>
                  <a:lnTo>
                    <a:pt x="254902" y="289593"/>
                  </a:lnTo>
                  <a:lnTo>
                    <a:pt x="210910" y="312343"/>
                  </a:lnTo>
                  <a:lnTo>
                    <a:pt x="160256" y="320513"/>
                  </a:lnTo>
                  <a:lnTo>
                    <a:pt x="109603" y="312343"/>
                  </a:lnTo>
                  <a:lnTo>
                    <a:pt x="65611" y="289593"/>
                  </a:lnTo>
                  <a:lnTo>
                    <a:pt x="30920" y="254902"/>
                  </a:lnTo>
                  <a:lnTo>
                    <a:pt x="8170" y="210910"/>
                  </a:lnTo>
                  <a:lnTo>
                    <a:pt x="0" y="160256"/>
                  </a:lnTo>
                  <a:close/>
                </a:path>
              </a:pathLst>
            </a:custGeom>
            <a:ln w="331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object 19">
              <a:extLst>
                <a:ext uri="{FF2B5EF4-FFF2-40B4-BE49-F238E27FC236}">
                  <a16:creationId xmlns:a16="http://schemas.microsoft.com/office/drawing/2014/main" id="{4DE50B1D-8659-0E85-8B22-A597B864C9F0}"/>
                </a:ext>
              </a:extLst>
            </p:cNvPr>
            <p:cNvSpPr/>
            <p:nvPr/>
          </p:nvSpPr>
          <p:spPr>
            <a:xfrm>
              <a:off x="3390087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256" y="0"/>
                  </a:moveTo>
                  <a:lnTo>
                    <a:pt x="109603" y="8170"/>
                  </a:lnTo>
                  <a:lnTo>
                    <a:pt x="65611" y="30920"/>
                  </a:lnTo>
                  <a:lnTo>
                    <a:pt x="30920" y="65611"/>
                  </a:lnTo>
                  <a:lnTo>
                    <a:pt x="8170" y="109603"/>
                  </a:lnTo>
                  <a:lnTo>
                    <a:pt x="0" y="160256"/>
                  </a:lnTo>
                  <a:lnTo>
                    <a:pt x="8170" y="210910"/>
                  </a:lnTo>
                  <a:lnTo>
                    <a:pt x="30920" y="254902"/>
                  </a:lnTo>
                  <a:lnTo>
                    <a:pt x="65611" y="289593"/>
                  </a:lnTo>
                  <a:lnTo>
                    <a:pt x="109603" y="312343"/>
                  </a:lnTo>
                  <a:lnTo>
                    <a:pt x="160256" y="320513"/>
                  </a:lnTo>
                  <a:lnTo>
                    <a:pt x="210909" y="312343"/>
                  </a:lnTo>
                  <a:lnTo>
                    <a:pt x="254902" y="289593"/>
                  </a:lnTo>
                  <a:lnTo>
                    <a:pt x="289593" y="254902"/>
                  </a:lnTo>
                  <a:lnTo>
                    <a:pt x="312343" y="210910"/>
                  </a:lnTo>
                  <a:lnTo>
                    <a:pt x="320513" y="160256"/>
                  </a:lnTo>
                  <a:lnTo>
                    <a:pt x="312343" y="109603"/>
                  </a:lnTo>
                  <a:lnTo>
                    <a:pt x="289593" y="65611"/>
                  </a:lnTo>
                  <a:lnTo>
                    <a:pt x="254902" y="30920"/>
                  </a:lnTo>
                  <a:lnTo>
                    <a:pt x="210909" y="8170"/>
                  </a:lnTo>
                  <a:lnTo>
                    <a:pt x="1602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object 20">
              <a:extLst>
                <a:ext uri="{FF2B5EF4-FFF2-40B4-BE49-F238E27FC236}">
                  <a16:creationId xmlns:a16="http://schemas.microsoft.com/office/drawing/2014/main" id="{FEC8D8AD-6B71-8E55-2AB2-8DBAD31B7CB7}"/>
                </a:ext>
              </a:extLst>
            </p:cNvPr>
            <p:cNvSpPr/>
            <p:nvPr/>
          </p:nvSpPr>
          <p:spPr>
            <a:xfrm>
              <a:off x="3390087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56"/>
                  </a:moveTo>
                  <a:lnTo>
                    <a:pt x="8170" y="109603"/>
                  </a:lnTo>
                  <a:lnTo>
                    <a:pt x="30920" y="65611"/>
                  </a:lnTo>
                  <a:lnTo>
                    <a:pt x="65611" y="30920"/>
                  </a:lnTo>
                  <a:lnTo>
                    <a:pt x="109603" y="8170"/>
                  </a:lnTo>
                  <a:lnTo>
                    <a:pt x="160256" y="0"/>
                  </a:lnTo>
                  <a:lnTo>
                    <a:pt x="210910" y="8170"/>
                  </a:lnTo>
                  <a:lnTo>
                    <a:pt x="254902" y="30920"/>
                  </a:lnTo>
                  <a:lnTo>
                    <a:pt x="289593" y="65611"/>
                  </a:lnTo>
                  <a:lnTo>
                    <a:pt x="312343" y="109603"/>
                  </a:lnTo>
                  <a:lnTo>
                    <a:pt x="320513" y="160256"/>
                  </a:lnTo>
                  <a:lnTo>
                    <a:pt x="312343" y="210910"/>
                  </a:lnTo>
                  <a:lnTo>
                    <a:pt x="289593" y="254902"/>
                  </a:lnTo>
                  <a:lnTo>
                    <a:pt x="254902" y="289593"/>
                  </a:lnTo>
                  <a:lnTo>
                    <a:pt x="210910" y="312343"/>
                  </a:lnTo>
                  <a:lnTo>
                    <a:pt x="160256" y="320513"/>
                  </a:lnTo>
                  <a:lnTo>
                    <a:pt x="109603" y="312343"/>
                  </a:lnTo>
                  <a:lnTo>
                    <a:pt x="65611" y="289593"/>
                  </a:lnTo>
                  <a:lnTo>
                    <a:pt x="30920" y="254902"/>
                  </a:lnTo>
                  <a:lnTo>
                    <a:pt x="8170" y="210910"/>
                  </a:lnTo>
                  <a:lnTo>
                    <a:pt x="0" y="160256"/>
                  </a:lnTo>
                  <a:close/>
                </a:path>
              </a:pathLst>
            </a:custGeom>
            <a:ln w="331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object 21">
              <a:extLst>
                <a:ext uri="{FF2B5EF4-FFF2-40B4-BE49-F238E27FC236}">
                  <a16:creationId xmlns:a16="http://schemas.microsoft.com/office/drawing/2014/main" id="{C7AEAC1C-59C8-476C-4392-CFC0056A1D52}"/>
                </a:ext>
              </a:extLst>
            </p:cNvPr>
            <p:cNvSpPr/>
            <p:nvPr/>
          </p:nvSpPr>
          <p:spPr>
            <a:xfrm>
              <a:off x="4185845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257" y="0"/>
                  </a:moveTo>
                  <a:lnTo>
                    <a:pt x="109603" y="8170"/>
                  </a:lnTo>
                  <a:lnTo>
                    <a:pt x="65611" y="30920"/>
                  </a:lnTo>
                  <a:lnTo>
                    <a:pt x="30920" y="65611"/>
                  </a:lnTo>
                  <a:lnTo>
                    <a:pt x="8170" y="109603"/>
                  </a:lnTo>
                  <a:lnTo>
                    <a:pt x="0" y="160256"/>
                  </a:lnTo>
                  <a:lnTo>
                    <a:pt x="8170" y="210910"/>
                  </a:lnTo>
                  <a:lnTo>
                    <a:pt x="30920" y="254902"/>
                  </a:lnTo>
                  <a:lnTo>
                    <a:pt x="65611" y="289593"/>
                  </a:lnTo>
                  <a:lnTo>
                    <a:pt x="109603" y="312343"/>
                  </a:lnTo>
                  <a:lnTo>
                    <a:pt x="160257" y="320513"/>
                  </a:lnTo>
                  <a:lnTo>
                    <a:pt x="210910" y="312343"/>
                  </a:lnTo>
                  <a:lnTo>
                    <a:pt x="254902" y="289593"/>
                  </a:lnTo>
                  <a:lnTo>
                    <a:pt x="289593" y="254902"/>
                  </a:lnTo>
                  <a:lnTo>
                    <a:pt x="312343" y="210910"/>
                  </a:lnTo>
                  <a:lnTo>
                    <a:pt x="320513" y="160256"/>
                  </a:lnTo>
                  <a:lnTo>
                    <a:pt x="312343" y="109603"/>
                  </a:lnTo>
                  <a:lnTo>
                    <a:pt x="289593" y="65611"/>
                  </a:lnTo>
                  <a:lnTo>
                    <a:pt x="254902" y="30920"/>
                  </a:lnTo>
                  <a:lnTo>
                    <a:pt x="210910" y="8170"/>
                  </a:lnTo>
                  <a:lnTo>
                    <a:pt x="16025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object 22">
              <a:extLst>
                <a:ext uri="{FF2B5EF4-FFF2-40B4-BE49-F238E27FC236}">
                  <a16:creationId xmlns:a16="http://schemas.microsoft.com/office/drawing/2014/main" id="{8365E4B3-3914-B647-7A21-55AD7F1C97C9}"/>
                </a:ext>
              </a:extLst>
            </p:cNvPr>
            <p:cNvSpPr/>
            <p:nvPr/>
          </p:nvSpPr>
          <p:spPr>
            <a:xfrm>
              <a:off x="4185845" y="5982419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56"/>
                  </a:moveTo>
                  <a:lnTo>
                    <a:pt x="8170" y="109603"/>
                  </a:lnTo>
                  <a:lnTo>
                    <a:pt x="30920" y="65611"/>
                  </a:lnTo>
                  <a:lnTo>
                    <a:pt x="65611" y="30920"/>
                  </a:lnTo>
                  <a:lnTo>
                    <a:pt x="109603" y="8170"/>
                  </a:lnTo>
                  <a:lnTo>
                    <a:pt x="160256" y="0"/>
                  </a:lnTo>
                  <a:lnTo>
                    <a:pt x="210910" y="8170"/>
                  </a:lnTo>
                  <a:lnTo>
                    <a:pt x="254902" y="30920"/>
                  </a:lnTo>
                  <a:lnTo>
                    <a:pt x="289593" y="65611"/>
                  </a:lnTo>
                  <a:lnTo>
                    <a:pt x="312343" y="109603"/>
                  </a:lnTo>
                  <a:lnTo>
                    <a:pt x="320513" y="160256"/>
                  </a:lnTo>
                  <a:lnTo>
                    <a:pt x="312343" y="210910"/>
                  </a:lnTo>
                  <a:lnTo>
                    <a:pt x="289593" y="254902"/>
                  </a:lnTo>
                  <a:lnTo>
                    <a:pt x="254902" y="289593"/>
                  </a:lnTo>
                  <a:lnTo>
                    <a:pt x="210910" y="312343"/>
                  </a:lnTo>
                  <a:lnTo>
                    <a:pt x="160256" y="320513"/>
                  </a:lnTo>
                  <a:lnTo>
                    <a:pt x="109603" y="312343"/>
                  </a:lnTo>
                  <a:lnTo>
                    <a:pt x="65611" y="289593"/>
                  </a:lnTo>
                  <a:lnTo>
                    <a:pt x="30920" y="254902"/>
                  </a:lnTo>
                  <a:lnTo>
                    <a:pt x="8170" y="210910"/>
                  </a:lnTo>
                  <a:lnTo>
                    <a:pt x="0" y="160256"/>
                  </a:lnTo>
                  <a:close/>
                </a:path>
              </a:pathLst>
            </a:custGeom>
            <a:ln w="331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object 23">
              <a:extLst>
                <a:ext uri="{FF2B5EF4-FFF2-40B4-BE49-F238E27FC236}">
                  <a16:creationId xmlns:a16="http://schemas.microsoft.com/office/drawing/2014/main" id="{6C316842-4060-98D6-15CC-6EEFC74CA168}"/>
                </a:ext>
              </a:extLst>
            </p:cNvPr>
            <p:cNvSpPr/>
            <p:nvPr/>
          </p:nvSpPr>
          <p:spPr>
            <a:xfrm>
              <a:off x="4987129" y="5976893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256" y="0"/>
                  </a:moveTo>
                  <a:lnTo>
                    <a:pt x="109603" y="8169"/>
                  </a:lnTo>
                  <a:lnTo>
                    <a:pt x="65611" y="30920"/>
                  </a:lnTo>
                  <a:lnTo>
                    <a:pt x="30920" y="65611"/>
                  </a:lnTo>
                  <a:lnTo>
                    <a:pt x="8170" y="109603"/>
                  </a:lnTo>
                  <a:lnTo>
                    <a:pt x="0" y="160256"/>
                  </a:lnTo>
                  <a:lnTo>
                    <a:pt x="8170" y="210910"/>
                  </a:lnTo>
                  <a:lnTo>
                    <a:pt x="30920" y="254902"/>
                  </a:lnTo>
                  <a:lnTo>
                    <a:pt x="65611" y="289593"/>
                  </a:lnTo>
                  <a:lnTo>
                    <a:pt x="109603" y="312343"/>
                  </a:lnTo>
                  <a:lnTo>
                    <a:pt x="160256" y="320513"/>
                  </a:lnTo>
                  <a:lnTo>
                    <a:pt x="210909" y="312343"/>
                  </a:lnTo>
                  <a:lnTo>
                    <a:pt x="254902" y="289593"/>
                  </a:lnTo>
                  <a:lnTo>
                    <a:pt x="289593" y="254902"/>
                  </a:lnTo>
                  <a:lnTo>
                    <a:pt x="312343" y="210910"/>
                  </a:lnTo>
                  <a:lnTo>
                    <a:pt x="320513" y="160256"/>
                  </a:lnTo>
                  <a:lnTo>
                    <a:pt x="312343" y="109603"/>
                  </a:lnTo>
                  <a:lnTo>
                    <a:pt x="289593" y="65611"/>
                  </a:lnTo>
                  <a:lnTo>
                    <a:pt x="254902" y="30920"/>
                  </a:lnTo>
                  <a:lnTo>
                    <a:pt x="210909" y="8169"/>
                  </a:lnTo>
                  <a:lnTo>
                    <a:pt x="1602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object 24">
              <a:extLst>
                <a:ext uri="{FF2B5EF4-FFF2-40B4-BE49-F238E27FC236}">
                  <a16:creationId xmlns:a16="http://schemas.microsoft.com/office/drawing/2014/main" id="{3B577570-9C5C-59E3-3A6A-DA4CE176A051}"/>
                </a:ext>
              </a:extLst>
            </p:cNvPr>
            <p:cNvSpPr/>
            <p:nvPr/>
          </p:nvSpPr>
          <p:spPr>
            <a:xfrm>
              <a:off x="4987129" y="5976893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56"/>
                  </a:moveTo>
                  <a:lnTo>
                    <a:pt x="8170" y="109603"/>
                  </a:lnTo>
                  <a:lnTo>
                    <a:pt x="30920" y="65611"/>
                  </a:lnTo>
                  <a:lnTo>
                    <a:pt x="65611" y="30920"/>
                  </a:lnTo>
                  <a:lnTo>
                    <a:pt x="109603" y="8170"/>
                  </a:lnTo>
                  <a:lnTo>
                    <a:pt x="160256" y="0"/>
                  </a:lnTo>
                  <a:lnTo>
                    <a:pt x="210910" y="8170"/>
                  </a:lnTo>
                  <a:lnTo>
                    <a:pt x="254902" y="30920"/>
                  </a:lnTo>
                  <a:lnTo>
                    <a:pt x="289593" y="65611"/>
                  </a:lnTo>
                  <a:lnTo>
                    <a:pt x="312343" y="109603"/>
                  </a:lnTo>
                  <a:lnTo>
                    <a:pt x="320513" y="160256"/>
                  </a:lnTo>
                  <a:lnTo>
                    <a:pt x="312343" y="210910"/>
                  </a:lnTo>
                  <a:lnTo>
                    <a:pt x="289593" y="254902"/>
                  </a:lnTo>
                  <a:lnTo>
                    <a:pt x="254902" y="289593"/>
                  </a:lnTo>
                  <a:lnTo>
                    <a:pt x="210910" y="312343"/>
                  </a:lnTo>
                  <a:lnTo>
                    <a:pt x="160256" y="320513"/>
                  </a:lnTo>
                  <a:lnTo>
                    <a:pt x="109603" y="312343"/>
                  </a:lnTo>
                  <a:lnTo>
                    <a:pt x="65611" y="289593"/>
                  </a:lnTo>
                  <a:lnTo>
                    <a:pt x="30920" y="254902"/>
                  </a:lnTo>
                  <a:lnTo>
                    <a:pt x="8170" y="210910"/>
                  </a:lnTo>
                  <a:lnTo>
                    <a:pt x="0" y="160256"/>
                  </a:lnTo>
                  <a:close/>
                </a:path>
              </a:pathLst>
            </a:custGeom>
            <a:ln w="331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object 25">
              <a:extLst>
                <a:ext uri="{FF2B5EF4-FFF2-40B4-BE49-F238E27FC236}">
                  <a16:creationId xmlns:a16="http://schemas.microsoft.com/office/drawing/2014/main" id="{2AED23D5-3C74-77AD-C52B-41580E1D96DF}"/>
                </a:ext>
              </a:extLst>
            </p:cNvPr>
            <p:cNvSpPr/>
            <p:nvPr/>
          </p:nvSpPr>
          <p:spPr>
            <a:xfrm>
              <a:off x="1610682" y="2907144"/>
              <a:ext cx="652145" cy="522605"/>
            </a:xfrm>
            <a:custGeom>
              <a:avLst/>
              <a:gdLst/>
              <a:ahLst/>
              <a:cxnLst/>
              <a:rect l="l" t="t" r="r" b="b"/>
              <a:pathLst>
                <a:path w="652144" h="522604">
                  <a:moveTo>
                    <a:pt x="652080" y="0"/>
                  </a:moveTo>
                  <a:lnTo>
                    <a:pt x="618941" y="32808"/>
                  </a:lnTo>
                  <a:lnTo>
                    <a:pt x="580452" y="46660"/>
                  </a:lnTo>
                  <a:lnTo>
                    <a:pt x="529961" y="58214"/>
                  </a:lnTo>
                  <a:lnTo>
                    <a:pt x="469423" y="67020"/>
                  </a:lnTo>
                  <a:lnTo>
                    <a:pt x="400797" y="72633"/>
                  </a:lnTo>
                  <a:lnTo>
                    <a:pt x="326039" y="74603"/>
                  </a:lnTo>
                  <a:lnTo>
                    <a:pt x="251281" y="72633"/>
                  </a:lnTo>
                  <a:lnTo>
                    <a:pt x="182655" y="67020"/>
                  </a:lnTo>
                  <a:lnTo>
                    <a:pt x="122118" y="58214"/>
                  </a:lnTo>
                  <a:lnTo>
                    <a:pt x="71627" y="46660"/>
                  </a:lnTo>
                  <a:lnTo>
                    <a:pt x="33138" y="32808"/>
                  </a:lnTo>
                  <a:lnTo>
                    <a:pt x="0" y="0"/>
                  </a:lnTo>
                  <a:lnTo>
                    <a:pt x="0" y="447614"/>
                  </a:lnTo>
                  <a:lnTo>
                    <a:pt x="33138" y="480422"/>
                  </a:lnTo>
                  <a:lnTo>
                    <a:pt x="71627" y="494274"/>
                  </a:lnTo>
                  <a:lnTo>
                    <a:pt x="122118" y="505828"/>
                  </a:lnTo>
                  <a:lnTo>
                    <a:pt x="182655" y="514634"/>
                  </a:lnTo>
                  <a:lnTo>
                    <a:pt x="251281" y="520247"/>
                  </a:lnTo>
                  <a:lnTo>
                    <a:pt x="326039" y="522217"/>
                  </a:lnTo>
                  <a:lnTo>
                    <a:pt x="400797" y="520247"/>
                  </a:lnTo>
                  <a:lnTo>
                    <a:pt x="469423" y="514634"/>
                  </a:lnTo>
                  <a:lnTo>
                    <a:pt x="529961" y="505828"/>
                  </a:lnTo>
                  <a:lnTo>
                    <a:pt x="580452" y="494274"/>
                  </a:lnTo>
                  <a:lnTo>
                    <a:pt x="618941" y="480422"/>
                  </a:lnTo>
                  <a:lnTo>
                    <a:pt x="652080" y="447614"/>
                  </a:lnTo>
                  <a:lnTo>
                    <a:pt x="65208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object 26">
              <a:extLst>
                <a:ext uri="{FF2B5EF4-FFF2-40B4-BE49-F238E27FC236}">
                  <a16:creationId xmlns:a16="http://schemas.microsoft.com/office/drawing/2014/main" id="{11083E3B-B161-979B-C3EC-712403294DE6}"/>
                </a:ext>
              </a:extLst>
            </p:cNvPr>
            <p:cNvSpPr/>
            <p:nvPr/>
          </p:nvSpPr>
          <p:spPr>
            <a:xfrm>
              <a:off x="1610682" y="2832542"/>
              <a:ext cx="652145" cy="149225"/>
            </a:xfrm>
            <a:custGeom>
              <a:avLst/>
              <a:gdLst/>
              <a:ahLst/>
              <a:cxnLst/>
              <a:rect l="l" t="t" r="r" b="b"/>
              <a:pathLst>
                <a:path w="652144" h="149225">
                  <a:moveTo>
                    <a:pt x="326039" y="0"/>
                  </a:moveTo>
                  <a:lnTo>
                    <a:pt x="251281" y="1970"/>
                  </a:lnTo>
                  <a:lnTo>
                    <a:pt x="182655" y="7582"/>
                  </a:lnTo>
                  <a:lnTo>
                    <a:pt x="122118" y="16389"/>
                  </a:lnTo>
                  <a:lnTo>
                    <a:pt x="71627" y="27942"/>
                  </a:lnTo>
                  <a:lnTo>
                    <a:pt x="33138" y="41794"/>
                  </a:lnTo>
                  <a:lnTo>
                    <a:pt x="0" y="74602"/>
                  </a:lnTo>
                  <a:lnTo>
                    <a:pt x="8610" y="91708"/>
                  </a:lnTo>
                  <a:lnTo>
                    <a:pt x="71627" y="121263"/>
                  </a:lnTo>
                  <a:lnTo>
                    <a:pt x="122118" y="132816"/>
                  </a:lnTo>
                  <a:lnTo>
                    <a:pt x="182655" y="141623"/>
                  </a:lnTo>
                  <a:lnTo>
                    <a:pt x="251281" y="147235"/>
                  </a:lnTo>
                  <a:lnTo>
                    <a:pt x="326039" y="149205"/>
                  </a:lnTo>
                  <a:lnTo>
                    <a:pt x="400797" y="147235"/>
                  </a:lnTo>
                  <a:lnTo>
                    <a:pt x="469423" y="141623"/>
                  </a:lnTo>
                  <a:lnTo>
                    <a:pt x="529961" y="132816"/>
                  </a:lnTo>
                  <a:lnTo>
                    <a:pt x="580452" y="121263"/>
                  </a:lnTo>
                  <a:lnTo>
                    <a:pt x="618941" y="107411"/>
                  </a:lnTo>
                  <a:lnTo>
                    <a:pt x="652080" y="74602"/>
                  </a:lnTo>
                  <a:lnTo>
                    <a:pt x="643469" y="57496"/>
                  </a:lnTo>
                  <a:lnTo>
                    <a:pt x="580452" y="27942"/>
                  </a:lnTo>
                  <a:lnTo>
                    <a:pt x="529961" y="16389"/>
                  </a:lnTo>
                  <a:lnTo>
                    <a:pt x="469423" y="7582"/>
                  </a:lnTo>
                  <a:lnTo>
                    <a:pt x="400797" y="1970"/>
                  </a:lnTo>
                  <a:lnTo>
                    <a:pt x="326039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object 27">
              <a:extLst>
                <a:ext uri="{FF2B5EF4-FFF2-40B4-BE49-F238E27FC236}">
                  <a16:creationId xmlns:a16="http://schemas.microsoft.com/office/drawing/2014/main" id="{EA1F62BD-1CA2-73AC-0872-138E096C00A1}"/>
                </a:ext>
              </a:extLst>
            </p:cNvPr>
            <p:cNvSpPr/>
            <p:nvPr/>
          </p:nvSpPr>
          <p:spPr>
            <a:xfrm>
              <a:off x="1610682" y="2832542"/>
              <a:ext cx="652145" cy="596900"/>
            </a:xfrm>
            <a:custGeom>
              <a:avLst/>
              <a:gdLst/>
              <a:ahLst/>
              <a:cxnLst/>
              <a:rect l="l" t="t" r="r" b="b"/>
              <a:pathLst>
                <a:path w="652144" h="596900">
                  <a:moveTo>
                    <a:pt x="652079" y="74602"/>
                  </a:moveTo>
                  <a:lnTo>
                    <a:pt x="618940" y="107411"/>
                  </a:lnTo>
                  <a:lnTo>
                    <a:pt x="580452" y="121262"/>
                  </a:lnTo>
                  <a:lnTo>
                    <a:pt x="529961" y="132816"/>
                  </a:lnTo>
                  <a:lnTo>
                    <a:pt x="469424" y="141622"/>
                  </a:lnTo>
                  <a:lnTo>
                    <a:pt x="400797" y="147235"/>
                  </a:lnTo>
                  <a:lnTo>
                    <a:pt x="326039" y="149205"/>
                  </a:lnTo>
                  <a:lnTo>
                    <a:pt x="251281" y="147235"/>
                  </a:lnTo>
                  <a:lnTo>
                    <a:pt x="182655" y="141622"/>
                  </a:lnTo>
                  <a:lnTo>
                    <a:pt x="122118" y="132816"/>
                  </a:lnTo>
                  <a:lnTo>
                    <a:pt x="71627" y="121262"/>
                  </a:lnTo>
                  <a:lnTo>
                    <a:pt x="33139" y="107411"/>
                  </a:lnTo>
                  <a:lnTo>
                    <a:pt x="0" y="74602"/>
                  </a:lnTo>
                  <a:lnTo>
                    <a:pt x="8610" y="57497"/>
                  </a:lnTo>
                  <a:lnTo>
                    <a:pt x="71627" y="27942"/>
                  </a:lnTo>
                  <a:lnTo>
                    <a:pt x="122118" y="16389"/>
                  </a:lnTo>
                  <a:lnTo>
                    <a:pt x="182655" y="7582"/>
                  </a:lnTo>
                  <a:lnTo>
                    <a:pt x="251281" y="1970"/>
                  </a:lnTo>
                  <a:lnTo>
                    <a:pt x="326039" y="0"/>
                  </a:lnTo>
                  <a:lnTo>
                    <a:pt x="400797" y="1970"/>
                  </a:lnTo>
                  <a:lnTo>
                    <a:pt x="469424" y="7582"/>
                  </a:lnTo>
                  <a:lnTo>
                    <a:pt x="529961" y="16389"/>
                  </a:lnTo>
                  <a:lnTo>
                    <a:pt x="580452" y="27942"/>
                  </a:lnTo>
                  <a:lnTo>
                    <a:pt x="618940" y="41794"/>
                  </a:lnTo>
                  <a:lnTo>
                    <a:pt x="652079" y="74602"/>
                  </a:lnTo>
                  <a:lnTo>
                    <a:pt x="652079" y="522216"/>
                  </a:lnTo>
                  <a:lnTo>
                    <a:pt x="618940" y="555025"/>
                  </a:lnTo>
                  <a:lnTo>
                    <a:pt x="580452" y="568877"/>
                  </a:lnTo>
                  <a:lnTo>
                    <a:pt x="529961" y="580430"/>
                  </a:lnTo>
                  <a:lnTo>
                    <a:pt x="469424" y="589236"/>
                  </a:lnTo>
                  <a:lnTo>
                    <a:pt x="400797" y="594849"/>
                  </a:lnTo>
                  <a:lnTo>
                    <a:pt x="326039" y="596819"/>
                  </a:lnTo>
                  <a:lnTo>
                    <a:pt x="251281" y="594849"/>
                  </a:lnTo>
                  <a:lnTo>
                    <a:pt x="182655" y="589236"/>
                  </a:lnTo>
                  <a:lnTo>
                    <a:pt x="122118" y="580430"/>
                  </a:lnTo>
                  <a:lnTo>
                    <a:pt x="71627" y="568877"/>
                  </a:lnTo>
                  <a:lnTo>
                    <a:pt x="33139" y="555025"/>
                  </a:lnTo>
                  <a:lnTo>
                    <a:pt x="0" y="522216"/>
                  </a:lnTo>
                  <a:lnTo>
                    <a:pt x="0" y="74602"/>
                  </a:lnTo>
                </a:path>
              </a:pathLst>
            </a:custGeom>
            <a:ln w="11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0" name="object 28">
            <a:extLst>
              <a:ext uri="{FF2B5EF4-FFF2-40B4-BE49-F238E27FC236}">
                <a16:creationId xmlns:a16="http://schemas.microsoft.com/office/drawing/2014/main" id="{EEF2A0D8-571A-F9DD-584F-9E663C361C9D}"/>
              </a:ext>
            </a:extLst>
          </p:cNvPr>
          <p:cNvSpPr txBox="1"/>
          <p:nvPr/>
        </p:nvSpPr>
        <p:spPr>
          <a:xfrm>
            <a:off x="1686828" y="2415140"/>
            <a:ext cx="501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61" name="object 29">
            <a:extLst>
              <a:ext uri="{FF2B5EF4-FFF2-40B4-BE49-F238E27FC236}">
                <a16:creationId xmlns:a16="http://schemas.microsoft.com/office/drawing/2014/main" id="{FB2C602D-85B6-0779-65CF-7B9AD19AA702}"/>
              </a:ext>
            </a:extLst>
          </p:cNvPr>
          <p:cNvGrpSpPr/>
          <p:nvPr/>
        </p:nvGrpSpPr>
        <p:grpSpPr>
          <a:xfrm>
            <a:off x="2406252" y="2167923"/>
            <a:ext cx="658495" cy="603250"/>
            <a:chOff x="2406252" y="2826826"/>
            <a:chExt cx="658495" cy="603250"/>
          </a:xfrm>
        </p:grpSpPr>
        <p:sp>
          <p:nvSpPr>
            <p:cNvPr id="262" name="object 30">
              <a:extLst>
                <a:ext uri="{FF2B5EF4-FFF2-40B4-BE49-F238E27FC236}">
                  <a16:creationId xmlns:a16="http://schemas.microsoft.com/office/drawing/2014/main" id="{FF8B15E7-3BEC-1C62-063E-4FADE8420612}"/>
                </a:ext>
              </a:extLst>
            </p:cNvPr>
            <p:cNvSpPr/>
            <p:nvPr/>
          </p:nvSpPr>
          <p:spPr>
            <a:xfrm>
              <a:off x="2411967" y="2906453"/>
              <a:ext cx="647065" cy="517525"/>
            </a:xfrm>
            <a:custGeom>
              <a:avLst/>
              <a:gdLst/>
              <a:ahLst/>
              <a:cxnLst/>
              <a:rect l="l" t="t" r="r" b="b"/>
              <a:pathLst>
                <a:path w="647064" h="517525">
                  <a:moveTo>
                    <a:pt x="646553" y="0"/>
                  </a:moveTo>
                  <a:lnTo>
                    <a:pt x="613694" y="32504"/>
                  </a:lnTo>
                  <a:lnTo>
                    <a:pt x="575532" y="46227"/>
                  </a:lnTo>
                  <a:lnTo>
                    <a:pt x="525469" y="57673"/>
                  </a:lnTo>
                  <a:lnTo>
                    <a:pt x="465444" y="66399"/>
                  </a:lnTo>
                  <a:lnTo>
                    <a:pt x="397400" y="71959"/>
                  </a:lnTo>
                  <a:lnTo>
                    <a:pt x="323275" y="73911"/>
                  </a:lnTo>
                  <a:lnTo>
                    <a:pt x="249151" y="71959"/>
                  </a:lnTo>
                  <a:lnTo>
                    <a:pt x="181107" y="66399"/>
                  </a:lnTo>
                  <a:lnTo>
                    <a:pt x="121083" y="57673"/>
                  </a:lnTo>
                  <a:lnTo>
                    <a:pt x="71020" y="46227"/>
                  </a:lnTo>
                  <a:lnTo>
                    <a:pt x="32858" y="32504"/>
                  </a:lnTo>
                  <a:lnTo>
                    <a:pt x="0" y="0"/>
                  </a:lnTo>
                  <a:lnTo>
                    <a:pt x="0" y="443470"/>
                  </a:lnTo>
                  <a:lnTo>
                    <a:pt x="32858" y="475974"/>
                  </a:lnTo>
                  <a:lnTo>
                    <a:pt x="71020" y="489697"/>
                  </a:lnTo>
                  <a:lnTo>
                    <a:pt x="121083" y="501144"/>
                  </a:lnTo>
                  <a:lnTo>
                    <a:pt x="181107" y="509869"/>
                  </a:lnTo>
                  <a:lnTo>
                    <a:pt x="249151" y="515429"/>
                  </a:lnTo>
                  <a:lnTo>
                    <a:pt x="323275" y="517381"/>
                  </a:lnTo>
                  <a:lnTo>
                    <a:pt x="397400" y="515429"/>
                  </a:lnTo>
                  <a:lnTo>
                    <a:pt x="465444" y="509869"/>
                  </a:lnTo>
                  <a:lnTo>
                    <a:pt x="525469" y="501144"/>
                  </a:lnTo>
                  <a:lnTo>
                    <a:pt x="575532" y="489697"/>
                  </a:lnTo>
                  <a:lnTo>
                    <a:pt x="613694" y="475974"/>
                  </a:lnTo>
                  <a:lnTo>
                    <a:pt x="646553" y="443470"/>
                  </a:lnTo>
                  <a:lnTo>
                    <a:pt x="64655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object 31">
              <a:extLst>
                <a:ext uri="{FF2B5EF4-FFF2-40B4-BE49-F238E27FC236}">
                  <a16:creationId xmlns:a16="http://schemas.microsoft.com/office/drawing/2014/main" id="{52FED954-6866-C903-716E-DDBEC0FEDD8D}"/>
                </a:ext>
              </a:extLst>
            </p:cNvPr>
            <p:cNvSpPr/>
            <p:nvPr/>
          </p:nvSpPr>
          <p:spPr>
            <a:xfrm>
              <a:off x="2411967" y="2832541"/>
              <a:ext cx="647065" cy="147955"/>
            </a:xfrm>
            <a:custGeom>
              <a:avLst/>
              <a:gdLst/>
              <a:ahLst/>
              <a:cxnLst/>
              <a:rect l="l" t="t" r="r" b="b"/>
              <a:pathLst>
                <a:path w="647064" h="147955">
                  <a:moveTo>
                    <a:pt x="323275" y="0"/>
                  </a:moveTo>
                  <a:lnTo>
                    <a:pt x="249151" y="1952"/>
                  </a:lnTo>
                  <a:lnTo>
                    <a:pt x="181107" y="7512"/>
                  </a:lnTo>
                  <a:lnTo>
                    <a:pt x="121083" y="16237"/>
                  </a:lnTo>
                  <a:lnTo>
                    <a:pt x="71020" y="27683"/>
                  </a:lnTo>
                  <a:lnTo>
                    <a:pt x="32858" y="41406"/>
                  </a:lnTo>
                  <a:lnTo>
                    <a:pt x="0" y="73911"/>
                  </a:lnTo>
                  <a:lnTo>
                    <a:pt x="8537" y="90858"/>
                  </a:lnTo>
                  <a:lnTo>
                    <a:pt x="71020" y="120139"/>
                  </a:lnTo>
                  <a:lnTo>
                    <a:pt x="121083" y="131585"/>
                  </a:lnTo>
                  <a:lnTo>
                    <a:pt x="181107" y="140310"/>
                  </a:lnTo>
                  <a:lnTo>
                    <a:pt x="249151" y="145870"/>
                  </a:lnTo>
                  <a:lnTo>
                    <a:pt x="323275" y="147822"/>
                  </a:lnTo>
                  <a:lnTo>
                    <a:pt x="397400" y="145870"/>
                  </a:lnTo>
                  <a:lnTo>
                    <a:pt x="465444" y="140310"/>
                  </a:lnTo>
                  <a:lnTo>
                    <a:pt x="525469" y="131585"/>
                  </a:lnTo>
                  <a:lnTo>
                    <a:pt x="575532" y="120139"/>
                  </a:lnTo>
                  <a:lnTo>
                    <a:pt x="613694" y="106415"/>
                  </a:lnTo>
                  <a:lnTo>
                    <a:pt x="646553" y="73911"/>
                  </a:lnTo>
                  <a:lnTo>
                    <a:pt x="638015" y="56964"/>
                  </a:lnTo>
                  <a:lnTo>
                    <a:pt x="575532" y="27683"/>
                  </a:lnTo>
                  <a:lnTo>
                    <a:pt x="525469" y="16237"/>
                  </a:lnTo>
                  <a:lnTo>
                    <a:pt x="465444" y="7512"/>
                  </a:lnTo>
                  <a:lnTo>
                    <a:pt x="397400" y="1952"/>
                  </a:lnTo>
                  <a:lnTo>
                    <a:pt x="323275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object 32">
              <a:extLst>
                <a:ext uri="{FF2B5EF4-FFF2-40B4-BE49-F238E27FC236}">
                  <a16:creationId xmlns:a16="http://schemas.microsoft.com/office/drawing/2014/main" id="{EE26ACE2-0006-A676-07CB-E9AEE77BAF6B}"/>
                </a:ext>
              </a:extLst>
            </p:cNvPr>
            <p:cNvSpPr/>
            <p:nvPr/>
          </p:nvSpPr>
          <p:spPr>
            <a:xfrm>
              <a:off x="2411967" y="2832541"/>
              <a:ext cx="647065" cy="591820"/>
            </a:xfrm>
            <a:custGeom>
              <a:avLst/>
              <a:gdLst/>
              <a:ahLst/>
              <a:cxnLst/>
              <a:rect l="l" t="t" r="r" b="b"/>
              <a:pathLst>
                <a:path w="647064" h="591820">
                  <a:moveTo>
                    <a:pt x="646553" y="73911"/>
                  </a:moveTo>
                  <a:lnTo>
                    <a:pt x="613695" y="106416"/>
                  </a:lnTo>
                  <a:lnTo>
                    <a:pt x="575533" y="120139"/>
                  </a:lnTo>
                  <a:lnTo>
                    <a:pt x="525470" y="131585"/>
                  </a:lnTo>
                  <a:lnTo>
                    <a:pt x="465445" y="140311"/>
                  </a:lnTo>
                  <a:lnTo>
                    <a:pt x="397401" y="145871"/>
                  </a:lnTo>
                  <a:lnTo>
                    <a:pt x="323276" y="147823"/>
                  </a:lnTo>
                  <a:lnTo>
                    <a:pt x="249152" y="145871"/>
                  </a:lnTo>
                  <a:lnTo>
                    <a:pt x="181107" y="140311"/>
                  </a:lnTo>
                  <a:lnTo>
                    <a:pt x="121083" y="131585"/>
                  </a:lnTo>
                  <a:lnTo>
                    <a:pt x="71020" y="120139"/>
                  </a:lnTo>
                  <a:lnTo>
                    <a:pt x="32858" y="106416"/>
                  </a:lnTo>
                  <a:lnTo>
                    <a:pt x="0" y="73911"/>
                  </a:lnTo>
                  <a:lnTo>
                    <a:pt x="8537" y="56964"/>
                  </a:lnTo>
                  <a:lnTo>
                    <a:pt x="71020" y="27683"/>
                  </a:lnTo>
                  <a:lnTo>
                    <a:pt x="121083" y="16237"/>
                  </a:lnTo>
                  <a:lnTo>
                    <a:pt x="181107" y="7512"/>
                  </a:lnTo>
                  <a:lnTo>
                    <a:pt x="249152" y="1952"/>
                  </a:lnTo>
                  <a:lnTo>
                    <a:pt x="323276" y="0"/>
                  </a:lnTo>
                  <a:lnTo>
                    <a:pt x="397401" y="1952"/>
                  </a:lnTo>
                  <a:lnTo>
                    <a:pt x="465445" y="7512"/>
                  </a:lnTo>
                  <a:lnTo>
                    <a:pt x="525470" y="16237"/>
                  </a:lnTo>
                  <a:lnTo>
                    <a:pt x="575533" y="27683"/>
                  </a:lnTo>
                  <a:lnTo>
                    <a:pt x="613695" y="41407"/>
                  </a:lnTo>
                  <a:lnTo>
                    <a:pt x="646553" y="73911"/>
                  </a:lnTo>
                  <a:lnTo>
                    <a:pt x="646553" y="517381"/>
                  </a:lnTo>
                  <a:lnTo>
                    <a:pt x="613695" y="549885"/>
                  </a:lnTo>
                  <a:lnTo>
                    <a:pt x="575533" y="563609"/>
                  </a:lnTo>
                  <a:lnTo>
                    <a:pt x="525470" y="575055"/>
                  </a:lnTo>
                  <a:lnTo>
                    <a:pt x="465445" y="583780"/>
                  </a:lnTo>
                  <a:lnTo>
                    <a:pt x="397401" y="589340"/>
                  </a:lnTo>
                  <a:lnTo>
                    <a:pt x="323276" y="591292"/>
                  </a:lnTo>
                  <a:lnTo>
                    <a:pt x="249152" y="589340"/>
                  </a:lnTo>
                  <a:lnTo>
                    <a:pt x="181107" y="583780"/>
                  </a:lnTo>
                  <a:lnTo>
                    <a:pt x="121083" y="575055"/>
                  </a:lnTo>
                  <a:lnTo>
                    <a:pt x="71020" y="563609"/>
                  </a:lnTo>
                  <a:lnTo>
                    <a:pt x="32858" y="549885"/>
                  </a:lnTo>
                  <a:lnTo>
                    <a:pt x="0" y="517381"/>
                  </a:lnTo>
                  <a:lnTo>
                    <a:pt x="0" y="73911"/>
                  </a:lnTo>
                </a:path>
              </a:pathLst>
            </a:custGeom>
            <a:ln w="11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5" name="object 33">
            <a:extLst>
              <a:ext uri="{FF2B5EF4-FFF2-40B4-BE49-F238E27FC236}">
                <a16:creationId xmlns:a16="http://schemas.microsoft.com/office/drawing/2014/main" id="{778FCB9C-3B7B-8B25-A719-98048DBEC40E}"/>
              </a:ext>
            </a:extLst>
          </p:cNvPr>
          <p:cNvSpPr txBox="1"/>
          <p:nvPr/>
        </p:nvSpPr>
        <p:spPr>
          <a:xfrm>
            <a:off x="2487157" y="2409614"/>
            <a:ext cx="501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66" name="object 34">
            <a:extLst>
              <a:ext uri="{FF2B5EF4-FFF2-40B4-BE49-F238E27FC236}">
                <a16:creationId xmlns:a16="http://schemas.microsoft.com/office/drawing/2014/main" id="{8E4D6809-18C9-B1C6-4ABF-3ADCD2CF37A6}"/>
              </a:ext>
            </a:extLst>
          </p:cNvPr>
          <p:cNvGrpSpPr/>
          <p:nvPr/>
        </p:nvGrpSpPr>
        <p:grpSpPr>
          <a:xfrm>
            <a:off x="3218589" y="2162398"/>
            <a:ext cx="658495" cy="608330"/>
            <a:chOff x="3218589" y="2821301"/>
            <a:chExt cx="658495" cy="608330"/>
          </a:xfrm>
        </p:grpSpPr>
        <p:sp>
          <p:nvSpPr>
            <p:cNvPr id="267" name="object 35">
              <a:extLst>
                <a:ext uri="{FF2B5EF4-FFF2-40B4-BE49-F238E27FC236}">
                  <a16:creationId xmlns:a16="http://schemas.microsoft.com/office/drawing/2014/main" id="{483B83B9-B368-7452-1DFA-1C09BBBA1720}"/>
                </a:ext>
              </a:extLst>
            </p:cNvPr>
            <p:cNvSpPr/>
            <p:nvPr/>
          </p:nvSpPr>
          <p:spPr>
            <a:xfrm>
              <a:off x="3224304" y="2901618"/>
              <a:ext cx="647065" cy="522605"/>
            </a:xfrm>
            <a:custGeom>
              <a:avLst/>
              <a:gdLst/>
              <a:ahLst/>
              <a:cxnLst/>
              <a:rect l="l" t="t" r="r" b="b"/>
              <a:pathLst>
                <a:path w="647064" h="522604">
                  <a:moveTo>
                    <a:pt x="646553" y="0"/>
                  </a:moveTo>
                  <a:lnTo>
                    <a:pt x="613695" y="32808"/>
                  </a:lnTo>
                  <a:lnTo>
                    <a:pt x="575533" y="46660"/>
                  </a:lnTo>
                  <a:lnTo>
                    <a:pt x="525469" y="58213"/>
                  </a:lnTo>
                  <a:lnTo>
                    <a:pt x="465445" y="67019"/>
                  </a:lnTo>
                  <a:lnTo>
                    <a:pt x="397401" y="72632"/>
                  </a:lnTo>
                  <a:lnTo>
                    <a:pt x="323277" y="74602"/>
                  </a:lnTo>
                  <a:lnTo>
                    <a:pt x="249152" y="72632"/>
                  </a:lnTo>
                  <a:lnTo>
                    <a:pt x="181107" y="67019"/>
                  </a:lnTo>
                  <a:lnTo>
                    <a:pt x="121083" y="58213"/>
                  </a:lnTo>
                  <a:lnTo>
                    <a:pt x="71020" y="46660"/>
                  </a:lnTo>
                  <a:lnTo>
                    <a:pt x="32858" y="32808"/>
                  </a:lnTo>
                  <a:lnTo>
                    <a:pt x="0" y="0"/>
                  </a:lnTo>
                  <a:lnTo>
                    <a:pt x="0" y="447614"/>
                  </a:lnTo>
                  <a:lnTo>
                    <a:pt x="32858" y="480422"/>
                  </a:lnTo>
                  <a:lnTo>
                    <a:pt x="71020" y="494273"/>
                  </a:lnTo>
                  <a:lnTo>
                    <a:pt x="121083" y="505826"/>
                  </a:lnTo>
                  <a:lnTo>
                    <a:pt x="181107" y="514633"/>
                  </a:lnTo>
                  <a:lnTo>
                    <a:pt x="249152" y="520246"/>
                  </a:lnTo>
                  <a:lnTo>
                    <a:pt x="323277" y="522216"/>
                  </a:lnTo>
                  <a:lnTo>
                    <a:pt x="397401" y="520246"/>
                  </a:lnTo>
                  <a:lnTo>
                    <a:pt x="465445" y="514633"/>
                  </a:lnTo>
                  <a:lnTo>
                    <a:pt x="525469" y="505826"/>
                  </a:lnTo>
                  <a:lnTo>
                    <a:pt x="575533" y="494273"/>
                  </a:lnTo>
                  <a:lnTo>
                    <a:pt x="613695" y="480422"/>
                  </a:lnTo>
                  <a:lnTo>
                    <a:pt x="646553" y="447614"/>
                  </a:lnTo>
                  <a:lnTo>
                    <a:pt x="64655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object 36">
              <a:extLst>
                <a:ext uri="{FF2B5EF4-FFF2-40B4-BE49-F238E27FC236}">
                  <a16:creationId xmlns:a16="http://schemas.microsoft.com/office/drawing/2014/main" id="{33F24027-EF6A-9440-A8AA-E94678E0B1CC}"/>
                </a:ext>
              </a:extLst>
            </p:cNvPr>
            <p:cNvSpPr/>
            <p:nvPr/>
          </p:nvSpPr>
          <p:spPr>
            <a:xfrm>
              <a:off x="3224304" y="2827016"/>
              <a:ext cx="647065" cy="149225"/>
            </a:xfrm>
            <a:custGeom>
              <a:avLst/>
              <a:gdLst/>
              <a:ahLst/>
              <a:cxnLst/>
              <a:rect l="l" t="t" r="r" b="b"/>
              <a:pathLst>
                <a:path w="647064" h="149225">
                  <a:moveTo>
                    <a:pt x="323277" y="0"/>
                  </a:moveTo>
                  <a:lnTo>
                    <a:pt x="249152" y="1970"/>
                  </a:lnTo>
                  <a:lnTo>
                    <a:pt x="181107" y="7582"/>
                  </a:lnTo>
                  <a:lnTo>
                    <a:pt x="121083" y="16389"/>
                  </a:lnTo>
                  <a:lnTo>
                    <a:pt x="71020" y="27942"/>
                  </a:lnTo>
                  <a:lnTo>
                    <a:pt x="32858" y="41794"/>
                  </a:lnTo>
                  <a:lnTo>
                    <a:pt x="0" y="74602"/>
                  </a:lnTo>
                  <a:lnTo>
                    <a:pt x="8537" y="91708"/>
                  </a:lnTo>
                  <a:lnTo>
                    <a:pt x="71020" y="121262"/>
                  </a:lnTo>
                  <a:lnTo>
                    <a:pt x="121083" y="132815"/>
                  </a:lnTo>
                  <a:lnTo>
                    <a:pt x="181107" y="141622"/>
                  </a:lnTo>
                  <a:lnTo>
                    <a:pt x="249152" y="147234"/>
                  </a:lnTo>
                  <a:lnTo>
                    <a:pt x="323277" y="149204"/>
                  </a:lnTo>
                  <a:lnTo>
                    <a:pt x="397401" y="147234"/>
                  </a:lnTo>
                  <a:lnTo>
                    <a:pt x="465445" y="141622"/>
                  </a:lnTo>
                  <a:lnTo>
                    <a:pt x="525469" y="132815"/>
                  </a:lnTo>
                  <a:lnTo>
                    <a:pt x="575533" y="121262"/>
                  </a:lnTo>
                  <a:lnTo>
                    <a:pt x="613695" y="107410"/>
                  </a:lnTo>
                  <a:lnTo>
                    <a:pt x="646553" y="74602"/>
                  </a:lnTo>
                  <a:lnTo>
                    <a:pt x="638015" y="57496"/>
                  </a:lnTo>
                  <a:lnTo>
                    <a:pt x="575533" y="27942"/>
                  </a:lnTo>
                  <a:lnTo>
                    <a:pt x="525469" y="16389"/>
                  </a:lnTo>
                  <a:lnTo>
                    <a:pt x="465445" y="7582"/>
                  </a:lnTo>
                  <a:lnTo>
                    <a:pt x="397401" y="1970"/>
                  </a:lnTo>
                  <a:lnTo>
                    <a:pt x="323277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object 37">
              <a:extLst>
                <a:ext uri="{FF2B5EF4-FFF2-40B4-BE49-F238E27FC236}">
                  <a16:creationId xmlns:a16="http://schemas.microsoft.com/office/drawing/2014/main" id="{D253FB30-24E5-5AB8-81A4-DFC366B07B21}"/>
                </a:ext>
              </a:extLst>
            </p:cNvPr>
            <p:cNvSpPr/>
            <p:nvPr/>
          </p:nvSpPr>
          <p:spPr>
            <a:xfrm>
              <a:off x="3224304" y="2827016"/>
              <a:ext cx="647065" cy="596900"/>
            </a:xfrm>
            <a:custGeom>
              <a:avLst/>
              <a:gdLst/>
              <a:ahLst/>
              <a:cxnLst/>
              <a:rect l="l" t="t" r="r" b="b"/>
              <a:pathLst>
                <a:path w="647064" h="596900">
                  <a:moveTo>
                    <a:pt x="646553" y="74602"/>
                  </a:moveTo>
                  <a:lnTo>
                    <a:pt x="613695" y="107410"/>
                  </a:lnTo>
                  <a:lnTo>
                    <a:pt x="575533" y="121262"/>
                  </a:lnTo>
                  <a:lnTo>
                    <a:pt x="525470" y="132815"/>
                  </a:lnTo>
                  <a:lnTo>
                    <a:pt x="465445" y="141622"/>
                  </a:lnTo>
                  <a:lnTo>
                    <a:pt x="397401" y="147234"/>
                  </a:lnTo>
                  <a:lnTo>
                    <a:pt x="323276" y="149205"/>
                  </a:lnTo>
                  <a:lnTo>
                    <a:pt x="249152" y="147234"/>
                  </a:lnTo>
                  <a:lnTo>
                    <a:pt x="181107" y="141622"/>
                  </a:lnTo>
                  <a:lnTo>
                    <a:pt x="121083" y="132815"/>
                  </a:lnTo>
                  <a:lnTo>
                    <a:pt x="71020" y="121262"/>
                  </a:lnTo>
                  <a:lnTo>
                    <a:pt x="32858" y="107410"/>
                  </a:lnTo>
                  <a:lnTo>
                    <a:pt x="0" y="74602"/>
                  </a:lnTo>
                  <a:lnTo>
                    <a:pt x="8537" y="57496"/>
                  </a:lnTo>
                  <a:lnTo>
                    <a:pt x="71020" y="27942"/>
                  </a:lnTo>
                  <a:lnTo>
                    <a:pt x="121083" y="16389"/>
                  </a:lnTo>
                  <a:lnTo>
                    <a:pt x="181107" y="7582"/>
                  </a:lnTo>
                  <a:lnTo>
                    <a:pt x="249152" y="1970"/>
                  </a:lnTo>
                  <a:lnTo>
                    <a:pt x="323276" y="0"/>
                  </a:lnTo>
                  <a:lnTo>
                    <a:pt x="397401" y="1970"/>
                  </a:lnTo>
                  <a:lnTo>
                    <a:pt x="465445" y="7582"/>
                  </a:lnTo>
                  <a:lnTo>
                    <a:pt x="525470" y="16389"/>
                  </a:lnTo>
                  <a:lnTo>
                    <a:pt x="575533" y="27942"/>
                  </a:lnTo>
                  <a:lnTo>
                    <a:pt x="613695" y="41794"/>
                  </a:lnTo>
                  <a:lnTo>
                    <a:pt x="646553" y="74602"/>
                  </a:lnTo>
                  <a:lnTo>
                    <a:pt x="646553" y="522216"/>
                  </a:lnTo>
                  <a:lnTo>
                    <a:pt x="613695" y="555024"/>
                  </a:lnTo>
                  <a:lnTo>
                    <a:pt x="575533" y="568876"/>
                  </a:lnTo>
                  <a:lnTo>
                    <a:pt x="525470" y="580429"/>
                  </a:lnTo>
                  <a:lnTo>
                    <a:pt x="465445" y="589236"/>
                  </a:lnTo>
                  <a:lnTo>
                    <a:pt x="397401" y="594848"/>
                  </a:lnTo>
                  <a:lnTo>
                    <a:pt x="323276" y="596818"/>
                  </a:lnTo>
                  <a:lnTo>
                    <a:pt x="249152" y="594848"/>
                  </a:lnTo>
                  <a:lnTo>
                    <a:pt x="181107" y="589236"/>
                  </a:lnTo>
                  <a:lnTo>
                    <a:pt x="121083" y="580429"/>
                  </a:lnTo>
                  <a:lnTo>
                    <a:pt x="71020" y="568876"/>
                  </a:lnTo>
                  <a:lnTo>
                    <a:pt x="32858" y="555024"/>
                  </a:lnTo>
                  <a:lnTo>
                    <a:pt x="0" y="522216"/>
                  </a:lnTo>
                  <a:lnTo>
                    <a:pt x="0" y="74602"/>
                  </a:lnTo>
                </a:path>
              </a:pathLst>
            </a:custGeom>
            <a:ln w="11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0" name="object 38">
            <a:extLst>
              <a:ext uri="{FF2B5EF4-FFF2-40B4-BE49-F238E27FC236}">
                <a16:creationId xmlns:a16="http://schemas.microsoft.com/office/drawing/2014/main" id="{15C6CD3A-28A5-C200-0793-A95FA087469C}"/>
              </a:ext>
            </a:extLst>
          </p:cNvPr>
          <p:cNvSpPr txBox="1"/>
          <p:nvPr/>
        </p:nvSpPr>
        <p:spPr>
          <a:xfrm>
            <a:off x="3298921" y="2409614"/>
            <a:ext cx="501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71" name="object 39">
            <a:extLst>
              <a:ext uri="{FF2B5EF4-FFF2-40B4-BE49-F238E27FC236}">
                <a16:creationId xmlns:a16="http://schemas.microsoft.com/office/drawing/2014/main" id="{19C81755-EC4C-BD72-63A7-0B506D6CC8A0}"/>
              </a:ext>
            </a:extLst>
          </p:cNvPr>
          <p:cNvGrpSpPr/>
          <p:nvPr/>
        </p:nvGrpSpPr>
        <p:grpSpPr>
          <a:xfrm>
            <a:off x="4019874" y="2162398"/>
            <a:ext cx="658495" cy="603250"/>
            <a:chOff x="4019874" y="2821301"/>
            <a:chExt cx="658495" cy="603250"/>
          </a:xfrm>
        </p:grpSpPr>
        <p:sp>
          <p:nvSpPr>
            <p:cNvPr id="272" name="object 40">
              <a:extLst>
                <a:ext uri="{FF2B5EF4-FFF2-40B4-BE49-F238E27FC236}">
                  <a16:creationId xmlns:a16="http://schemas.microsoft.com/office/drawing/2014/main" id="{28113F7A-8EF0-280B-73FA-F5F73AF7B17F}"/>
                </a:ext>
              </a:extLst>
            </p:cNvPr>
            <p:cNvSpPr/>
            <p:nvPr/>
          </p:nvSpPr>
          <p:spPr>
            <a:xfrm>
              <a:off x="4025589" y="2900927"/>
              <a:ext cx="647065" cy="517525"/>
            </a:xfrm>
            <a:custGeom>
              <a:avLst/>
              <a:gdLst/>
              <a:ahLst/>
              <a:cxnLst/>
              <a:rect l="l" t="t" r="r" b="b"/>
              <a:pathLst>
                <a:path w="647064" h="517525">
                  <a:moveTo>
                    <a:pt x="646553" y="0"/>
                  </a:moveTo>
                  <a:lnTo>
                    <a:pt x="613694" y="32504"/>
                  </a:lnTo>
                  <a:lnTo>
                    <a:pt x="575532" y="46227"/>
                  </a:lnTo>
                  <a:lnTo>
                    <a:pt x="525469" y="57673"/>
                  </a:lnTo>
                  <a:lnTo>
                    <a:pt x="465444" y="66399"/>
                  </a:lnTo>
                  <a:lnTo>
                    <a:pt x="397400" y="71959"/>
                  </a:lnTo>
                  <a:lnTo>
                    <a:pt x="323275" y="73911"/>
                  </a:lnTo>
                  <a:lnTo>
                    <a:pt x="249151" y="71959"/>
                  </a:lnTo>
                  <a:lnTo>
                    <a:pt x="181107" y="66399"/>
                  </a:lnTo>
                  <a:lnTo>
                    <a:pt x="121083" y="57673"/>
                  </a:lnTo>
                  <a:lnTo>
                    <a:pt x="71020" y="46227"/>
                  </a:lnTo>
                  <a:lnTo>
                    <a:pt x="32858" y="32504"/>
                  </a:lnTo>
                  <a:lnTo>
                    <a:pt x="0" y="0"/>
                  </a:lnTo>
                  <a:lnTo>
                    <a:pt x="0" y="443470"/>
                  </a:lnTo>
                  <a:lnTo>
                    <a:pt x="32858" y="475974"/>
                  </a:lnTo>
                  <a:lnTo>
                    <a:pt x="71020" y="489697"/>
                  </a:lnTo>
                  <a:lnTo>
                    <a:pt x="121083" y="501144"/>
                  </a:lnTo>
                  <a:lnTo>
                    <a:pt x="181107" y="509869"/>
                  </a:lnTo>
                  <a:lnTo>
                    <a:pt x="249151" y="515429"/>
                  </a:lnTo>
                  <a:lnTo>
                    <a:pt x="323275" y="517381"/>
                  </a:lnTo>
                  <a:lnTo>
                    <a:pt x="397400" y="515429"/>
                  </a:lnTo>
                  <a:lnTo>
                    <a:pt x="465444" y="509869"/>
                  </a:lnTo>
                  <a:lnTo>
                    <a:pt x="525469" y="501144"/>
                  </a:lnTo>
                  <a:lnTo>
                    <a:pt x="575532" y="489697"/>
                  </a:lnTo>
                  <a:lnTo>
                    <a:pt x="613694" y="475974"/>
                  </a:lnTo>
                  <a:lnTo>
                    <a:pt x="646553" y="443470"/>
                  </a:lnTo>
                  <a:lnTo>
                    <a:pt x="64655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object 41">
              <a:extLst>
                <a:ext uri="{FF2B5EF4-FFF2-40B4-BE49-F238E27FC236}">
                  <a16:creationId xmlns:a16="http://schemas.microsoft.com/office/drawing/2014/main" id="{6E4EBA8C-CA55-7485-B282-F973683BB013}"/>
                </a:ext>
              </a:extLst>
            </p:cNvPr>
            <p:cNvSpPr/>
            <p:nvPr/>
          </p:nvSpPr>
          <p:spPr>
            <a:xfrm>
              <a:off x="4025589" y="2827016"/>
              <a:ext cx="647065" cy="147955"/>
            </a:xfrm>
            <a:custGeom>
              <a:avLst/>
              <a:gdLst/>
              <a:ahLst/>
              <a:cxnLst/>
              <a:rect l="l" t="t" r="r" b="b"/>
              <a:pathLst>
                <a:path w="647064" h="147955">
                  <a:moveTo>
                    <a:pt x="323275" y="0"/>
                  </a:moveTo>
                  <a:lnTo>
                    <a:pt x="249151" y="1952"/>
                  </a:lnTo>
                  <a:lnTo>
                    <a:pt x="181107" y="7512"/>
                  </a:lnTo>
                  <a:lnTo>
                    <a:pt x="121083" y="16237"/>
                  </a:lnTo>
                  <a:lnTo>
                    <a:pt x="71020" y="27683"/>
                  </a:lnTo>
                  <a:lnTo>
                    <a:pt x="32858" y="41406"/>
                  </a:lnTo>
                  <a:lnTo>
                    <a:pt x="0" y="73911"/>
                  </a:lnTo>
                  <a:lnTo>
                    <a:pt x="8537" y="90858"/>
                  </a:lnTo>
                  <a:lnTo>
                    <a:pt x="71020" y="120139"/>
                  </a:lnTo>
                  <a:lnTo>
                    <a:pt x="121083" y="131585"/>
                  </a:lnTo>
                  <a:lnTo>
                    <a:pt x="181107" y="140310"/>
                  </a:lnTo>
                  <a:lnTo>
                    <a:pt x="249151" y="145870"/>
                  </a:lnTo>
                  <a:lnTo>
                    <a:pt x="323275" y="147822"/>
                  </a:lnTo>
                  <a:lnTo>
                    <a:pt x="397400" y="145870"/>
                  </a:lnTo>
                  <a:lnTo>
                    <a:pt x="465444" y="140310"/>
                  </a:lnTo>
                  <a:lnTo>
                    <a:pt x="525469" y="131585"/>
                  </a:lnTo>
                  <a:lnTo>
                    <a:pt x="575532" y="120139"/>
                  </a:lnTo>
                  <a:lnTo>
                    <a:pt x="613694" y="106415"/>
                  </a:lnTo>
                  <a:lnTo>
                    <a:pt x="646553" y="73911"/>
                  </a:lnTo>
                  <a:lnTo>
                    <a:pt x="638015" y="56964"/>
                  </a:lnTo>
                  <a:lnTo>
                    <a:pt x="575532" y="27683"/>
                  </a:lnTo>
                  <a:lnTo>
                    <a:pt x="525469" y="16237"/>
                  </a:lnTo>
                  <a:lnTo>
                    <a:pt x="465444" y="7512"/>
                  </a:lnTo>
                  <a:lnTo>
                    <a:pt x="397400" y="1952"/>
                  </a:lnTo>
                  <a:lnTo>
                    <a:pt x="323275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object 42">
              <a:extLst>
                <a:ext uri="{FF2B5EF4-FFF2-40B4-BE49-F238E27FC236}">
                  <a16:creationId xmlns:a16="http://schemas.microsoft.com/office/drawing/2014/main" id="{A8A481D3-4E87-C3E2-B6C5-1253C72B0D77}"/>
                </a:ext>
              </a:extLst>
            </p:cNvPr>
            <p:cNvSpPr/>
            <p:nvPr/>
          </p:nvSpPr>
          <p:spPr>
            <a:xfrm>
              <a:off x="4025589" y="2827016"/>
              <a:ext cx="647065" cy="591820"/>
            </a:xfrm>
            <a:custGeom>
              <a:avLst/>
              <a:gdLst/>
              <a:ahLst/>
              <a:cxnLst/>
              <a:rect l="l" t="t" r="r" b="b"/>
              <a:pathLst>
                <a:path w="647064" h="591820">
                  <a:moveTo>
                    <a:pt x="646553" y="73911"/>
                  </a:moveTo>
                  <a:lnTo>
                    <a:pt x="613695" y="106416"/>
                  </a:lnTo>
                  <a:lnTo>
                    <a:pt x="575533" y="120139"/>
                  </a:lnTo>
                  <a:lnTo>
                    <a:pt x="525470" y="131585"/>
                  </a:lnTo>
                  <a:lnTo>
                    <a:pt x="465445" y="140311"/>
                  </a:lnTo>
                  <a:lnTo>
                    <a:pt x="397401" y="145871"/>
                  </a:lnTo>
                  <a:lnTo>
                    <a:pt x="323276" y="147823"/>
                  </a:lnTo>
                  <a:lnTo>
                    <a:pt x="249152" y="145871"/>
                  </a:lnTo>
                  <a:lnTo>
                    <a:pt x="181107" y="140311"/>
                  </a:lnTo>
                  <a:lnTo>
                    <a:pt x="121083" y="131585"/>
                  </a:lnTo>
                  <a:lnTo>
                    <a:pt x="71020" y="120139"/>
                  </a:lnTo>
                  <a:lnTo>
                    <a:pt x="32858" y="106416"/>
                  </a:lnTo>
                  <a:lnTo>
                    <a:pt x="0" y="73911"/>
                  </a:lnTo>
                  <a:lnTo>
                    <a:pt x="8537" y="56964"/>
                  </a:lnTo>
                  <a:lnTo>
                    <a:pt x="71020" y="27683"/>
                  </a:lnTo>
                  <a:lnTo>
                    <a:pt x="121083" y="16237"/>
                  </a:lnTo>
                  <a:lnTo>
                    <a:pt x="181107" y="7512"/>
                  </a:lnTo>
                  <a:lnTo>
                    <a:pt x="249152" y="1952"/>
                  </a:lnTo>
                  <a:lnTo>
                    <a:pt x="323276" y="0"/>
                  </a:lnTo>
                  <a:lnTo>
                    <a:pt x="397401" y="1952"/>
                  </a:lnTo>
                  <a:lnTo>
                    <a:pt x="465445" y="7512"/>
                  </a:lnTo>
                  <a:lnTo>
                    <a:pt x="525470" y="16237"/>
                  </a:lnTo>
                  <a:lnTo>
                    <a:pt x="575533" y="27683"/>
                  </a:lnTo>
                  <a:lnTo>
                    <a:pt x="613695" y="41407"/>
                  </a:lnTo>
                  <a:lnTo>
                    <a:pt x="646553" y="73911"/>
                  </a:lnTo>
                  <a:lnTo>
                    <a:pt x="646553" y="517381"/>
                  </a:lnTo>
                  <a:lnTo>
                    <a:pt x="613695" y="549885"/>
                  </a:lnTo>
                  <a:lnTo>
                    <a:pt x="575533" y="563609"/>
                  </a:lnTo>
                  <a:lnTo>
                    <a:pt x="525470" y="575055"/>
                  </a:lnTo>
                  <a:lnTo>
                    <a:pt x="465445" y="583780"/>
                  </a:lnTo>
                  <a:lnTo>
                    <a:pt x="397401" y="589340"/>
                  </a:lnTo>
                  <a:lnTo>
                    <a:pt x="323276" y="591292"/>
                  </a:lnTo>
                  <a:lnTo>
                    <a:pt x="249152" y="589340"/>
                  </a:lnTo>
                  <a:lnTo>
                    <a:pt x="181107" y="583780"/>
                  </a:lnTo>
                  <a:lnTo>
                    <a:pt x="121083" y="575055"/>
                  </a:lnTo>
                  <a:lnTo>
                    <a:pt x="71020" y="563609"/>
                  </a:lnTo>
                  <a:lnTo>
                    <a:pt x="32858" y="549885"/>
                  </a:lnTo>
                  <a:lnTo>
                    <a:pt x="0" y="517381"/>
                  </a:lnTo>
                  <a:lnTo>
                    <a:pt x="0" y="73911"/>
                  </a:lnTo>
                </a:path>
              </a:pathLst>
            </a:custGeom>
            <a:ln w="11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5" name="object 43">
            <a:extLst>
              <a:ext uri="{FF2B5EF4-FFF2-40B4-BE49-F238E27FC236}">
                <a16:creationId xmlns:a16="http://schemas.microsoft.com/office/drawing/2014/main" id="{8629D7EF-F63F-5B93-8AD5-6B4D45D39EE0}"/>
              </a:ext>
            </a:extLst>
          </p:cNvPr>
          <p:cNvSpPr txBox="1"/>
          <p:nvPr/>
        </p:nvSpPr>
        <p:spPr>
          <a:xfrm>
            <a:off x="4099252" y="2409614"/>
            <a:ext cx="501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76" name="object 44">
            <a:extLst>
              <a:ext uri="{FF2B5EF4-FFF2-40B4-BE49-F238E27FC236}">
                <a16:creationId xmlns:a16="http://schemas.microsoft.com/office/drawing/2014/main" id="{2AC8176D-BA0C-13A1-C758-0B4A274314C9}"/>
              </a:ext>
            </a:extLst>
          </p:cNvPr>
          <p:cNvGrpSpPr/>
          <p:nvPr/>
        </p:nvGrpSpPr>
        <p:grpSpPr>
          <a:xfrm>
            <a:off x="4826684" y="2156872"/>
            <a:ext cx="663575" cy="603250"/>
            <a:chOff x="4826684" y="2815775"/>
            <a:chExt cx="663575" cy="603250"/>
          </a:xfrm>
        </p:grpSpPr>
        <p:sp>
          <p:nvSpPr>
            <p:cNvPr id="277" name="object 45">
              <a:extLst>
                <a:ext uri="{FF2B5EF4-FFF2-40B4-BE49-F238E27FC236}">
                  <a16:creationId xmlns:a16="http://schemas.microsoft.com/office/drawing/2014/main" id="{811FEE10-7EE9-1DDB-A186-D81DF0F1E203}"/>
                </a:ext>
              </a:extLst>
            </p:cNvPr>
            <p:cNvSpPr/>
            <p:nvPr/>
          </p:nvSpPr>
          <p:spPr>
            <a:xfrm>
              <a:off x="4832399" y="2895401"/>
              <a:ext cx="652145" cy="517525"/>
            </a:xfrm>
            <a:custGeom>
              <a:avLst/>
              <a:gdLst/>
              <a:ahLst/>
              <a:cxnLst/>
              <a:rect l="l" t="t" r="r" b="b"/>
              <a:pathLst>
                <a:path w="652145" h="517525">
                  <a:moveTo>
                    <a:pt x="652078" y="0"/>
                  </a:moveTo>
                  <a:lnTo>
                    <a:pt x="618939" y="32504"/>
                  </a:lnTo>
                  <a:lnTo>
                    <a:pt x="580451" y="46227"/>
                  </a:lnTo>
                  <a:lnTo>
                    <a:pt x="529960" y="57673"/>
                  </a:lnTo>
                  <a:lnTo>
                    <a:pt x="469423" y="66399"/>
                  </a:lnTo>
                  <a:lnTo>
                    <a:pt x="400797" y="71959"/>
                  </a:lnTo>
                  <a:lnTo>
                    <a:pt x="326039" y="73911"/>
                  </a:lnTo>
                  <a:lnTo>
                    <a:pt x="251281" y="71959"/>
                  </a:lnTo>
                  <a:lnTo>
                    <a:pt x="182655" y="66399"/>
                  </a:lnTo>
                  <a:lnTo>
                    <a:pt x="122118" y="57673"/>
                  </a:lnTo>
                  <a:lnTo>
                    <a:pt x="71627" y="46227"/>
                  </a:lnTo>
                  <a:lnTo>
                    <a:pt x="33138" y="32504"/>
                  </a:lnTo>
                  <a:lnTo>
                    <a:pt x="0" y="0"/>
                  </a:lnTo>
                  <a:lnTo>
                    <a:pt x="0" y="443468"/>
                  </a:lnTo>
                  <a:lnTo>
                    <a:pt x="33138" y="475973"/>
                  </a:lnTo>
                  <a:lnTo>
                    <a:pt x="71627" y="489696"/>
                  </a:lnTo>
                  <a:lnTo>
                    <a:pt x="122118" y="501142"/>
                  </a:lnTo>
                  <a:lnTo>
                    <a:pt x="182655" y="509867"/>
                  </a:lnTo>
                  <a:lnTo>
                    <a:pt x="251281" y="515428"/>
                  </a:lnTo>
                  <a:lnTo>
                    <a:pt x="326039" y="517380"/>
                  </a:lnTo>
                  <a:lnTo>
                    <a:pt x="400797" y="515428"/>
                  </a:lnTo>
                  <a:lnTo>
                    <a:pt x="469423" y="509867"/>
                  </a:lnTo>
                  <a:lnTo>
                    <a:pt x="529960" y="501142"/>
                  </a:lnTo>
                  <a:lnTo>
                    <a:pt x="580451" y="489696"/>
                  </a:lnTo>
                  <a:lnTo>
                    <a:pt x="618939" y="475973"/>
                  </a:lnTo>
                  <a:lnTo>
                    <a:pt x="652078" y="443468"/>
                  </a:lnTo>
                  <a:lnTo>
                    <a:pt x="652078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object 46">
              <a:extLst>
                <a:ext uri="{FF2B5EF4-FFF2-40B4-BE49-F238E27FC236}">
                  <a16:creationId xmlns:a16="http://schemas.microsoft.com/office/drawing/2014/main" id="{65B49141-611C-A426-1426-E3AE9E65E83C}"/>
                </a:ext>
              </a:extLst>
            </p:cNvPr>
            <p:cNvSpPr/>
            <p:nvPr/>
          </p:nvSpPr>
          <p:spPr>
            <a:xfrm>
              <a:off x="4832399" y="2821490"/>
              <a:ext cx="652145" cy="147955"/>
            </a:xfrm>
            <a:custGeom>
              <a:avLst/>
              <a:gdLst/>
              <a:ahLst/>
              <a:cxnLst/>
              <a:rect l="l" t="t" r="r" b="b"/>
              <a:pathLst>
                <a:path w="652145" h="147955">
                  <a:moveTo>
                    <a:pt x="326039" y="0"/>
                  </a:moveTo>
                  <a:lnTo>
                    <a:pt x="251281" y="1952"/>
                  </a:lnTo>
                  <a:lnTo>
                    <a:pt x="182655" y="7512"/>
                  </a:lnTo>
                  <a:lnTo>
                    <a:pt x="122118" y="16237"/>
                  </a:lnTo>
                  <a:lnTo>
                    <a:pt x="71627" y="27683"/>
                  </a:lnTo>
                  <a:lnTo>
                    <a:pt x="33138" y="41406"/>
                  </a:lnTo>
                  <a:lnTo>
                    <a:pt x="0" y="73911"/>
                  </a:lnTo>
                  <a:lnTo>
                    <a:pt x="8610" y="90858"/>
                  </a:lnTo>
                  <a:lnTo>
                    <a:pt x="71627" y="120139"/>
                  </a:lnTo>
                  <a:lnTo>
                    <a:pt x="122118" y="131585"/>
                  </a:lnTo>
                  <a:lnTo>
                    <a:pt x="182655" y="140310"/>
                  </a:lnTo>
                  <a:lnTo>
                    <a:pt x="251281" y="145870"/>
                  </a:lnTo>
                  <a:lnTo>
                    <a:pt x="326039" y="147822"/>
                  </a:lnTo>
                  <a:lnTo>
                    <a:pt x="400797" y="145870"/>
                  </a:lnTo>
                  <a:lnTo>
                    <a:pt x="469423" y="140310"/>
                  </a:lnTo>
                  <a:lnTo>
                    <a:pt x="529960" y="131585"/>
                  </a:lnTo>
                  <a:lnTo>
                    <a:pt x="580451" y="120139"/>
                  </a:lnTo>
                  <a:lnTo>
                    <a:pt x="618939" y="106415"/>
                  </a:lnTo>
                  <a:lnTo>
                    <a:pt x="652078" y="73911"/>
                  </a:lnTo>
                  <a:lnTo>
                    <a:pt x="643468" y="56964"/>
                  </a:lnTo>
                  <a:lnTo>
                    <a:pt x="580451" y="27683"/>
                  </a:lnTo>
                  <a:lnTo>
                    <a:pt x="529960" y="16237"/>
                  </a:lnTo>
                  <a:lnTo>
                    <a:pt x="469423" y="7512"/>
                  </a:lnTo>
                  <a:lnTo>
                    <a:pt x="400797" y="1952"/>
                  </a:lnTo>
                  <a:lnTo>
                    <a:pt x="326039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object 47">
              <a:extLst>
                <a:ext uri="{FF2B5EF4-FFF2-40B4-BE49-F238E27FC236}">
                  <a16:creationId xmlns:a16="http://schemas.microsoft.com/office/drawing/2014/main" id="{26D8E170-2C65-807B-E956-DD8346CF0CDB}"/>
                </a:ext>
              </a:extLst>
            </p:cNvPr>
            <p:cNvSpPr/>
            <p:nvPr/>
          </p:nvSpPr>
          <p:spPr>
            <a:xfrm>
              <a:off x="4832399" y="2821490"/>
              <a:ext cx="652145" cy="591820"/>
            </a:xfrm>
            <a:custGeom>
              <a:avLst/>
              <a:gdLst/>
              <a:ahLst/>
              <a:cxnLst/>
              <a:rect l="l" t="t" r="r" b="b"/>
              <a:pathLst>
                <a:path w="652145" h="591820">
                  <a:moveTo>
                    <a:pt x="652079" y="73911"/>
                  </a:moveTo>
                  <a:lnTo>
                    <a:pt x="618940" y="106416"/>
                  </a:lnTo>
                  <a:lnTo>
                    <a:pt x="580452" y="120139"/>
                  </a:lnTo>
                  <a:lnTo>
                    <a:pt x="529961" y="131585"/>
                  </a:lnTo>
                  <a:lnTo>
                    <a:pt x="469424" y="140310"/>
                  </a:lnTo>
                  <a:lnTo>
                    <a:pt x="400797" y="145871"/>
                  </a:lnTo>
                  <a:lnTo>
                    <a:pt x="326039" y="147823"/>
                  </a:lnTo>
                  <a:lnTo>
                    <a:pt x="251281" y="145871"/>
                  </a:lnTo>
                  <a:lnTo>
                    <a:pt x="182655" y="140310"/>
                  </a:lnTo>
                  <a:lnTo>
                    <a:pt x="122118" y="131585"/>
                  </a:lnTo>
                  <a:lnTo>
                    <a:pt x="71627" y="120139"/>
                  </a:lnTo>
                  <a:lnTo>
                    <a:pt x="33139" y="106416"/>
                  </a:lnTo>
                  <a:lnTo>
                    <a:pt x="0" y="73911"/>
                  </a:lnTo>
                  <a:lnTo>
                    <a:pt x="8610" y="56964"/>
                  </a:lnTo>
                  <a:lnTo>
                    <a:pt x="71627" y="27683"/>
                  </a:lnTo>
                  <a:lnTo>
                    <a:pt x="122118" y="16237"/>
                  </a:lnTo>
                  <a:lnTo>
                    <a:pt x="182655" y="7512"/>
                  </a:lnTo>
                  <a:lnTo>
                    <a:pt x="251281" y="1952"/>
                  </a:lnTo>
                  <a:lnTo>
                    <a:pt x="326039" y="0"/>
                  </a:lnTo>
                  <a:lnTo>
                    <a:pt x="400797" y="1952"/>
                  </a:lnTo>
                  <a:lnTo>
                    <a:pt x="469424" y="7512"/>
                  </a:lnTo>
                  <a:lnTo>
                    <a:pt x="529961" y="16237"/>
                  </a:lnTo>
                  <a:lnTo>
                    <a:pt x="580452" y="27683"/>
                  </a:lnTo>
                  <a:lnTo>
                    <a:pt x="618940" y="41407"/>
                  </a:lnTo>
                  <a:lnTo>
                    <a:pt x="652079" y="73911"/>
                  </a:lnTo>
                  <a:lnTo>
                    <a:pt x="652079" y="517381"/>
                  </a:lnTo>
                  <a:lnTo>
                    <a:pt x="618940" y="549885"/>
                  </a:lnTo>
                  <a:lnTo>
                    <a:pt x="580452" y="563609"/>
                  </a:lnTo>
                  <a:lnTo>
                    <a:pt x="529961" y="575055"/>
                  </a:lnTo>
                  <a:lnTo>
                    <a:pt x="469424" y="583780"/>
                  </a:lnTo>
                  <a:lnTo>
                    <a:pt x="400797" y="589340"/>
                  </a:lnTo>
                  <a:lnTo>
                    <a:pt x="326039" y="591292"/>
                  </a:lnTo>
                  <a:lnTo>
                    <a:pt x="251281" y="589340"/>
                  </a:lnTo>
                  <a:lnTo>
                    <a:pt x="182655" y="583780"/>
                  </a:lnTo>
                  <a:lnTo>
                    <a:pt x="122118" y="575055"/>
                  </a:lnTo>
                  <a:lnTo>
                    <a:pt x="71627" y="563609"/>
                  </a:lnTo>
                  <a:lnTo>
                    <a:pt x="33139" y="549885"/>
                  </a:lnTo>
                  <a:lnTo>
                    <a:pt x="0" y="517381"/>
                  </a:lnTo>
                  <a:lnTo>
                    <a:pt x="0" y="73911"/>
                  </a:lnTo>
                </a:path>
              </a:pathLst>
            </a:custGeom>
            <a:ln w="11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0" name="object 48">
            <a:extLst>
              <a:ext uri="{FF2B5EF4-FFF2-40B4-BE49-F238E27FC236}">
                <a16:creationId xmlns:a16="http://schemas.microsoft.com/office/drawing/2014/main" id="{E4BA84E4-E149-351B-2200-DC8F90284606}"/>
              </a:ext>
            </a:extLst>
          </p:cNvPr>
          <p:cNvSpPr txBox="1"/>
          <p:nvPr/>
        </p:nvSpPr>
        <p:spPr>
          <a:xfrm>
            <a:off x="4908726" y="2404088"/>
            <a:ext cx="501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1" name="object 49">
            <a:extLst>
              <a:ext uri="{FF2B5EF4-FFF2-40B4-BE49-F238E27FC236}">
                <a16:creationId xmlns:a16="http://schemas.microsoft.com/office/drawing/2014/main" id="{DE0B22D2-4B97-72BF-1D40-4F555F8C6A8D}"/>
              </a:ext>
            </a:extLst>
          </p:cNvPr>
          <p:cNvSpPr txBox="1"/>
          <p:nvPr/>
        </p:nvSpPr>
        <p:spPr>
          <a:xfrm>
            <a:off x="5736028" y="2857228"/>
            <a:ext cx="48260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5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82" name="object 50">
            <a:extLst>
              <a:ext uri="{FF2B5EF4-FFF2-40B4-BE49-F238E27FC236}">
                <a16:creationId xmlns:a16="http://schemas.microsoft.com/office/drawing/2014/main" id="{83C89467-8916-4989-2AB8-543637CE8476}"/>
              </a:ext>
            </a:extLst>
          </p:cNvPr>
          <p:cNvGrpSpPr/>
          <p:nvPr/>
        </p:nvGrpSpPr>
        <p:grpSpPr>
          <a:xfrm>
            <a:off x="5511859" y="3648858"/>
            <a:ext cx="658495" cy="1779905"/>
            <a:chOff x="5511859" y="4307761"/>
            <a:chExt cx="658495" cy="1779905"/>
          </a:xfrm>
        </p:grpSpPr>
        <p:sp>
          <p:nvSpPr>
            <p:cNvPr id="283" name="object 51">
              <a:extLst>
                <a:ext uri="{FF2B5EF4-FFF2-40B4-BE49-F238E27FC236}">
                  <a16:creationId xmlns:a16="http://schemas.microsoft.com/office/drawing/2014/main" id="{13D02BCC-C521-13E3-EF58-8A23284A2B53}"/>
                </a:ext>
              </a:extLst>
            </p:cNvPr>
            <p:cNvSpPr/>
            <p:nvPr/>
          </p:nvSpPr>
          <p:spPr>
            <a:xfrm>
              <a:off x="5528687" y="5573487"/>
              <a:ext cx="624840" cy="497840"/>
            </a:xfrm>
            <a:custGeom>
              <a:avLst/>
              <a:gdLst/>
              <a:ahLst/>
              <a:cxnLst/>
              <a:rect l="l" t="t" r="r" b="b"/>
              <a:pathLst>
                <a:path w="624839" h="497839">
                  <a:moveTo>
                    <a:pt x="0" y="121661"/>
                  </a:moveTo>
                  <a:lnTo>
                    <a:pt x="312224" y="0"/>
                  </a:lnTo>
                  <a:lnTo>
                    <a:pt x="624449" y="121661"/>
                  </a:lnTo>
                  <a:lnTo>
                    <a:pt x="480907" y="121661"/>
                  </a:lnTo>
                  <a:lnTo>
                    <a:pt x="480907" y="375687"/>
                  </a:lnTo>
                  <a:lnTo>
                    <a:pt x="624449" y="375687"/>
                  </a:lnTo>
                  <a:lnTo>
                    <a:pt x="312224" y="497349"/>
                  </a:lnTo>
                  <a:lnTo>
                    <a:pt x="0" y="375687"/>
                  </a:lnTo>
                  <a:lnTo>
                    <a:pt x="143542" y="375687"/>
                  </a:lnTo>
                  <a:lnTo>
                    <a:pt x="143542" y="121661"/>
                  </a:lnTo>
                  <a:lnTo>
                    <a:pt x="0" y="121661"/>
                  </a:lnTo>
                  <a:close/>
                </a:path>
              </a:pathLst>
            </a:custGeom>
            <a:ln w="33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object 52">
              <a:extLst>
                <a:ext uri="{FF2B5EF4-FFF2-40B4-BE49-F238E27FC236}">
                  <a16:creationId xmlns:a16="http://schemas.microsoft.com/office/drawing/2014/main" id="{83CC0D84-E1B2-2355-7DAA-64CD0CD5C6F6}"/>
                </a:ext>
              </a:extLst>
            </p:cNvPr>
            <p:cNvSpPr/>
            <p:nvPr/>
          </p:nvSpPr>
          <p:spPr>
            <a:xfrm>
              <a:off x="5688944" y="4324588"/>
              <a:ext cx="414655" cy="497840"/>
            </a:xfrm>
            <a:custGeom>
              <a:avLst/>
              <a:gdLst/>
              <a:ahLst/>
              <a:cxnLst/>
              <a:rect l="l" t="t" r="r" b="b"/>
              <a:pathLst>
                <a:path w="414654" h="497839">
                  <a:moveTo>
                    <a:pt x="207228" y="0"/>
                  </a:moveTo>
                  <a:lnTo>
                    <a:pt x="0" y="101384"/>
                  </a:lnTo>
                  <a:lnTo>
                    <a:pt x="129256" y="101384"/>
                  </a:lnTo>
                  <a:lnTo>
                    <a:pt x="129256" y="395965"/>
                  </a:lnTo>
                  <a:lnTo>
                    <a:pt x="0" y="395965"/>
                  </a:lnTo>
                  <a:lnTo>
                    <a:pt x="207228" y="497349"/>
                  </a:lnTo>
                  <a:lnTo>
                    <a:pt x="414458" y="395965"/>
                  </a:lnTo>
                  <a:lnTo>
                    <a:pt x="285201" y="395965"/>
                  </a:lnTo>
                  <a:lnTo>
                    <a:pt x="285201" y="101384"/>
                  </a:lnTo>
                  <a:lnTo>
                    <a:pt x="414458" y="101384"/>
                  </a:lnTo>
                  <a:lnTo>
                    <a:pt x="207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object 53">
              <a:extLst>
                <a:ext uri="{FF2B5EF4-FFF2-40B4-BE49-F238E27FC236}">
                  <a16:creationId xmlns:a16="http://schemas.microsoft.com/office/drawing/2014/main" id="{E211B3C1-095B-AC53-AD5B-4CD12E8426B3}"/>
                </a:ext>
              </a:extLst>
            </p:cNvPr>
            <p:cNvSpPr/>
            <p:nvPr/>
          </p:nvSpPr>
          <p:spPr>
            <a:xfrm>
              <a:off x="5688944" y="4324588"/>
              <a:ext cx="414655" cy="497840"/>
            </a:xfrm>
            <a:custGeom>
              <a:avLst/>
              <a:gdLst/>
              <a:ahLst/>
              <a:cxnLst/>
              <a:rect l="l" t="t" r="r" b="b"/>
              <a:pathLst>
                <a:path w="414654" h="497839">
                  <a:moveTo>
                    <a:pt x="0" y="101384"/>
                  </a:moveTo>
                  <a:lnTo>
                    <a:pt x="207228" y="0"/>
                  </a:lnTo>
                  <a:lnTo>
                    <a:pt x="414457" y="101384"/>
                  </a:lnTo>
                  <a:lnTo>
                    <a:pt x="285200" y="101384"/>
                  </a:lnTo>
                  <a:lnTo>
                    <a:pt x="285200" y="395964"/>
                  </a:lnTo>
                  <a:lnTo>
                    <a:pt x="414457" y="395964"/>
                  </a:lnTo>
                  <a:lnTo>
                    <a:pt x="207228" y="497349"/>
                  </a:lnTo>
                  <a:lnTo>
                    <a:pt x="0" y="395964"/>
                  </a:lnTo>
                  <a:lnTo>
                    <a:pt x="129256" y="395964"/>
                  </a:lnTo>
                  <a:lnTo>
                    <a:pt x="129256" y="101384"/>
                  </a:lnTo>
                  <a:lnTo>
                    <a:pt x="0" y="101384"/>
                  </a:lnTo>
                  <a:close/>
                </a:path>
              </a:pathLst>
            </a:custGeom>
            <a:ln w="33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6" name="object 54">
            <a:extLst>
              <a:ext uri="{FF2B5EF4-FFF2-40B4-BE49-F238E27FC236}">
                <a16:creationId xmlns:a16="http://schemas.microsoft.com/office/drawing/2014/main" id="{D56E247C-92C4-E501-2C7A-1652CEDE4FD0}"/>
              </a:ext>
            </a:extLst>
          </p:cNvPr>
          <p:cNvSpPr txBox="1"/>
          <p:nvPr/>
        </p:nvSpPr>
        <p:spPr>
          <a:xfrm>
            <a:off x="5827774" y="3652986"/>
            <a:ext cx="10985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L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7" name="object 55">
            <a:extLst>
              <a:ext uri="{FF2B5EF4-FFF2-40B4-BE49-F238E27FC236}">
                <a16:creationId xmlns:a16="http://schemas.microsoft.com/office/drawing/2014/main" id="{91FED160-79CC-5B25-03A7-4BDE4DD9E804}"/>
              </a:ext>
            </a:extLst>
          </p:cNvPr>
          <p:cNvSpPr txBox="1"/>
          <p:nvPr/>
        </p:nvSpPr>
        <p:spPr>
          <a:xfrm>
            <a:off x="5827774" y="3786718"/>
            <a:ext cx="360045" cy="6997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B</a:t>
            </a:r>
            <a:endParaRPr sz="1550">
              <a:solidFill>
                <a:prstClr val="black"/>
              </a:solidFill>
              <a:cs typeface="Calibri"/>
            </a:endParaRPr>
          </a:p>
          <a:p>
            <a:pPr marL="91440">
              <a:spcBef>
                <a:spcPts val="79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5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88" name="object 56">
            <a:extLst>
              <a:ext uri="{FF2B5EF4-FFF2-40B4-BE49-F238E27FC236}">
                <a16:creationId xmlns:a16="http://schemas.microsoft.com/office/drawing/2014/main" id="{EFCBEF64-526C-79E8-C2D1-09EB5EC40481}"/>
              </a:ext>
            </a:extLst>
          </p:cNvPr>
          <p:cNvGrpSpPr/>
          <p:nvPr/>
        </p:nvGrpSpPr>
        <p:grpSpPr>
          <a:xfrm>
            <a:off x="1765223" y="4118637"/>
            <a:ext cx="365125" cy="249554"/>
            <a:chOff x="1765223" y="4777540"/>
            <a:chExt cx="365125" cy="249554"/>
          </a:xfrm>
        </p:grpSpPr>
        <p:sp>
          <p:nvSpPr>
            <p:cNvPr id="289" name="object 57">
              <a:extLst>
                <a:ext uri="{FF2B5EF4-FFF2-40B4-BE49-F238E27FC236}">
                  <a16:creationId xmlns:a16="http://schemas.microsoft.com/office/drawing/2014/main" id="{EB132D32-2B28-C23B-8F47-0C2794C352F3}"/>
                </a:ext>
              </a:extLst>
            </p:cNvPr>
            <p:cNvSpPr/>
            <p:nvPr/>
          </p:nvSpPr>
          <p:spPr>
            <a:xfrm>
              <a:off x="1770938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object 58">
              <a:extLst>
                <a:ext uri="{FF2B5EF4-FFF2-40B4-BE49-F238E27FC236}">
                  <a16:creationId xmlns:a16="http://schemas.microsoft.com/office/drawing/2014/main" id="{60B94598-BD13-A2BE-F79D-FCE2D46624E2}"/>
                </a:ext>
              </a:extLst>
            </p:cNvPr>
            <p:cNvSpPr/>
            <p:nvPr/>
          </p:nvSpPr>
          <p:spPr>
            <a:xfrm>
              <a:off x="1770938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1" name="object 59">
            <a:extLst>
              <a:ext uri="{FF2B5EF4-FFF2-40B4-BE49-F238E27FC236}">
                <a16:creationId xmlns:a16="http://schemas.microsoft.com/office/drawing/2014/main" id="{F8BA4759-0E3C-880B-F0CD-A083D2FD17E6}"/>
              </a:ext>
            </a:extLst>
          </p:cNvPr>
          <p:cNvSpPr txBox="1"/>
          <p:nvPr/>
        </p:nvSpPr>
        <p:spPr>
          <a:xfrm>
            <a:off x="1869565" y="4050865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92" name="object 60">
            <a:extLst>
              <a:ext uri="{FF2B5EF4-FFF2-40B4-BE49-F238E27FC236}">
                <a16:creationId xmlns:a16="http://schemas.microsoft.com/office/drawing/2014/main" id="{BA0DF591-0F73-9B53-5C82-4F0E12716BFE}"/>
              </a:ext>
            </a:extLst>
          </p:cNvPr>
          <p:cNvGrpSpPr/>
          <p:nvPr/>
        </p:nvGrpSpPr>
        <p:grpSpPr>
          <a:xfrm>
            <a:off x="2566508" y="4118637"/>
            <a:ext cx="370840" cy="249554"/>
            <a:chOff x="2566508" y="4777540"/>
            <a:chExt cx="370840" cy="249554"/>
          </a:xfrm>
        </p:grpSpPr>
        <p:sp>
          <p:nvSpPr>
            <p:cNvPr id="293" name="object 61">
              <a:extLst>
                <a:ext uri="{FF2B5EF4-FFF2-40B4-BE49-F238E27FC236}">
                  <a16:creationId xmlns:a16="http://schemas.microsoft.com/office/drawing/2014/main" id="{D07FEDED-C1FD-E69A-688E-45721B9B94A5}"/>
                </a:ext>
              </a:extLst>
            </p:cNvPr>
            <p:cNvSpPr/>
            <p:nvPr/>
          </p:nvSpPr>
          <p:spPr>
            <a:xfrm>
              <a:off x="2572223" y="4783255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object 62">
              <a:extLst>
                <a:ext uri="{FF2B5EF4-FFF2-40B4-BE49-F238E27FC236}">
                  <a16:creationId xmlns:a16="http://schemas.microsoft.com/office/drawing/2014/main" id="{D0AC43A7-AE7A-C3DA-1B56-3C646A792208}"/>
                </a:ext>
              </a:extLst>
            </p:cNvPr>
            <p:cNvSpPr/>
            <p:nvPr/>
          </p:nvSpPr>
          <p:spPr>
            <a:xfrm>
              <a:off x="2572223" y="4783255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5" name="object 63">
            <a:extLst>
              <a:ext uri="{FF2B5EF4-FFF2-40B4-BE49-F238E27FC236}">
                <a16:creationId xmlns:a16="http://schemas.microsoft.com/office/drawing/2014/main" id="{351D4517-BD4A-4DBB-17CA-03FF4DDF3C70}"/>
              </a:ext>
            </a:extLst>
          </p:cNvPr>
          <p:cNvSpPr txBox="1"/>
          <p:nvPr/>
        </p:nvSpPr>
        <p:spPr>
          <a:xfrm>
            <a:off x="2674468" y="4050865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96" name="object 64">
            <a:extLst>
              <a:ext uri="{FF2B5EF4-FFF2-40B4-BE49-F238E27FC236}">
                <a16:creationId xmlns:a16="http://schemas.microsoft.com/office/drawing/2014/main" id="{BC1F65E3-E4A1-F948-642D-5DB13B642C0C}"/>
              </a:ext>
            </a:extLst>
          </p:cNvPr>
          <p:cNvGrpSpPr/>
          <p:nvPr/>
        </p:nvGrpSpPr>
        <p:grpSpPr>
          <a:xfrm>
            <a:off x="3367793" y="4118637"/>
            <a:ext cx="370840" cy="249554"/>
            <a:chOff x="3367793" y="4777540"/>
            <a:chExt cx="370840" cy="249554"/>
          </a:xfrm>
        </p:grpSpPr>
        <p:sp>
          <p:nvSpPr>
            <p:cNvPr id="297" name="object 65">
              <a:extLst>
                <a:ext uri="{FF2B5EF4-FFF2-40B4-BE49-F238E27FC236}">
                  <a16:creationId xmlns:a16="http://schemas.microsoft.com/office/drawing/2014/main" id="{1607276E-164A-1368-0291-C88F27DA0B5D}"/>
                </a:ext>
              </a:extLst>
            </p:cNvPr>
            <p:cNvSpPr/>
            <p:nvPr/>
          </p:nvSpPr>
          <p:spPr>
            <a:xfrm>
              <a:off x="3373508" y="4783255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object 66">
              <a:extLst>
                <a:ext uri="{FF2B5EF4-FFF2-40B4-BE49-F238E27FC236}">
                  <a16:creationId xmlns:a16="http://schemas.microsoft.com/office/drawing/2014/main" id="{279EE655-52AB-E77D-72B6-C0A849EA7420}"/>
                </a:ext>
              </a:extLst>
            </p:cNvPr>
            <p:cNvSpPr/>
            <p:nvPr/>
          </p:nvSpPr>
          <p:spPr>
            <a:xfrm>
              <a:off x="3373508" y="4783255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9" name="object 67">
            <a:extLst>
              <a:ext uri="{FF2B5EF4-FFF2-40B4-BE49-F238E27FC236}">
                <a16:creationId xmlns:a16="http://schemas.microsoft.com/office/drawing/2014/main" id="{354E2C15-169D-2622-1536-4979DAC43CD2}"/>
              </a:ext>
            </a:extLst>
          </p:cNvPr>
          <p:cNvSpPr txBox="1"/>
          <p:nvPr/>
        </p:nvSpPr>
        <p:spPr>
          <a:xfrm>
            <a:off x="3474801" y="4050865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00" name="object 68">
            <a:extLst>
              <a:ext uri="{FF2B5EF4-FFF2-40B4-BE49-F238E27FC236}">
                <a16:creationId xmlns:a16="http://schemas.microsoft.com/office/drawing/2014/main" id="{41D63140-6341-4DB7-B068-98DBDE33C9A4}"/>
              </a:ext>
            </a:extLst>
          </p:cNvPr>
          <p:cNvGrpSpPr/>
          <p:nvPr/>
        </p:nvGrpSpPr>
        <p:grpSpPr>
          <a:xfrm>
            <a:off x="4169078" y="4118637"/>
            <a:ext cx="365125" cy="249554"/>
            <a:chOff x="4169078" y="4777540"/>
            <a:chExt cx="365125" cy="249554"/>
          </a:xfrm>
        </p:grpSpPr>
        <p:sp>
          <p:nvSpPr>
            <p:cNvPr id="301" name="object 69">
              <a:extLst>
                <a:ext uri="{FF2B5EF4-FFF2-40B4-BE49-F238E27FC236}">
                  <a16:creationId xmlns:a16="http://schemas.microsoft.com/office/drawing/2014/main" id="{19627820-350F-4459-E0F8-1579364BCE37}"/>
                </a:ext>
              </a:extLst>
            </p:cNvPr>
            <p:cNvSpPr/>
            <p:nvPr/>
          </p:nvSpPr>
          <p:spPr>
            <a:xfrm>
              <a:off x="4174793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object 70">
              <a:extLst>
                <a:ext uri="{FF2B5EF4-FFF2-40B4-BE49-F238E27FC236}">
                  <a16:creationId xmlns:a16="http://schemas.microsoft.com/office/drawing/2014/main" id="{76CF6C04-04CA-6A99-9801-661007162ABE}"/>
                </a:ext>
              </a:extLst>
            </p:cNvPr>
            <p:cNvSpPr/>
            <p:nvPr/>
          </p:nvSpPr>
          <p:spPr>
            <a:xfrm>
              <a:off x="4174793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3" name="object 71">
            <a:extLst>
              <a:ext uri="{FF2B5EF4-FFF2-40B4-BE49-F238E27FC236}">
                <a16:creationId xmlns:a16="http://schemas.microsoft.com/office/drawing/2014/main" id="{17FB94AE-94CC-78F2-3A85-12858A11ABBB}"/>
              </a:ext>
            </a:extLst>
          </p:cNvPr>
          <p:cNvSpPr txBox="1"/>
          <p:nvPr/>
        </p:nvSpPr>
        <p:spPr>
          <a:xfrm>
            <a:off x="4275136" y="4050865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04" name="object 72">
            <a:extLst>
              <a:ext uri="{FF2B5EF4-FFF2-40B4-BE49-F238E27FC236}">
                <a16:creationId xmlns:a16="http://schemas.microsoft.com/office/drawing/2014/main" id="{8C635BE9-539C-03C9-5567-C8A4C95DA7F5}"/>
              </a:ext>
            </a:extLst>
          </p:cNvPr>
          <p:cNvGrpSpPr/>
          <p:nvPr/>
        </p:nvGrpSpPr>
        <p:grpSpPr>
          <a:xfrm>
            <a:off x="4964836" y="4118637"/>
            <a:ext cx="365125" cy="249554"/>
            <a:chOff x="4964836" y="4777540"/>
            <a:chExt cx="365125" cy="249554"/>
          </a:xfrm>
        </p:grpSpPr>
        <p:sp>
          <p:nvSpPr>
            <p:cNvPr id="305" name="object 73">
              <a:extLst>
                <a:ext uri="{FF2B5EF4-FFF2-40B4-BE49-F238E27FC236}">
                  <a16:creationId xmlns:a16="http://schemas.microsoft.com/office/drawing/2014/main" id="{9E8282D3-F81D-8D2C-6429-BD52172D51D7}"/>
                </a:ext>
              </a:extLst>
            </p:cNvPr>
            <p:cNvSpPr/>
            <p:nvPr/>
          </p:nvSpPr>
          <p:spPr>
            <a:xfrm>
              <a:off x="4970551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object 74">
              <a:extLst>
                <a:ext uri="{FF2B5EF4-FFF2-40B4-BE49-F238E27FC236}">
                  <a16:creationId xmlns:a16="http://schemas.microsoft.com/office/drawing/2014/main" id="{23527ED6-258D-C769-463E-9AD49D3EA5DD}"/>
                </a:ext>
              </a:extLst>
            </p:cNvPr>
            <p:cNvSpPr/>
            <p:nvPr/>
          </p:nvSpPr>
          <p:spPr>
            <a:xfrm>
              <a:off x="4970551" y="4783255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7" name="object 75">
            <a:extLst>
              <a:ext uri="{FF2B5EF4-FFF2-40B4-BE49-F238E27FC236}">
                <a16:creationId xmlns:a16="http://schemas.microsoft.com/office/drawing/2014/main" id="{A317544F-5FF7-3B27-8C6B-7E9B54813F70}"/>
              </a:ext>
            </a:extLst>
          </p:cNvPr>
          <p:cNvSpPr txBox="1"/>
          <p:nvPr/>
        </p:nvSpPr>
        <p:spPr>
          <a:xfrm>
            <a:off x="5070892" y="4050865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08" name="object 76">
            <a:extLst>
              <a:ext uri="{FF2B5EF4-FFF2-40B4-BE49-F238E27FC236}">
                <a16:creationId xmlns:a16="http://schemas.microsoft.com/office/drawing/2014/main" id="{42C74A0B-17BE-368E-6E4E-A970A734A706}"/>
              </a:ext>
            </a:extLst>
          </p:cNvPr>
          <p:cNvGrpSpPr/>
          <p:nvPr/>
        </p:nvGrpSpPr>
        <p:grpSpPr>
          <a:xfrm>
            <a:off x="1765223" y="4472308"/>
            <a:ext cx="365125" cy="249554"/>
            <a:chOff x="1765223" y="5131211"/>
            <a:chExt cx="365125" cy="249554"/>
          </a:xfrm>
        </p:grpSpPr>
        <p:sp>
          <p:nvSpPr>
            <p:cNvPr id="309" name="object 77">
              <a:extLst>
                <a:ext uri="{FF2B5EF4-FFF2-40B4-BE49-F238E27FC236}">
                  <a16:creationId xmlns:a16="http://schemas.microsoft.com/office/drawing/2014/main" id="{A81DBCA4-C044-16DB-06D0-939B9E10A730}"/>
                </a:ext>
              </a:extLst>
            </p:cNvPr>
            <p:cNvSpPr/>
            <p:nvPr/>
          </p:nvSpPr>
          <p:spPr>
            <a:xfrm>
              <a:off x="1770938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object 78">
              <a:extLst>
                <a:ext uri="{FF2B5EF4-FFF2-40B4-BE49-F238E27FC236}">
                  <a16:creationId xmlns:a16="http://schemas.microsoft.com/office/drawing/2014/main" id="{A8F12D38-B07C-BDF3-17AF-AFF3D6762455}"/>
                </a:ext>
              </a:extLst>
            </p:cNvPr>
            <p:cNvSpPr/>
            <p:nvPr/>
          </p:nvSpPr>
          <p:spPr>
            <a:xfrm>
              <a:off x="1770938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1" name="object 79">
            <a:extLst>
              <a:ext uri="{FF2B5EF4-FFF2-40B4-BE49-F238E27FC236}">
                <a16:creationId xmlns:a16="http://schemas.microsoft.com/office/drawing/2014/main" id="{01FBD352-B2B2-96C5-8157-55480C23A985}"/>
              </a:ext>
            </a:extLst>
          </p:cNvPr>
          <p:cNvSpPr txBox="1"/>
          <p:nvPr/>
        </p:nvSpPr>
        <p:spPr>
          <a:xfrm>
            <a:off x="1869565" y="440453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12" name="object 80">
            <a:extLst>
              <a:ext uri="{FF2B5EF4-FFF2-40B4-BE49-F238E27FC236}">
                <a16:creationId xmlns:a16="http://schemas.microsoft.com/office/drawing/2014/main" id="{0109FC58-5B08-B1D6-2EC2-E0D6049478E7}"/>
              </a:ext>
            </a:extLst>
          </p:cNvPr>
          <p:cNvGrpSpPr/>
          <p:nvPr/>
        </p:nvGrpSpPr>
        <p:grpSpPr>
          <a:xfrm>
            <a:off x="2560983" y="4472308"/>
            <a:ext cx="365125" cy="249554"/>
            <a:chOff x="2560983" y="5131211"/>
            <a:chExt cx="365125" cy="249554"/>
          </a:xfrm>
        </p:grpSpPr>
        <p:sp>
          <p:nvSpPr>
            <p:cNvPr id="313" name="object 81">
              <a:extLst>
                <a:ext uri="{FF2B5EF4-FFF2-40B4-BE49-F238E27FC236}">
                  <a16:creationId xmlns:a16="http://schemas.microsoft.com/office/drawing/2014/main" id="{69C12A65-BC49-E76A-9FD6-C51378ACF450}"/>
                </a:ext>
              </a:extLst>
            </p:cNvPr>
            <p:cNvSpPr/>
            <p:nvPr/>
          </p:nvSpPr>
          <p:spPr>
            <a:xfrm>
              <a:off x="2566698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object 82">
              <a:extLst>
                <a:ext uri="{FF2B5EF4-FFF2-40B4-BE49-F238E27FC236}">
                  <a16:creationId xmlns:a16="http://schemas.microsoft.com/office/drawing/2014/main" id="{6844BD65-1C15-9AB7-EAA2-B62AC32E5D20}"/>
                </a:ext>
              </a:extLst>
            </p:cNvPr>
            <p:cNvSpPr/>
            <p:nvPr/>
          </p:nvSpPr>
          <p:spPr>
            <a:xfrm>
              <a:off x="2566698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5" name="object 83">
            <a:extLst>
              <a:ext uri="{FF2B5EF4-FFF2-40B4-BE49-F238E27FC236}">
                <a16:creationId xmlns:a16="http://schemas.microsoft.com/office/drawing/2014/main" id="{CF3B9BC4-C697-AC62-8FF6-8E424F6FB1C9}"/>
              </a:ext>
            </a:extLst>
          </p:cNvPr>
          <p:cNvSpPr txBox="1"/>
          <p:nvPr/>
        </p:nvSpPr>
        <p:spPr>
          <a:xfrm>
            <a:off x="2665323" y="440453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16" name="object 84">
            <a:extLst>
              <a:ext uri="{FF2B5EF4-FFF2-40B4-BE49-F238E27FC236}">
                <a16:creationId xmlns:a16="http://schemas.microsoft.com/office/drawing/2014/main" id="{7CD4794B-A47C-8303-B7C5-148421EDA3C4}"/>
              </a:ext>
            </a:extLst>
          </p:cNvPr>
          <p:cNvGrpSpPr/>
          <p:nvPr/>
        </p:nvGrpSpPr>
        <p:grpSpPr>
          <a:xfrm>
            <a:off x="3367793" y="4472308"/>
            <a:ext cx="370840" cy="249554"/>
            <a:chOff x="3367793" y="5131211"/>
            <a:chExt cx="370840" cy="249554"/>
          </a:xfrm>
        </p:grpSpPr>
        <p:sp>
          <p:nvSpPr>
            <p:cNvPr id="317" name="object 85">
              <a:extLst>
                <a:ext uri="{FF2B5EF4-FFF2-40B4-BE49-F238E27FC236}">
                  <a16:creationId xmlns:a16="http://schemas.microsoft.com/office/drawing/2014/main" id="{48A1CC17-6F3F-E5DE-C591-0D3E3CB4E0D9}"/>
                </a:ext>
              </a:extLst>
            </p:cNvPr>
            <p:cNvSpPr/>
            <p:nvPr/>
          </p:nvSpPr>
          <p:spPr>
            <a:xfrm>
              <a:off x="3373508" y="513692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object 86">
              <a:extLst>
                <a:ext uri="{FF2B5EF4-FFF2-40B4-BE49-F238E27FC236}">
                  <a16:creationId xmlns:a16="http://schemas.microsoft.com/office/drawing/2014/main" id="{BB6BC71F-79CD-0F2C-80CF-EEB67C30410E}"/>
                </a:ext>
              </a:extLst>
            </p:cNvPr>
            <p:cNvSpPr/>
            <p:nvPr/>
          </p:nvSpPr>
          <p:spPr>
            <a:xfrm>
              <a:off x="3373508" y="513692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9" name="object 87">
            <a:extLst>
              <a:ext uri="{FF2B5EF4-FFF2-40B4-BE49-F238E27FC236}">
                <a16:creationId xmlns:a16="http://schemas.microsoft.com/office/drawing/2014/main" id="{3055FE99-BB75-637B-538E-0EA5658953FC}"/>
              </a:ext>
            </a:extLst>
          </p:cNvPr>
          <p:cNvSpPr txBox="1"/>
          <p:nvPr/>
        </p:nvSpPr>
        <p:spPr>
          <a:xfrm>
            <a:off x="3474801" y="440453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20" name="object 88">
            <a:extLst>
              <a:ext uri="{FF2B5EF4-FFF2-40B4-BE49-F238E27FC236}">
                <a16:creationId xmlns:a16="http://schemas.microsoft.com/office/drawing/2014/main" id="{D7B6F405-CD0C-023C-12B5-CE9FB5728130}"/>
              </a:ext>
            </a:extLst>
          </p:cNvPr>
          <p:cNvGrpSpPr/>
          <p:nvPr/>
        </p:nvGrpSpPr>
        <p:grpSpPr>
          <a:xfrm>
            <a:off x="4169078" y="4472308"/>
            <a:ext cx="365125" cy="249554"/>
            <a:chOff x="4169078" y="5131211"/>
            <a:chExt cx="365125" cy="249554"/>
          </a:xfrm>
        </p:grpSpPr>
        <p:sp>
          <p:nvSpPr>
            <p:cNvPr id="321" name="object 89">
              <a:extLst>
                <a:ext uri="{FF2B5EF4-FFF2-40B4-BE49-F238E27FC236}">
                  <a16:creationId xmlns:a16="http://schemas.microsoft.com/office/drawing/2014/main" id="{93D3CE89-F224-DC5F-0821-03FD8D427E12}"/>
                </a:ext>
              </a:extLst>
            </p:cNvPr>
            <p:cNvSpPr/>
            <p:nvPr/>
          </p:nvSpPr>
          <p:spPr>
            <a:xfrm>
              <a:off x="4174793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object 90">
              <a:extLst>
                <a:ext uri="{FF2B5EF4-FFF2-40B4-BE49-F238E27FC236}">
                  <a16:creationId xmlns:a16="http://schemas.microsoft.com/office/drawing/2014/main" id="{40F7D2D9-05B2-BCE6-AD1A-D0B2E9C51397}"/>
                </a:ext>
              </a:extLst>
            </p:cNvPr>
            <p:cNvSpPr/>
            <p:nvPr/>
          </p:nvSpPr>
          <p:spPr>
            <a:xfrm>
              <a:off x="4174793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3" name="object 91">
            <a:extLst>
              <a:ext uri="{FF2B5EF4-FFF2-40B4-BE49-F238E27FC236}">
                <a16:creationId xmlns:a16="http://schemas.microsoft.com/office/drawing/2014/main" id="{D217D2E7-E76D-1154-E694-15099F9AF984}"/>
              </a:ext>
            </a:extLst>
          </p:cNvPr>
          <p:cNvSpPr txBox="1"/>
          <p:nvPr/>
        </p:nvSpPr>
        <p:spPr>
          <a:xfrm>
            <a:off x="4275136" y="440453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24" name="object 92">
            <a:extLst>
              <a:ext uri="{FF2B5EF4-FFF2-40B4-BE49-F238E27FC236}">
                <a16:creationId xmlns:a16="http://schemas.microsoft.com/office/drawing/2014/main" id="{6DF382AD-8F25-849D-8AC4-2A6C342ABAEE}"/>
              </a:ext>
            </a:extLst>
          </p:cNvPr>
          <p:cNvGrpSpPr/>
          <p:nvPr/>
        </p:nvGrpSpPr>
        <p:grpSpPr>
          <a:xfrm>
            <a:off x="4964836" y="4472308"/>
            <a:ext cx="365125" cy="249554"/>
            <a:chOff x="4964836" y="5131211"/>
            <a:chExt cx="365125" cy="249554"/>
          </a:xfrm>
        </p:grpSpPr>
        <p:sp>
          <p:nvSpPr>
            <p:cNvPr id="325" name="object 93">
              <a:extLst>
                <a:ext uri="{FF2B5EF4-FFF2-40B4-BE49-F238E27FC236}">
                  <a16:creationId xmlns:a16="http://schemas.microsoft.com/office/drawing/2014/main" id="{695E92E4-40BE-5D2B-A8A1-182863C40A95}"/>
                </a:ext>
              </a:extLst>
            </p:cNvPr>
            <p:cNvSpPr/>
            <p:nvPr/>
          </p:nvSpPr>
          <p:spPr>
            <a:xfrm>
              <a:off x="4970551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object 94">
              <a:extLst>
                <a:ext uri="{FF2B5EF4-FFF2-40B4-BE49-F238E27FC236}">
                  <a16:creationId xmlns:a16="http://schemas.microsoft.com/office/drawing/2014/main" id="{7BB7ED0A-DC5A-E1EA-9380-57B1ADB756CD}"/>
                </a:ext>
              </a:extLst>
            </p:cNvPr>
            <p:cNvSpPr/>
            <p:nvPr/>
          </p:nvSpPr>
          <p:spPr>
            <a:xfrm>
              <a:off x="4970551" y="513692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7" name="object 95">
            <a:extLst>
              <a:ext uri="{FF2B5EF4-FFF2-40B4-BE49-F238E27FC236}">
                <a16:creationId xmlns:a16="http://schemas.microsoft.com/office/drawing/2014/main" id="{6AF259E0-6213-1282-A016-A061CB08783C}"/>
              </a:ext>
            </a:extLst>
          </p:cNvPr>
          <p:cNvSpPr txBox="1"/>
          <p:nvPr/>
        </p:nvSpPr>
        <p:spPr>
          <a:xfrm>
            <a:off x="5070892" y="440453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28" name="object 96">
            <a:extLst>
              <a:ext uri="{FF2B5EF4-FFF2-40B4-BE49-F238E27FC236}">
                <a16:creationId xmlns:a16="http://schemas.microsoft.com/office/drawing/2014/main" id="{BAD3BA1C-F8E9-2006-90EB-1DCAFE5297AB}"/>
              </a:ext>
            </a:extLst>
          </p:cNvPr>
          <p:cNvGrpSpPr/>
          <p:nvPr/>
        </p:nvGrpSpPr>
        <p:grpSpPr>
          <a:xfrm>
            <a:off x="1765223" y="4825978"/>
            <a:ext cx="365125" cy="249554"/>
            <a:chOff x="1765223" y="5484881"/>
            <a:chExt cx="365125" cy="249554"/>
          </a:xfrm>
        </p:grpSpPr>
        <p:sp>
          <p:nvSpPr>
            <p:cNvPr id="329" name="object 97">
              <a:extLst>
                <a:ext uri="{FF2B5EF4-FFF2-40B4-BE49-F238E27FC236}">
                  <a16:creationId xmlns:a16="http://schemas.microsoft.com/office/drawing/2014/main" id="{CB03E221-D7C3-A79C-CF10-509475488F16}"/>
                </a:ext>
              </a:extLst>
            </p:cNvPr>
            <p:cNvSpPr/>
            <p:nvPr/>
          </p:nvSpPr>
          <p:spPr>
            <a:xfrm>
              <a:off x="1770938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object 98">
              <a:extLst>
                <a:ext uri="{FF2B5EF4-FFF2-40B4-BE49-F238E27FC236}">
                  <a16:creationId xmlns:a16="http://schemas.microsoft.com/office/drawing/2014/main" id="{62F36461-BAB0-9D99-E6D7-B3567FD573E1}"/>
                </a:ext>
              </a:extLst>
            </p:cNvPr>
            <p:cNvSpPr/>
            <p:nvPr/>
          </p:nvSpPr>
          <p:spPr>
            <a:xfrm>
              <a:off x="1770938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1" name="object 99">
            <a:extLst>
              <a:ext uri="{FF2B5EF4-FFF2-40B4-BE49-F238E27FC236}">
                <a16:creationId xmlns:a16="http://schemas.microsoft.com/office/drawing/2014/main" id="{70A37337-2720-45F8-8089-780B9F26ECD3}"/>
              </a:ext>
            </a:extLst>
          </p:cNvPr>
          <p:cNvSpPr txBox="1"/>
          <p:nvPr/>
        </p:nvSpPr>
        <p:spPr>
          <a:xfrm>
            <a:off x="1869565" y="475820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32" name="object 100">
            <a:extLst>
              <a:ext uri="{FF2B5EF4-FFF2-40B4-BE49-F238E27FC236}">
                <a16:creationId xmlns:a16="http://schemas.microsoft.com/office/drawing/2014/main" id="{243383CB-B3BD-BA6A-4981-534513681970}"/>
              </a:ext>
            </a:extLst>
          </p:cNvPr>
          <p:cNvGrpSpPr/>
          <p:nvPr/>
        </p:nvGrpSpPr>
        <p:grpSpPr>
          <a:xfrm>
            <a:off x="2566508" y="4825978"/>
            <a:ext cx="370840" cy="249554"/>
            <a:chOff x="2566508" y="5484881"/>
            <a:chExt cx="370840" cy="249554"/>
          </a:xfrm>
        </p:grpSpPr>
        <p:sp>
          <p:nvSpPr>
            <p:cNvPr id="333" name="object 101">
              <a:extLst>
                <a:ext uri="{FF2B5EF4-FFF2-40B4-BE49-F238E27FC236}">
                  <a16:creationId xmlns:a16="http://schemas.microsoft.com/office/drawing/2014/main" id="{437E5AE1-D48A-86FF-7FD8-750EF4176EF2}"/>
                </a:ext>
              </a:extLst>
            </p:cNvPr>
            <p:cNvSpPr/>
            <p:nvPr/>
          </p:nvSpPr>
          <p:spPr>
            <a:xfrm>
              <a:off x="2572223" y="549059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bject 102">
              <a:extLst>
                <a:ext uri="{FF2B5EF4-FFF2-40B4-BE49-F238E27FC236}">
                  <a16:creationId xmlns:a16="http://schemas.microsoft.com/office/drawing/2014/main" id="{CC461449-9075-C933-AF15-88B48780D101}"/>
                </a:ext>
              </a:extLst>
            </p:cNvPr>
            <p:cNvSpPr/>
            <p:nvPr/>
          </p:nvSpPr>
          <p:spPr>
            <a:xfrm>
              <a:off x="2572223" y="549059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5" name="object 103">
            <a:extLst>
              <a:ext uri="{FF2B5EF4-FFF2-40B4-BE49-F238E27FC236}">
                <a16:creationId xmlns:a16="http://schemas.microsoft.com/office/drawing/2014/main" id="{5BE3E281-6AB4-5001-E0C3-37D508676C20}"/>
              </a:ext>
            </a:extLst>
          </p:cNvPr>
          <p:cNvSpPr txBox="1"/>
          <p:nvPr/>
        </p:nvSpPr>
        <p:spPr>
          <a:xfrm>
            <a:off x="2674468" y="475820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36" name="object 104">
            <a:extLst>
              <a:ext uri="{FF2B5EF4-FFF2-40B4-BE49-F238E27FC236}">
                <a16:creationId xmlns:a16="http://schemas.microsoft.com/office/drawing/2014/main" id="{2FAAF85E-2719-811B-FAC7-C593C29FABEA}"/>
              </a:ext>
            </a:extLst>
          </p:cNvPr>
          <p:cNvGrpSpPr/>
          <p:nvPr/>
        </p:nvGrpSpPr>
        <p:grpSpPr>
          <a:xfrm>
            <a:off x="3356740" y="4825978"/>
            <a:ext cx="370840" cy="249554"/>
            <a:chOff x="3356740" y="5484881"/>
            <a:chExt cx="370840" cy="249554"/>
          </a:xfrm>
        </p:grpSpPr>
        <p:sp>
          <p:nvSpPr>
            <p:cNvPr id="337" name="object 105">
              <a:extLst>
                <a:ext uri="{FF2B5EF4-FFF2-40B4-BE49-F238E27FC236}">
                  <a16:creationId xmlns:a16="http://schemas.microsoft.com/office/drawing/2014/main" id="{54613085-E339-6AF9-4D11-2E310E53EA6E}"/>
                </a:ext>
              </a:extLst>
            </p:cNvPr>
            <p:cNvSpPr/>
            <p:nvPr/>
          </p:nvSpPr>
          <p:spPr>
            <a:xfrm>
              <a:off x="3362455" y="549059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bject 106">
              <a:extLst>
                <a:ext uri="{FF2B5EF4-FFF2-40B4-BE49-F238E27FC236}">
                  <a16:creationId xmlns:a16="http://schemas.microsoft.com/office/drawing/2014/main" id="{288FB423-0369-81D5-6B1B-6889E1FF07EB}"/>
                </a:ext>
              </a:extLst>
            </p:cNvPr>
            <p:cNvSpPr/>
            <p:nvPr/>
          </p:nvSpPr>
          <p:spPr>
            <a:xfrm>
              <a:off x="3362455" y="5490596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9" name="object 107">
            <a:extLst>
              <a:ext uri="{FF2B5EF4-FFF2-40B4-BE49-F238E27FC236}">
                <a16:creationId xmlns:a16="http://schemas.microsoft.com/office/drawing/2014/main" id="{D5E34711-6381-4D73-8D80-37E9757CE4D7}"/>
              </a:ext>
            </a:extLst>
          </p:cNvPr>
          <p:cNvSpPr txBox="1"/>
          <p:nvPr/>
        </p:nvSpPr>
        <p:spPr>
          <a:xfrm>
            <a:off x="3465654" y="475820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40" name="object 108">
            <a:extLst>
              <a:ext uri="{FF2B5EF4-FFF2-40B4-BE49-F238E27FC236}">
                <a16:creationId xmlns:a16="http://schemas.microsoft.com/office/drawing/2014/main" id="{FB583333-0F6D-CF40-10E6-36433CCE2BC2}"/>
              </a:ext>
            </a:extLst>
          </p:cNvPr>
          <p:cNvGrpSpPr/>
          <p:nvPr/>
        </p:nvGrpSpPr>
        <p:grpSpPr>
          <a:xfrm>
            <a:off x="4169078" y="4825978"/>
            <a:ext cx="365125" cy="249554"/>
            <a:chOff x="4169078" y="5484881"/>
            <a:chExt cx="365125" cy="249554"/>
          </a:xfrm>
        </p:grpSpPr>
        <p:sp>
          <p:nvSpPr>
            <p:cNvPr id="341" name="object 109">
              <a:extLst>
                <a:ext uri="{FF2B5EF4-FFF2-40B4-BE49-F238E27FC236}">
                  <a16:creationId xmlns:a16="http://schemas.microsoft.com/office/drawing/2014/main" id="{D0EB5FC5-417F-3BED-3115-D508C86CF41B}"/>
                </a:ext>
              </a:extLst>
            </p:cNvPr>
            <p:cNvSpPr/>
            <p:nvPr/>
          </p:nvSpPr>
          <p:spPr>
            <a:xfrm>
              <a:off x="4174793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bject 110">
              <a:extLst>
                <a:ext uri="{FF2B5EF4-FFF2-40B4-BE49-F238E27FC236}">
                  <a16:creationId xmlns:a16="http://schemas.microsoft.com/office/drawing/2014/main" id="{6A7B806A-09B2-05DF-654E-DB68007665A5}"/>
                </a:ext>
              </a:extLst>
            </p:cNvPr>
            <p:cNvSpPr/>
            <p:nvPr/>
          </p:nvSpPr>
          <p:spPr>
            <a:xfrm>
              <a:off x="4174793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3" name="object 111">
            <a:extLst>
              <a:ext uri="{FF2B5EF4-FFF2-40B4-BE49-F238E27FC236}">
                <a16:creationId xmlns:a16="http://schemas.microsoft.com/office/drawing/2014/main" id="{B9B23AD7-D227-F1A1-363F-6BD3E50080F3}"/>
              </a:ext>
            </a:extLst>
          </p:cNvPr>
          <p:cNvSpPr txBox="1"/>
          <p:nvPr/>
        </p:nvSpPr>
        <p:spPr>
          <a:xfrm>
            <a:off x="4275136" y="475820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44" name="object 112">
            <a:extLst>
              <a:ext uri="{FF2B5EF4-FFF2-40B4-BE49-F238E27FC236}">
                <a16:creationId xmlns:a16="http://schemas.microsoft.com/office/drawing/2014/main" id="{6A1B13D2-9771-F699-4314-8380728B885E}"/>
              </a:ext>
            </a:extLst>
          </p:cNvPr>
          <p:cNvGrpSpPr/>
          <p:nvPr/>
        </p:nvGrpSpPr>
        <p:grpSpPr>
          <a:xfrm>
            <a:off x="4964836" y="4825978"/>
            <a:ext cx="365125" cy="249554"/>
            <a:chOff x="4964836" y="5484881"/>
            <a:chExt cx="365125" cy="249554"/>
          </a:xfrm>
        </p:grpSpPr>
        <p:sp>
          <p:nvSpPr>
            <p:cNvPr id="345" name="object 113">
              <a:extLst>
                <a:ext uri="{FF2B5EF4-FFF2-40B4-BE49-F238E27FC236}">
                  <a16:creationId xmlns:a16="http://schemas.microsoft.com/office/drawing/2014/main" id="{101D5015-BA63-1536-6081-A4BE275342A1}"/>
                </a:ext>
              </a:extLst>
            </p:cNvPr>
            <p:cNvSpPr/>
            <p:nvPr/>
          </p:nvSpPr>
          <p:spPr>
            <a:xfrm>
              <a:off x="4970551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object 114">
              <a:extLst>
                <a:ext uri="{FF2B5EF4-FFF2-40B4-BE49-F238E27FC236}">
                  <a16:creationId xmlns:a16="http://schemas.microsoft.com/office/drawing/2014/main" id="{1BA2FCF2-B458-DF94-30AC-60A3D60800B4}"/>
                </a:ext>
              </a:extLst>
            </p:cNvPr>
            <p:cNvSpPr/>
            <p:nvPr/>
          </p:nvSpPr>
          <p:spPr>
            <a:xfrm>
              <a:off x="4970551" y="5490596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object 115">
            <a:extLst>
              <a:ext uri="{FF2B5EF4-FFF2-40B4-BE49-F238E27FC236}">
                <a16:creationId xmlns:a16="http://schemas.microsoft.com/office/drawing/2014/main" id="{5D519D03-F3EB-0305-46DF-1AFFA771ACAA}"/>
              </a:ext>
            </a:extLst>
          </p:cNvPr>
          <p:cNvSpPr txBox="1"/>
          <p:nvPr/>
        </p:nvSpPr>
        <p:spPr>
          <a:xfrm>
            <a:off x="5070892" y="4758206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48" name="object 116">
            <a:extLst>
              <a:ext uri="{FF2B5EF4-FFF2-40B4-BE49-F238E27FC236}">
                <a16:creationId xmlns:a16="http://schemas.microsoft.com/office/drawing/2014/main" id="{9254E67C-7A32-45C0-38B4-2FFF22A63064}"/>
              </a:ext>
            </a:extLst>
          </p:cNvPr>
          <p:cNvGrpSpPr/>
          <p:nvPr/>
        </p:nvGrpSpPr>
        <p:grpSpPr>
          <a:xfrm>
            <a:off x="1765223" y="2853160"/>
            <a:ext cx="365125" cy="249554"/>
            <a:chOff x="1765223" y="3512063"/>
            <a:chExt cx="365125" cy="249554"/>
          </a:xfrm>
        </p:grpSpPr>
        <p:sp>
          <p:nvSpPr>
            <p:cNvPr id="349" name="object 117">
              <a:extLst>
                <a:ext uri="{FF2B5EF4-FFF2-40B4-BE49-F238E27FC236}">
                  <a16:creationId xmlns:a16="http://schemas.microsoft.com/office/drawing/2014/main" id="{8C8C187C-DFC3-0616-05C2-47500E94FF3B}"/>
                </a:ext>
              </a:extLst>
            </p:cNvPr>
            <p:cNvSpPr/>
            <p:nvPr/>
          </p:nvSpPr>
          <p:spPr>
            <a:xfrm>
              <a:off x="1770938" y="351777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object 118">
              <a:extLst>
                <a:ext uri="{FF2B5EF4-FFF2-40B4-BE49-F238E27FC236}">
                  <a16:creationId xmlns:a16="http://schemas.microsoft.com/office/drawing/2014/main" id="{E7D97060-D7E2-D706-CD4E-279EC986403A}"/>
                </a:ext>
              </a:extLst>
            </p:cNvPr>
            <p:cNvSpPr/>
            <p:nvPr/>
          </p:nvSpPr>
          <p:spPr>
            <a:xfrm>
              <a:off x="1770938" y="351777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1" name="object 119">
            <a:extLst>
              <a:ext uri="{FF2B5EF4-FFF2-40B4-BE49-F238E27FC236}">
                <a16:creationId xmlns:a16="http://schemas.microsoft.com/office/drawing/2014/main" id="{19455C0D-B138-E5FE-E680-B157786AF317}"/>
              </a:ext>
            </a:extLst>
          </p:cNvPr>
          <p:cNvSpPr txBox="1"/>
          <p:nvPr/>
        </p:nvSpPr>
        <p:spPr>
          <a:xfrm>
            <a:off x="1869565" y="278538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52" name="object 120">
            <a:extLst>
              <a:ext uri="{FF2B5EF4-FFF2-40B4-BE49-F238E27FC236}">
                <a16:creationId xmlns:a16="http://schemas.microsoft.com/office/drawing/2014/main" id="{9BA98B72-6E61-1F41-2C2A-30ADBA054EFD}"/>
              </a:ext>
            </a:extLst>
          </p:cNvPr>
          <p:cNvGrpSpPr/>
          <p:nvPr/>
        </p:nvGrpSpPr>
        <p:grpSpPr>
          <a:xfrm>
            <a:off x="2566508" y="2853160"/>
            <a:ext cx="370840" cy="249554"/>
            <a:chOff x="2566508" y="3512063"/>
            <a:chExt cx="370840" cy="249554"/>
          </a:xfrm>
        </p:grpSpPr>
        <p:sp>
          <p:nvSpPr>
            <p:cNvPr id="353" name="object 121">
              <a:extLst>
                <a:ext uri="{FF2B5EF4-FFF2-40B4-BE49-F238E27FC236}">
                  <a16:creationId xmlns:a16="http://schemas.microsoft.com/office/drawing/2014/main" id="{8E27847A-975B-266D-D460-D1C3719B2259}"/>
                </a:ext>
              </a:extLst>
            </p:cNvPr>
            <p:cNvSpPr/>
            <p:nvPr/>
          </p:nvSpPr>
          <p:spPr>
            <a:xfrm>
              <a:off x="2572223" y="351777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object 122">
              <a:extLst>
                <a:ext uri="{FF2B5EF4-FFF2-40B4-BE49-F238E27FC236}">
                  <a16:creationId xmlns:a16="http://schemas.microsoft.com/office/drawing/2014/main" id="{E2F5453D-598B-BF4F-7B23-67B037302B70}"/>
                </a:ext>
              </a:extLst>
            </p:cNvPr>
            <p:cNvSpPr/>
            <p:nvPr/>
          </p:nvSpPr>
          <p:spPr>
            <a:xfrm>
              <a:off x="2572223" y="3517778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5" name="object 123">
            <a:extLst>
              <a:ext uri="{FF2B5EF4-FFF2-40B4-BE49-F238E27FC236}">
                <a16:creationId xmlns:a16="http://schemas.microsoft.com/office/drawing/2014/main" id="{8CEB8A89-BE6C-2EF1-D9C4-C15871928510}"/>
              </a:ext>
            </a:extLst>
          </p:cNvPr>
          <p:cNvSpPr txBox="1"/>
          <p:nvPr/>
        </p:nvSpPr>
        <p:spPr>
          <a:xfrm>
            <a:off x="2674468" y="278538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56" name="object 124">
            <a:extLst>
              <a:ext uri="{FF2B5EF4-FFF2-40B4-BE49-F238E27FC236}">
                <a16:creationId xmlns:a16="http://schemas.microsoft.com/office/drawing/2014/main" id="{D7B8C29B-163C-1BC1-6D4E-976C86363368}"/>
              </a:ext>
            </a:extLst>
          </p:cNvPr>
          <p:cNvGrpSpPr/>
          <p:nvPr/>
        </p:nvGrpSpPr>
        <p:grpSpPr>
          <a:xfrm>
            <a:off x="3367793" y="2853160"/>
            <a:ext cx="370840" cy="249554"/>
            <a:chOff x="3367793" y="3512063"/>
            <a:chExt cx="370840" cy="249554"/>
          </a:xfrm>
        </p:grpSpPr>
        <p:sp>
          <p:nvSpPr>
            <p:cNvPr id="357" name="object 125">
              <a:extLst>
                <a:ext uri="{FF2B5EF4-FFF2-40B4-BE49-F238E27FC236}">
                  <a16:creationId xmlns:a16="http://schemas.microsoft.com/office/drawing/2014/main" id="{4DAB5603-0E4D-AE7B-8C2B-304F16A9553B}"/>
                </a:ext>
              </a:extLst>
            </p:cNvPr>
            <p:cNvSpPr/>
            <p:nvPr/>
          </p:nvSpPr>
          <p:spPr>
            <a:xfrm>
              <a:off x="3373508" y="351777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object 126">
              <a:extLst>
                <a:ext uri="{FF2B5EF4-FFF2-40B4-BE49-F238E27FC236}">
                  <a16:creationId xmlns:a16="http://schemas.microsoft.com/office/drawing/2014/main" id="{0AA57A8F-B9E5-CABA-EBA9-E8DCC67BE378}"/>
                </a:ext>
              </a:extLst>
            </p:cNvPr>
            <p:cNvSpPr/>
            <p:nvPr/>
          </p:nvSpPr>
          <p:spPr>
            <a:xfrm>
              <a:off x="3373508" y="3517778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9" name="object 127">
            <a:extLst>
              <a:ext uri="{FF2B5EF4-FFF2-40B4-BE49-F238E27FC236}">
                <a16:creationId xmlns:a16="http://schemas.microsoft.com/office/drawing/2014/main" id="{FBAB1B97-8360-5414-816D-FDC8634F43D2}"/>
              </a:ext>
            </a:extLst>
          </p:cNvPr>
          <p:cNvSpPr txBox="1"/>
          <p:nvPr/>
        </p:nvSpPr>
        <p:spPr>
          <a:xfrm>
            <a:off x="3474801" y="278538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60" name="object 128">
            <a:extLst>
              <a:ext uri="{FF2B5EF4-FFF2-40B4-BE49-F238E27FC236}">
                <a16:creationId xmlns:a16="http://schemas.microsoft.com/office/drawing/2014/main" id="{E0A1BB0C-6B41-56ED-1638-7B699B70F70F}"/>
              </a:ext>
            </a:extLst>
          </p:cNvPr>
          <p:cNvGrpSpPr/>
          <p:nvPr/>
        </p:nvGrpSpPr>
        <p:grpSpPr>
          <a:xfrm>
            <a:off x="4169078" y="2853160"/>
            <a:ext cx="365125" cy="249554"/>
            <a:chOff x="4169078" y="3512063"/>
            <a:chExt cx="365125" cy="249554"/>
          </a:xfrm>
        </p:grpSpPr>
        <p:sp>
          <p:nvSpPr>
            <p:cNvPr id="361" name="object 129">
              <a:extLst>
                <a:ext uri="{FF2B5EF4-FFF2-40B4-BE49-F238E27FC236}">
                  <a16:creationId xmlns:a16="http://schemas.microsoft.com/office/drawing/2014/main" id="{98968EDB-7813-3DBB-EC17-BB8169A689A2}"/>
                </a:ext>
              </a:extLst>
            </p:cNvPr>
            <p:cNvSpPr/>
            <p:nvPr/>
          </p:nvSpPr>
          <p:spPr>
            <a:xfrm>
              <a:off x="4174793" y="351777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object 130">
              <a:extLst>
                <a:ext uri="{FF2B5EF4-FFF2-40B4-BE49-F238E27FC236}">
                  <a16:creationId xmlns:a16="http://schemas.microsoft.com/office/drawing/2014/main" id="{8F32BFC5-FD1D-9867-57E1-613EEF2CDD5D}"/>
                </a:ext>
              </a:extLst>
            </p:cNvPr>
            <p:cNvSpPr/>
            <p:nvPr/>
          </p:nvSpPr>
          <p:spPr>
            <a:xfrm>
              <a:off x="4174793" y="351777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3" name="object 131">
            <a:extLst>
              <a:ext uri="{FF2B5EF4-FFF2-40B4-BE49-F238E27FC236}">
                <a16:creationId xmlns:a16="http://schemas.microsoft.com/office/drawing/2014/main" id="{13D3CE92-1D15-B3A7-60C4-10ED3E1D01F7}"/>
              </a:ext>
            </a:extLst>
          </p:cNvPr>
          <p:cNvSpPr txBox="1"/>
          <p:nvPr/>
        </p:nvSpPr>
        <p:spPr>
          <a:xfrm>
            <a:off x="4275136" y="278538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64" name="object 132">
            <a:extLst>
              <a:ext uri="{FF2B5EF4-FFF2-40B4-BE49-F238E27FC236}">
                <a16:creationId xmlns:a16="http://schemas.microsoft.com/office/drawing/2014/main" id="{25508297-8041-E66C-66C1-FD6035558001}"/>
              </a:ext>
            </a:extLst>
          </p:cNvPr>
          <p:cNvGrpSpPr/>
          <p:nvPr/>
        </p:nvGrpSpPr>
        <p:grpSpPr>
          <a:xfrm>
            <a:off x="4964836" y="2853160"/>
            <a:ext cx="365125" cy="249554"/>
            <a:chOff x="4964836" y="3512063"/>
            <a:chExt cx="365125" cy="249554"/>
          </a:xfrm>
        </p:grpSpPr>
        <p:sp>
          <p:nvSpPr>
            <p:cNvPr id="365" name="object 133">
              <a:extLst>
                <a:ext uri="{FF2B5EF4-FFF2-40B4-BE49-F238E27FC236}">
                  <a16:creationId xmlns:a16="http://schemas.microsoft.com/office/drawing/2014/main" id="{A68D1C06-AFFB-12EC-BC1B-0D49493B3AAC}"/>
                </a:ext>
              </a:extLst>
            </p:cNvPr>
            <p:cNvSpPr/>
            <p:nvPr/>
          </p:nvSpPr>
          <p:spPr>
            <a:xfrm>
              <a:off x="4970551" y="351777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object 134">
              <a:extLst>
                <a:ext uri="{FF2B5EF4-FFF2-40B4-BE49-F238E27FC236}">
                  <a16:creationId xmlns:a16="http://schemas.microsoft.com/office/drawing/2014/main" id="{7FA839AB-CBAC-45B2-AA5D-0058EE2C0D9C}"/>
                </a:ext>
              </a:extLst>
            </p:cNvPr>
            <p:cNvSpPr/>
            <p:nvPr/>
          </p:nvSpPr>
          <p:spPr>
            <a:xfrm>
              <a:off x="4970551" y="351777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7" name="object 135">
            <a:extLst>
              <a:ext uri="{FF2B5EF4-FFF2-40B4-BE49-F238E27FC236}">
                <a16:creationId xmlns:a16="http://schemas.microsoft.com/office/drawing/2014/main" id="{40A9AA55-ABF6-29BC-3C44-FE666C931354}"/>
              </a:ext>
            </a:extLst>
          </p:cNvPr>
          <p:cNvSpPr txBox="1"/>
          <p:nvPr/>
        </p:nvSpPr>
        <p:spPr>
          <a:xfrm>
            <a:off x="5070892" y="278538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68" name="object 136">
            <a:extLst>
              <a:ext uri="{FF2B5EF4-FFF2-40B4-BE49-F238E27FC236}">
                <a16:creationId xmlns:a16="http://schemas.microsoft.com/office/drawing/2014/main" id="{C2A3AE73-0FE2-29A8-23B5-195534EF8A63}"/>
              </a:ext>
            </a:extLst>
          </p:cNvPr>
          <p:cNvGrpSpPr/>
          <p:nvPr/>
        </p:nvGrpSpPr>
        <p:grpSpPr>
          <a:xfrm>
            <a:off x="1765223" y="3206830"/>
            <a:ext cx="365125" cy="249554"/>
            <a:chOff x="1765223" y="3865733"/>
            <a:chExt cx="365125" cy="249554"/>
          </a:xfrm>
        </p:grpSpPr>
        <p:sp>
          <p:nvSpPr>
            <p:cNvPr id="369" name="object 137">
              <a:extLst>
                <a:ext uri="{FF2B5EF4-FFF2-40B4-BE49-F238E27FC236}">
                  <a16:creationId xmlns:a16="http://schemas.microsoft.com/office/drawing/2014/main" id="{7EDFA795-8CBF-A798-6742-FC4859AD6EDF}"/>
                </a:ext>
              </a:extLst>
            </p:cNvPr>
            <p:cNvSpPr/>
            <p:nvPr/>
          </p:nvSpPr>
          <p:spPr>
            <a:xfrm>
              <a:off x="1770938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object 138">
              <a:extLst>
                <a:ext uri="{FF2B5EF4-FFF2-40B4-BE49-F238E27FC236}">
                  <a16:creationId xmlns:a16="http://schemas.microsoft.com/office/drawing/2014/main" id="{3AF880F9-1AC1-3040-313F-7B29B8C09A21}"/>
                </a:ext>
              </a:extLst>
            </p:cNvPr>
            <p:cNvSpPr/>
            <p:nvPr/>
          </p:nvSpPr>
          <p:spPr>
            <a:xfrm>
              <a:off x="1770938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1" name="object 139">
            <a:extLst>
              <a:ext uri="{FF2B5EF4-FFF2-40B4-BE49-F238E27FC236}">
                <a16:creationId xmlns:a16="http://schemas.microsoft.com/office/drawing/2014/main" id="{03562EE7-2607-46E8-077B-25C823ECDE41}"/>
              </a:ext>
            </a:extLst>
          </p:cNvPr>
          <p:cNvSpPr txBox="1"/>
          <p:nvPr/>
        </p:nvSpPr>
        <p:spPr>
          <a:xfrm>
            <a:off x="1869565" y="313905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72" name="object 140">
            <a:extLst>
              <a:ext uri="{FF2B5EF4-FFF2-40B4-BE49-F238E27FC236}">
                <a16:creationId xmlns:a16="http://schemas.microsoft.com/office/drawing/2014/main" id="{088DC4CF-30A8-D85D-0B6E-F3BCDB576D05}"/>
              </a:ext>
            </a:extLst>
          </p:cNvPr>
          <p:cNvGrpSpPr/>
          <p:nvPr/>
        </p:nvGrpSpPr>
        <p:grpSpPr>
          <a:xfrm>
            <a:off x="2560983" y="3206830"/>
            <a:ext cx="365125" cy="249554"/>
            <a:chOff x="2560983" y="3865733"/>
            <a:chExt cx="365125" cy="249554"/>
          </a:xfrm>
        </p:grpSpPr>
        <p:sp>
          <p:nvSpPr>
            <p:cNvPr id="373" name="object 141">
              <a:extLst>
                <a:ext uri="{FF2B5EF4-FFF2-40B4-BE49-F238E27FC236}">
                  <a16:creationId xmlns:a16="http://schemas.microsoft.com/office/drawing/2014/main" id="{4B970CED-CF31-70D2-9C3D-F9BF1613CD0C}"/>
                </a:ext>
              </a:extLst>
            </p:cNvPr>
            <p:cNvSpPr/>
            <p:nvPr/>
          </p:nvSpPr>
          <p:spPr>
            <a:xfrm>
              <a:off x="2566698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object 142">
              <a:extLst>
                <a:ext uri="{FF2B5EF4-FFF2-40B4-BE49-F238E27FC236}">
                  <a16:creationId xmlns:a16="http://schemas.microsoft.com/office/drawing/2014/main" id="{4117412D-DA87-0263-4A5E-41B8D290EC3F}"/>
                </a:ext>
              </a:extLst>
            </p:cNvPr>
            <p:cNvSpPr/>
            <p:nvPr/>
          </p:nvSpPr>
          <p:spPr>
            <a:xfrm>
              <a:off x="2566698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5" name="object 143">
            <a:extLst>
              <a:ext uri="{FF2B5EF4-FFF2-40B4-BE49-F238E27FC236}">
                <a16:creationId xmlns:a16="http://schemas.microsoft.com/office/drawing/2014/main" id="{F2224752-90A3-6FC5-C2A2-D3C93D19DCC9}"/>
              </a:ext>
            </a:extLst>
          </p:cNvPr>
          <p:cNvSpPr txBox="1"/>
          <p:nvPr/>
        </p:nvSpPr>
        <p:spPr>
          <a:xfrm>
            <a:off x="2665323" y="313905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76" name="object 144">
            <a:extLst>
              <a:ext uri="{FF2B5EF4-FFF2-40B4-BE49-F238E27FC236}">
                <a16:creationId xmlns:a16="http://schemas.microsoft.com/office/drawing/2014/main" id="{DA6A643C-2E3C-70A1-B136-F76CA611225F}"/>
              </a:ext>
            </a:extLst>
          </p:cNvPr>
          <p:cNvGrpSpPr/>
          <p:nvPr/>
        </p:nvGrpSpPr>
        <p:grpSpPr>
          <a:xfrm>
            <a:off x="3367793" y="3206830"/>
            <a:ext cx="370840" cy="249554"/>
            <a:chOff x="3367793" y="3865733"/>
            <a:chExt cx="370840" cy="249554"/>
          </a:xfrm>
        </p:grpSpPr>
        <p:sp>
          <p:nvSpPr>
            <p:cNvPr id="377" name="object 145">
              <a:extLst>
                <a:ext uri="{FF2B5EF4-FFF2-40B4-BE49-F238E27FC236}">
                  <a16:creationId xmlns:a16="http://schemas.microsoft.com/office/drawing/2014/main" id="{9D4F3067-5A41-B31B-5ACA-EBC3C9E49B3E}"/>
                </a:ext>
              </a:extLst>
            </p:cNvPr>
            <p:cNvSpPr/>
            <p:nvPr/>
          </p:nvSpPr>
          <p:spPr>
            <a:xfrm>
              <a:off x="3373508" y="3871448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object 146">
              <a:extLst>
                <a:ext uri="{FF2B5EF4-FFF2-40B4-BE49-F238E27FC236}">
                  <a16:creationId xmlns:a16="http://schemas.microsoft.com/office/drawing/2014/main" id="{99CFA519-A6C4-EFEF-A75A-456F1C9FEAE1}"/>
                </a:ext>
              </a:extLst>
            </p:cNvPr>
            <p:cNvSpPr/>
            <p:nvPr/>
          </p:nvSpPr>
          <p:spPr>
            <a:xfrm>
              <a:off x="3373508" y="3871448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9" name="object 147">
            <a:extLst>
              <a:ext uri="{FF2B5EF4-FFF2-40B4-BE49-F238E27FC236}">
                <a16:creationId xmlns:a16="http://schemas.microsoft.com/office/drawing/2014/main" id="{27B7F09D-E81D-27B9-B6CD-13C60349FBCE}"/>
              </a:ext>
            </a:extLst>
          </p:cNvPr>
          <p:cNvSpPr txBox="1"/>
          <p:nvPr/>
        </p:nvSpPr>
        <p:spPr>
          <a:xfrm>
            <a:off x="3474801" y="313905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80" name="object 148">
            <a:extLst>
              <a:ext uri="{FF2B5EF4-FFF2-40B4-BE49-F238E27FC236}">
                <a16:creationId xmlns:a16="http://schemas.microsoft.com/office/drawing/2014/main" id="{F5BED142-46AA-A46C-C527-79E6C6B0A237}"/>
              </a:ext>
            </a:extLst>
          </p:cNvPr>
          <p:cNvGrpSpPr/>
          <p:nvPr/>
        </p:nvGrpSpPr>
        <p:grpSpPr>
          <a:xfrm>
            <a:off x="4169078" y="3206830"/>
            <a:ext cx="365125" cy="249554"/>
            <a:chOff x="4169078" y="3865733"/>
            <a:chExt cx="365125" cy="249554"/>
          </a:xfrm>
        </p:grpSpPr>
        <p:sp>
          <p:nvSpPr>
            <p:cNvPr id="381" name="object 149">
              <a:extLst>
                <a:ext uri="{FF2B5EF4-FFF2-40B4-BE49-F238E27FC236}">
                  <a16:creationId xmlns:a16="http://schemas.microsoft.com/office/drawing/2014/main" id="{0B68C883-939E-DA3A-A84C-C61E261450A8}"/>
                </a:ext>
              </a:extLst>
            </p:cNvPr>
            <p:cNvSpPr/>
            <p:nvPr/>
          </p:nvSpPr>
          <p:spPr>
            <a:xfrm>
              <a:off x="4174793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object 150">
              <a:extLst>
                <a:ext uri="{FF2B5EF4-FFF2-40B4-BE49-F238E27FC236}">
                  <a16:creationId xmlns:a16="http://schemas.microsoft.com/office/drawing/2014/main" id="{DA4DF4F3-7BF7-AF64-EF40-AD3653146292}"/>
                </a:ext>
              </a:extLst>
            </p:cNvPr>
            <p:cNvSpPr/>
            <p:nvPr/>
          </p:nvSpPr>
          <p:spPr>
            <a:xfrm>
              <a:off x="4174793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3" name="object 151">
            <a:extLst>
              <a:ext uri="{FF2B5EF4-FFF2-40B4-BE49-F238E27FC236}">
                <a16:creationId xmlns:a16="http://schemas.microsoft.com/office/drawing/2014/main" id="{C40C3CB5-7B44-7D40-0786-0E2537250B1A}"/>
              </a:ext>
            </a:extLst>
          </p:cNvPr>
          <p:cNvSpPr txBox="1"/>
          <p:nvPr/>
        </p:nvSpPr>
        <p:spPr>
          <a:xfrm>
            <a:off x="4275136" y="313905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84" name="object 152">
            <a:extLst>
              <a:ext uri="{FF2B5EF4-FFF2-40B4-BE49-F238E27FC236}">
                <a16:creationId xmlns:a16="http://schemas.microsoft.com/office/drawing/2014/main" id="{E3295623-6B4A-F92F-7633-97E74D853B3F}"/>
              </a:ext>
            </a:extLst>
          </p:cNvPr>
          <p:cNvGrpSpPr/>
          <p:nvPr/>
        </p:nvGrpSpPr>
        <p:grpSpPr>
          <a:xfrm>
            <a:off x="4964836" y="3206830"/>
            <a:ext cx="365125" cy="249554"/>
            <a:chOff x="4964836" y="3865733"/>
            <a:chExt cx="365125" cy="249554"/>
          </a:xfrm>
        </p:grpSpPr>
        <p:sp>
          <p:nvSpPr>
            <p:cNvPr id="385" name="object 153">
              <a:extLst>
                <a:ext uri="{FF2B5EF4-FFF2-40B4-BE49-F238E27FC236}">
                  <a16:creationId xmlns:a16="http://schemas.microsoft.com/office/drawing/2014/main" id="{8C184189-4BF8-4DF2-1D6F-BE1946644426}"/>
                </a:ext>
              </a:extLst>
            </p:cNvPr>
            <p:cNvSpPr/>
            <p:nvPr/>
          </p:nvSpPr>
          <p:spPr>
            <a:xfrm>
              <a:off x="4970551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object 154">
              <a:extLst>
                <a:ext uri="{FF2B5EF4-FFF2-40B4-BE49-F238E27FC236}">
                  <a16:creationId xmlns:a16="http://schemas.microsoft.com/office/drawing/2014/main" id="{71F2FD38-35BE-8CAD-520F-2A268C899C82}"/>
                </a:ext>
              </a:extLst>
            </p:cNvPr>
            <p:cNvSpPr/>
            <p:nvPr/>
          </p:nvSpPr>
          <p:spPr>
            <a:xfrm>
              <a:off x="4970551" y="3871448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7" name="object 155">
            <a:extLst>
              <a:ext uri="{FF2B5EF4-FFF2-40B4-BE49-F238E27FC236}">
                <a16:creationId xmlns:a16="http://schemas.microsoft.com/office/drawing/2014/main" id="{EF0271FA-86A2-603A-72C1-F9B6F04F4A3F}"/>
              </a:ext>
            </a:extLst>
          </p:cNvPr>
          <p:cNvSpPr txBox="1"/>
          <p:nvPr/>
        </p:nvSpPr>
        <p:spPr>
          <a:xfrm>
            <a:off x="5070892" y="3139059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88" name="object 156">
            <a:extLst>
              <a:ext uri="{FF2B5EF4-FFF2-40B4-BE49-F238E27FC236}">
                <a16:creationId xmlns:a16="http://schemas.microsoft.com/office/drawing/2014/main" id="{C48279DF-2BFB-A13A-3EC9-6433584A5287}"/>
              </a:ext>
            </a:extLst>
          </p:cNvPr>
          <p:cNvGrpSpPr/>
          <p:nvPr/>
        </p:nvGrpSpPr>
        <p:grpSpPr>
          <a:xfrm>
            <a:off x="1765223" y="3560501"/>
            <a:ext cx="365125" cy="249554"/>
            <a:chOff x="1765223" y="4219404"/>
            <a:chExt cx="365125" cy="249554"/>
          </a:xfrm>
        </p:grpSpPr>
        <p:sp>
          <p:nvSpPr>
            <p:cNvPr id="389" name="object 157">
              <a:extLst>
                <a:ext uri="{FF2B5EF4-FFF2-40B4-BE49-F238E27FC236}">
                  <a16:creationId xmlns:a16="http://schemas.microsoft.com/office/drawing/2014/main" id="{ED8A8899-C32E-D335-94FF-F668675E1C20}"/>
                </a:ext>
              </a:extLst>
            </p:cNvPr>
            <p:cNvSpPr/>
            <p:nvPr/>
          </p:nvSpPr>
          <p:spPr>
            <a:xfrm>
              <a:off x="1770938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object 158">
              <a:extLst>
                <a:ext uri="{FF2B5EF4-FFF2-40B4-BE49-F238E27FC236}">
                  <a16:creationId xmlns:a16="http://schemas.microsoft.com/office/drawing/2014/main" id="{4BA3E4B3-1581-3E1B-4698-1A21937ED918}"/>
                </a:ext>
              </a:extLst>
            </p:cNvPr>
            <p:cNvSpPr/>
            <p:nvPr/>
          </p:nvSpPr>
          <p:spPr>
            <a:xfrm>
              <a:off x="1770938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4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1" name="object 159">
            <a:extLst>
              <a:ext uri="{FF2B5EF4-FFF2-40B4-BE49-F238E27FC236}">
                <a16:creationId xmlns:a16="http://schemas.microsoft.com/office/drawing/2014/main" id="{A8D6D107-6217-E798-2149-799F78DBCD62}"/>
              </a:ext>
            </a:extLst>
          </p:cNvPr>
          <p:cNvSpPr txBox="1"/>
          <p:nvPr/>
        </p:nvSpPr>
        <p:spPr>
          <a:xfrm>
            <a:off x="1869565" y="3492730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92" name="object 160">
            <a:extLst>
              <a:ext uri="{FF2B5EF4-FFF2-40B4-BE49-F238E27FC236}">
                <a16:creationId xmlns:a16="http://schemas.microsoft.com/office/drawing/2014/main" id="{0D043129-310F-364B-2EEC-C619D73A8CAB}"/>
              </a:ext>
            </a:extLst>
          </p:cNvPr>
          <p:cNvGrpSpPr/>
          <p:nvPr/>
        </p:nvGrpSpPr>
        <p:grpSpPr>
          <a:xfrm>
            <a:off x="2566508" y="3560501"/>
            <a:ext cx="370840" cy="249554"/>
            <a:chOff x="2566508" y="4219404"/>
            <a:chExt cx="370840" cy="249554"/>
          </a:xfrm>
        </p:grpSpPr>
        <p:sp>
          <p:nvSpPr>
            <p:cNvPr id="393" name="object 161">
              <a:extLst>
                <a:ext uri="{FF2B5EF4-FFF2-40B4-BE49-F238E27FC236}">
                  <a16:creationId xmlns:a16="http://schemas.microsoft.com/office/drawing/2014/main" id="{DAC2F4ED-ED35-D8CF-E905-86ED4DF0E28C}"/>
                </a:ext>
              </a:extLst>
            </p:cNvPr>
            <p:cNvSpPr/>
            <p:nvPr/>
          </p:nvSpPr>
          <p:spPr>
            <a:xfrm>
              <a:off x="2572223" y="422511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bject 162">
              <a:extLst>
                <a:ext uri="{FF2B5EF4-FFF2-40B4-BE49-F238E27FC236}">
                  <a16:creationId xmlns:a16="http://schemas.microsoft.com/office/drawing/2014/main" id="{EABC707F-BD09-2290-7AD5-EE01F261C42A}"/>
                </a:ext>
              </a:extLst>
            </p:cNvPr>
            <p:cNvSpPr/>
            <p:nvPr/>
          </p:nvSpPr>
          <p:spPr>
            <a:xfrm>
              <a:off x="2572223" y="422511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5" name="object 163">
            <a:extLst>
              <a:ext uri="{FF2B5EF4-FFF2-40B4-BE49-F238E27FC236}">
                <a16:creationId xmlns:a16="http://schemas.microsoft.com/office/drawing/2014/main" id="{DC9B75BA-3E21-9F96-1421-18A575B50FA4}"/>
              </a:ext>
            </a:extLst>
          </p:cNvPr>
          <p:cNvSpPr txBox="1"/>
          <p:nvPr/>
        </p:nvSpPr>
        <p:spPr>
          <a:xfrm>
            <a:off x="2674468" y="3492730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96" name="object 164">
            <a:extLst>
              <a:ext uri="{FF2B5EF4-FFF2-40B4-BE49-F238E27FC236}">
                <a16:creationId xmlns:a16="http://schemas.microsoft.com/office/drawing/2014/main" id="{A71ABD60-3D97-05D9-5B31-E43C04BD083E}"/>
              </a:ext>
            </a:extLst>
          </p:cNvPr>
          <p:cNvGrpSpPr/>
          <p:nvPr/>
        </p:nvGrpSpPr>
        <p:grpSpPr>
          <a:xfrm>
            <a:off x="3356740" y="3560501"/>
            <a:ext cx="370840" cy="249554"/>
            <a:chOff x="3356740" y="4219404"/>
            <a:chExt cx="370840" cy="249554"/>
          </a:xfrm>
        </p:grpSpPr>
        <p:sp>
          <p:nvSpPr>
            <p:cNvPr id="397" name="object 165">
              <a:extLst>
                <a:ext uri="{FF2B5EF4-FFF2-40B4-BE49-F238E27FC236}">
                  <a16:creationId xmlns:a16="http://schemas.microsoft.com/office/drawing/2014/main" id="{61428239-A002-B649-5879-0A790487518A}"/>
                </a:ext>
              </a:extLst>
            </p:cNvPr>
            <p:cNvSpPr/>
            <p:nvPr/>
          </p:nvSpPr>
          <p:spPr>
            <a:xfrm>
              <a:off x="3362455" y="422511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359196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9196" y="237622"/>
                  </a:lnTo>
                  <a:lnTo>
                    <a:pt x="35919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object 166">
              <a:extLst>
                <a:ext uri="{FF2B5EF4-FFF2-40B4-BE49-F238E27FC236}">
                  <a16:creationId xmlns:a16="http://schemas.microsoft.com/office/drawing/2014/main" id="{3039114E-389F-D74E-C9EF-5A682293EE5E}"/>
                </a:ext>
              </a:extLst>
            </p:cNvPr>
            <p:cNvSpPr/>
            <p:nvPr/>
          </p:nvSpPr>
          <p:spPr>
            <a:xfrm>
              <a:off x="3362455" y="4225119"/>
              <a:ext cx="359410" cy="238125"/>
            </a:xfrm>
            <a:custGeom>
              <a:avLst/>
              <a:gdLst/>
              <a:ahLst/>
              <a:cxnLst/>
              <a:rect l="l" t="t" r="r" b="b"/>
              <a:pathLst>
                <a:path w="359410" h="238125">
                  <a:moveTo>
                    <a:pt x="0" y="0"/>
                  </a:moveTo>
                  <a:lnTo>
                    <a:pt x="359196" y="0"/>
                  </a:lnTo>
                  <a:lnTo>
                    <a:pt x="359196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9" name="object 167">
            <a:extLst>
              <a:ext uri="{FF2B5EF4-FFF2-40B4-BE49-F238E27FC236}">
                <a16:creationId xmlns:a16="http://schemas.microsoft.com/office/drawing/2014/main" id="{10E0F642-46EF-C84D-BE3A-45A7AA2D2B2A}"/>
              </a:ext>
            </a:extLst>
          </p:cNvPr>
          <p:cNvSpPr txBox="1"/>
          <p:nvPr/>
        </p:nvSpPr>
        <p:spPr>
          <a:xfrm>
            <a:off x="3465654" y="3492730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00" name="object 168">
            <a:extLst>
              <a:ext uri="{FF2B5EF4-FFF2-40B4-BE49-F238E27FC236}">
                <a16:creationId xmlns:a16="http://schemas.microsoft.com/office/drawing/2014/main" id="{A74648F8-E788-6CAA-E5D1-DC9A24D97108}"/>
              </a:ext>
            </a:extLst>
          </p:cNvPr>
          <p:cNvGrpSpPr/>
          <p:nvPr/>
        </p:nvGrpSpPr>
        <p:grpSpPr>
          <a:xfrm>
            <a:off x="4169078" y="3560501"/>
            <a:ext cx="365125" cy="249554"/>
            <a:chOff x="4169078" y="4219404"/>
            <a:chExt cx="365125" cy="249554"/>
          </a:xfrm>
        </p:grpSpPr>
        <p:sp>
          <p:nvSpPr>
            <p:cNvPr id="401" name="object 169">
              <a:extLst>
                <a:ext uri="{FF2B5EF4-FFF2-40B4-BE49-F238E27FC236}">
                  <a16:creationId xmlns:a16="http://schemas.microsoft.com/office/drawing/2014/main" id="{9D5520AC-A2F3-4E89-4376-EC680EBD0E44}"/>
                </a:ext>
              </a:extLst>
            </p:cNvPr>
            <p:cNvSpPr/>
            <p:nvPr/>
          </p:nvSpPr>
          <p:spPr>
            <a:xfrm>
              <a:off x="4174793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object 170">
              <a:extLst>
                <a:ext uri="{FF2B5EF4-FFF2-40B4-BE49-F238E27FC236}">
                  <a16:creationId xmlns:a16="http://schemas.microsoft.com/office/drawing/2014/main" id="{EAFCF382-E082-9DE4-E995-6EDB0E63A792}"/>
                </a:ext>
              </a:extLst>
            </p:cNvPr>
            <p:cNvSpPr/>
            <p:nvPr/>
          </p:nvSpPr>
          <p:spPr>
            <a:xfrm>
              <a:off x="4174793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3" name="object 171">
            <a:extLst>
              <a:ext uri="{FF2B5EF4-FFF2-40B4-BE49-F238E27FC236}">
                <a16:creationId xmlns:a16="http://schemas.microsoft.com/office/drawing/2014/main" id="{5434136B-EC3F-6B7F-24BB-29BD3E7E0DBC}"/>
              </a:ext>
            </a:extLst>
          </p:cNvPr>
          <p:cNvSpPr txBox="1"/>
          <p:nvPr/>
        </p:nvSpPr>
        <p:spPr>
          <a:xfrm>
            <a:off x="4275136" y="3492730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04" name="object 172">
            <a:extLst>
              <a:ext uri="{FF2B5EF4-FFF2-40B4-BE49-F238E27FC236}">
                <a16:creationId xmlns:a16="http://schemas.microsoft.com/office/drawing/2014/main" id="{2E6DEBD1-1087-2F20-728D-DC351C31C5A3}"/>
              </a:ext>
            </a:extLst>
          </p:cNvPr>
          <p:cNvGrpSpPr/>
          <p:nvPr/>
        </p:nvGrpSpPr>
        <p:grpSpPr>
          <a:xfrm>
            <a:off x="4964836" y="3560501"/>
            <a:ext cx="365125" cy="249554"/>
            <a:chOff x="4964836" y="4219404"/>
            <a:chExt cx="365125" cy="249554"/>
          </a:xfrm>
        </p:grpSpPr>
        <p:sp>
          <p:nvSpPr>
            <p:cNvPr id="405" name="object 173">
              <a:extLst>
                <a:ext uri="{FF2B5EF4-FFF2-40B4-BE49-F238E27FC236}">
                  <a16:creationId xmlns:a16="http://schemas.microsoft.com/office/drawing/2014/main" id="{99A16D91-73EB-D75E-D7FC-559A32CA9F8C}"/>
                </a:ext>
              </a:extLst>
            </p:cNvPr>
            <p:cNvSpPr/>
            <p:nvPr/>
          </p:nvSpPr>
          <p:spPr>
            <a:xfrm>
              <a:off x="4970551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353670" y="0"/>
                  </a:moveTo>
                  <a:lnTo>
                    <a:pt x="0" y="0"/>
                  </a:lnTo>
                  <a:lnTo>
                    <a:pt x="0" y="237622"/>
                  </a:lnTo>
                  <a:lnTo>
                    <a:pt x="353670" y="237622"/>
                  </a:lnTo>
                  <a:lnTo>
                    <a:pt x="35367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object 174">
              <a:extLst>
                <a:ext uri="{FF2B5EF4-FFF2-40B4-BE49-F238E27FC236}">
                  <a16:creationId xmlns:a16="http://schemas.microsoft.com/office/drawing/2014/main" id="{20A47C20-2915-802C-27F9-C18A1E88DD9A}"/>
                </a:ext>
              </a:extLst>
            </p:cNvPr>
            <p:cNvSpPr/>
            <p:nvPr/>
          </p:nvSpPr>
          <p:spPr>
            <a:xfrm>
              <a:off x="4970551" y="4225119"/>
              <a:ext cx="353695" cy="238125"/>
            </a:xfrm>
            <a:custGeom>
              <a:avLst/>
              <a:gdLst/>
              <a:ahLst/>
              <a:cxnLst/>
              <a:rect l="l" t="t" r="r" b="b"/>
              <a:pathLst>
                <a:path w="353695" h="238125">
                  <a:moveTo>
                    <a:pt x="0" y="0"/>
                  </a:moveTo>
                  <a:lnTo>
                    <a:pt x="353670" y="0"/>
                  </a:lnTo>
                  <a:lnTo>
                    <a:pt x="353670" y="237622"/>
                  </a:lnTo>
                  <a:lnTo>
                    <a:pt x="0" y="237622"/>
                  </a:lnTo>
                  <a:lnTo>
                    <a:pt x="0" y="0"/>
                  </a:lnTo>
                  <a:close/>
                </a:path>
              </a:pathLst>
            </a:custGeom>
            <a:ln w="110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7" name="object 175">
            <a:extLst>
              <a:ext uri="{FF2B5EF4-FFF2-40B4-BE49-F238E27FC236}">
                <a16:creationId xmlns:a16="http://schemas.microsoft.com/office/drawing/2014/main" id="{7669F938-A659-723C-9B79-FA0E85959DB7}"/>
              </a:ext>
            </a:extLst>
          </p:cNvPr>
          <p:cNvSpPr txBox="1"/>
          <p:nvPr/>
        </p:nvSpPr>
        <p:spPr>
          <a:xfrm>
            <a:off x="5070892" y="3492730"/>
            <a:ext cx="154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408" name="object 176">
            <a:extLst>
              <a:ext uri="{FF2B5EF4-FFF2-40B4-BE49-F238E27FC236}">
                <a16:creationId xmlns:a16="http://schemas.microsoft.com/office/drawing/2014/main" id="{19405A65-CB14-C264-1313-395A790F42E3}"/>
              </a:ext>
            </a:extLst>
          </p:cNvPr>
          <p:cNvSpPr/>
          <p:nvPr/>
        </p:nvSpPr>
        <p:spPr>
          <a:xfrm>
            <a:off x="1234897" y="1958122"/>
            <a:ext cx="5056505" cy="3789679"/>
          </a:xfrm>
          <a:custGeom>
            <a:avLst/>
            <a:gdLst/>
            <a:ahLst/>
            <a:cxnLst/>
            <a:rect l="l" t="t" r="r" b="b"/>
            <a:pathLst>
              <a:path w="5056505" h="3789679">
                <a:moveTo>
                  <a:pt x="66319" y="160261"/>
                </a:moveTo>
                <a:lnTo>
                  <a:pt x="60794" y="149212"/>
                </a:lnTo>
                <a:lnTo>
                  <a:pt x="33159" y="93941"/>
                </a:lnTo>
                <a:lnTo>
                  <a:pt x="0" y="160261"/>
                </a:lnTo>
                <a:lnTo>
                  <a:pt x="27635" y="160261"/>
                </a:lnTo>
                <a:lnTo>
                  <a:pt x="27635" y="3723182"/>
                </a:lnTo>
                <a:lnTo>
                  <a:pt x="0" y="3723182"/>
                </a:lnTo>
                <a:lnTo>
                  <a:pt x="33159" y="3789489"/>
                </a:lnTo>
                <a:lnTo>
                  <a:pt x="60794" y="3734231"/>
                </a:lnTo>
                <a:lnTo>
                  <a:pt x="66319" y="3723182"/>
                </a:lnTo>
                <a:lnTo>
                  <a:pt x="38684" y="3723182"/>
                </a:lnTo>
                <a:lnTo>
                  <a:pt x="38684" y="160261"/>
                </a:lnTo>
                <a:lnTo>
                  <a:pt x="66319" y="160261"/>
                </a:lnTo>
                <a:close/>
              </a:path>
              <a:path w="5056505" h="3789679">
                <a:moveTo>
                  <a:pt x="5056378" y="33159"/>
                </a:moveTo>
                <a:lnTo>
                  <a:pt x="5045329" y="27635"/>
                </a:lnTo>
                <a:lnTo>
                  <a:pt x="4990071" y="0"/>
                </a:lnTo>
                <a:lnTo>
                  <a:pt x="4990071" y="27635"/>
                </a:lnTo>
                <a:lnTo>
                  <a:pt x="99479" y="27635"/>
                </a:lnTo>
                <a:lnTo>
                  <a:pt x="99479" y="0"/>
                </a:lnTo>
                <a:lnTo>
                  <a:pt x="33159" y="33159"/>
                </a:lnTo>
                <a:lnTo>
                  <a:pt x="99479" y="66319"/>
                </a:lnTo>
                <a:lnTo>
                  <a:pt x="99479" y="38684"/>
                </a:lnTo>
                <a:lnTo>
                  <a:pt x="4990071" y="38684"/>
                </a:lnTo>
                <a:lnTo>
                  <a:pt x="4990071" y="66319"/>
                </a:lnTo>
                <a:lnTo>
                  <a:pt x="5056378" y="33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9" name="object 177">
            <a:extLst>
              <a:ext uri="{FF2B5EF4-FFF2-40B4-BE49-F238E27FC236}">
                <a16:creationId xmlns:a16="http://schemas.microsoft.com/office/drawing/2014/main" id="{B5086BB3-35EF-D8E8-A7A1-FF1D8BEFDE87}"/>
              </a:ext>
            </a:extLst>
          </p:cNvPr>
          <p:cNvSpPr txBox="1"/>
          <p:nvPr/>
        </p:nvSpPr>
        <p:spPr>
          <a:xfrm>
            <a:off x="510404" y="1644829"/>
            <a:ext cx="687070" cy="40462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sz="1600" b="1" spc="-5" dirty="0">
                <a:solidFill>
                  <a:srgbClr val="C00000"/>
                </a:solidFill>
                <a:cs typeface="Calibri"/>
              </a:rPr>
              <a:t>Low</a:t>
            </a:r>
            <a:r>
              <a:rPr sz="1600" b="1" spc="-10" dirty="0">
                <a:solidFill>
                  <a:srgbClr val="C00000"/>
                </a:solidFill>
                <a:cs typeface="Calibri"/>
              </a:rPr>
              <a:t> latency</a:t>
            </a:r>
            <a:r>
              <a:rPr sz="1600" b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cs typeface="Calibri"/>
              </a:rPr>
              <a:t>needed</a:t>
            </a:r>
            <a:r>
              <a:rPr sz="1600" b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cs typeface="Calibri"/>
              </a:rPr>
              <a:t>for</a:t>
            </a:r>
            <a:r>
              <a:rPr sz="1600" b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cs typeface="Calibri"/>
              </a:rPr>
              <a:t>functional correctness!!</a:t>
            </a:r>
            <a:endParaRPr sz="1600" dirty="0">
              <a:solidFill>
                <a:prstClr val="black"/>
              </a:solidFill>
              <a:cs typeface="Calibri"/>
            </a:endParaRPr>
          </a:p>
          <a:p>
            <a:pPr marL="1195705">
              <a:spcBef>
                <a:spcPts val="1395"/>
              </a:spcBef>
            </a:pPr>
            <a:r>
              <a:rPr sz="1550" spc="5" dirty="0">
                <a:solidFill>
                  <a:prstClr val="black"/>
                </a:solidFill>
                <a:cs typeface="Calibri"/>
              </a:rPr>
              <a:t>1</a:t>
            </a:r>
            <a:r>
              <a:rPr sz="155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1550" dirty="0">
                <a:solidFill>
                  <a:prstClr val="black"/>
                </a:solidFill>
                <a:cs typeface="Calibri"/>
              </a:rPr>
              <a:t>microsecond</a:t>
            </a:r>
          </a:p>
        </p:txBody>
      </p:sp>
      <p:sp>
        <p:nvSpPr>
          <p:cNvPr id="410" name="object 178">
            <a:extLst>
              <a:ext uri="{FF2B5EF4-FFF2-40B4-BE49-F238E27FC236}">
                <a16:creationId xmlns:a16="http://schemas.microsoft.com/office/drawing/2014/main" id="{6A5CB6F9-AF12-FAE7-713A-3B74E22F1768}"/>
              </a:ext>
            </a:extLst>
          </p:cNvPr>
          <p:cNvSpPr txBox="1"/>
          <p:nvPr/>
        </p:nvSpPr>
        <p:spPr>
          <a:xfrm>
            <a:off x="2284629" y="1707799"/>
            <a:ext cx="310007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550" spc="5" dirty="0">
                <a:solidFill>
                  <a:prstClr val="black"/>
                </a:solidFill>
                <a:cs typeface="Calibri"/>
              </a:rPr>
              <a:t>1000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L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* 1000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P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=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O(1,000,000) qubits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11" name="object 179">
            <a:extLst>
              <a:ext uri="{FF2B5EF4-FFF2-40B4-BE49-F238E27FC236}">
                <a16:creationId xmlns:a16="http://schemas.microsoft.com/office/drawing/2014/main" id="{AB5A3B0B-0A94-4B10-BAEE-866C09B80045}"/>
              </a:ext>
            </a:extLst>
          </p:cNvPr>
          <p:cNvGrpSpPr/>
          <p:nvPr/>
        </p:nvGrpSpPr>
        <p:grpSpPr>
          <a:xfrm>
            <a:off x="7532122" y="2425389"/>
            <a:ext cx="2369820" cy="3187700"/>
            <a:chOff x="7532122" y="3084292"/>
            <a:chExt cx="2369820" cy="3187700"/>
          </a:xfrm>
        </p:grpSpPr>
        <p:sp>
          <p:nvSpPr>
            <p:cNvPr id="412" name="object 180">
              <a:extLst>
                <a:ext uri="{FF2B5EF4-FFF2-40B4-BE49-F238E27FC236}">
                  <a16:creationId xmlns:a16="http://schemas.microsoft.com/office/drawing/2014/main" id="{5C2D3530-2493-E53B-A1D7-279C251D1822}"/>
                </a:ext>
              </a:extLst>
            </p:cNvPr>
            <p:cNvSpPr/>
            <p:nvPr/>
          </p:nvSpPr>
          <p:spPr>
            <a:xfrm>
              <a:off x="8396273" y="6034620"/>
              <a:ext cx="641985" cy="231775"/>
            </a:xfrm>
            <a:custGeom>
              <a:avLst/>
              <a:gdLst/>
              <a:ahLst/>
              <a:cxnLst/>
              <a:rect l="l" t="t" r="r" b="b"/>
              <a:pathLst>
                <a:path w="641984" h="231775">
                  <a:moveTo>
                    <a:pt x="641478" y="0"/>
                  </a:moveTo>
                  <a:lnTo>
                    <a:pt x="608877" y="21078"/>
                  </a:lnTo>
                  <a:lnTo>
                    <a:pt x="571015" y="29978"/>
                  </a:lnTo>
                  <a:lnTo>
                    <a:pt x="521344" y="37401"/>
                  </a:lnTo>
                  <a:lnTo>
                    <a:pt x="461791" y="43059"/>
                  </a:lnTo>
                  <a:lnTo>
                    <a:pt x="394281" y="46665"/>
                  </a:lnTo>
                  <a:lnTo>
                    <a:pt x="320738" y="47931"/>
                  </a:lnTo>
                  <a:lnTo>
                    <a:pt x="247195" y="46665"/>
                  </a:lnTo>
                  <a:lnTo>
                    <a:pt x="179685" y="43059"/>
                  </a:lnTo>
                  <a:lnTo>
                    <a:pt x="120132" y="37401"/>
                  </a:lnTo>
                  <a:lnTo>
                    <a:pt x="70462" y="29978"/>
                  </a:lnTo>
                  <a:lnTo>
                    <a:pt x="32600" y="21078"/>
                  </a:lnTo>
                  <a:lnTo>
                    <a:pt x="0" y="0"/>
                  </a:lnTo>
                  <a:lnTo>
                    <a:pt x="0" y="183490"/>
                  </a:lnTo>
                  <a:lnTo>
                    <a:pt x="32600" y="204569"/>
                  </a:lnTo>
                  <a:lnTo>
                    <a:pt x="70462" y="213469"/>
                  </a:lnTo>
                  <a:lnTo>
                    <a:pt x="120132" y="220892"/>
                  </a:lnTo>
                  <a:lnTo>
                    <a:pt x="179685" y="226550"/>
                  </a:lnTo>
                  <a:lnTo>
                    <a:pt x="247195" y="230156"/>
                  </a:lnTo>
                  <a:lnTo>
                    <a:pt x="320738" y="231422"/>
                  </a:lnTo>
                  <a:lnTo>
                    <a:pt x="394281" y="230156"/>
                  </a:lnTo>
                  <a:lnTo>
                    <a:pt x="461791" y="226550"/>
                  </a:lnTo>
                  <a:lnTo>
                    <a:pt x="521344" y="220892"/>
                  </a:lnTo>
                  <a:lnTo>
                    <a:pt x="571015" y="213469"/>
                  </a:lnTo>
                  <a:lnTo>
                    <a:pt x="608877" y="204569"/>
                  </a:lnTo>
                  <a:lnTo>
                    <a:pt x="641478" y="183490"/>
                  </a:lnTo>
                  <a:lnTo>
                    <a:pt x="641478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object 181">
              <a:extLst>
                <a:ext uri="{FF2B5EF4-FFF2-40B4-BE49-F238E27FC236}">
                  <a16:creationId xmlns:a16="http://schemas.microsoft.com/office/drawing/2014/main" id="{7E20932A-40FA-AE78-81E0-2AEF54D549DD}"/>
                </a:ext>
              </a:extLst>
            </p:cNvPr>
            <p:cNvSpPr/>
            <p:nvPr/>
          </p:nvSpPr>
          <p:spPr>
            <a:xfrm>
              <a:off x="8396273" y="5986688"/>
              <a:ext cx="641985" cy="95885"/>
            </a:xfrm>
            <a:custGeom>
              <a:avLst/>
              <a:gdLst/>
              <a:ahLst/>
              <a:cxnLst/>
              <a:rect l="l" t="t" r="r" b="b"/>
              <a:pathLst>
                <a:path w="641984" h="95885">
                  <a:moveTo>
                    <a:pt x="320738" y="0"/>
                  </a:moveTo>
                  <a:lnTo>
                    <a:pt x="247195" y="1265"/>
                  </a:lnTo>
                  <a:lnTo>
                    <a:pt x="179685" y="4871"/>
                  </a:lnTo>
                  <a:lnTo>
                    <a:pt x="120132" y="10530"/>
                  </a:lnTo>
                  <a:lnTo>
                    <a:pt x="70462" y="17952"/>
                  </a:lnTo>
                  <a:lnTo>
                    <a:pt x="32600" y="26852"/>
                  </a:lnTo>
                  <a:lnTo>
                    <a:pt x="0" y="47931"/>
                  </a:lnTo>
                  <a:lnTo>
                    <a:pt x="8470" y="58921"/>
                  </a:lnTo>
                  <a:lnTo>
                    <a:pt x="70462" y="77910"/>
                  </a:lnTo>
                  <a:lnTo>
                    <a:pt x="120132" y="85332"/>
                  </a:lnTo>
                  <a:lnTo>
                    <a:pt x="179685" y="90990"/>
                  </a:lnTo>
                  <a:lnTo>
                    <a:pt x="247195" y="94596"/>
                  </a:lnTo>
                  <a:lnTo>
                    <a:pt x="320738" y="95862"/>
                  </a:lnTo>
                  <a:lnTo>
                    <a:pt x="394281" y="94596"/>
                  </a:lnTo>
                  <a:lnTo>
                    <a:pt x="461791" y="90990"/>
                  </a:lnTo>
                  <a:lnTo>
                    <a:pt x="521344" y="85332"/>
                  </a:lnTo>
                  <a:lnTo>
                    <a:pt x="571015" y="77910"/>
                  </a:lnTo>
                  <a:lnTo>
                    <a:pt x="608877" y="69010"/>
                  </a:lnTo>
                  <a:lnTo>
                    <a:pt x="641478" y="47931"/>
                  </a:lnTo>
                  <a:lnTo>
                    <a:pt x="633007" y="36941"/>
                  </a:lnTo>
                  <a:lnTo>
                    <a:pt x="571015" y="17952"/>
                  </a:lnTo>
                  <a:lnTo>
                    <a:pt x="521344" y="10530"/>
                  </a:lnTo>
                  <a:lnTo>
                    <a:pt x="461791" y="4871"/>
                  </a:lnTo>
                  <a:lnTo>
                    <a:pt x="394281" y="1265"/>
                  </a:lnTo>
                  <a:lnTo>
                    <a:pt x="320738" y="0"/>
                  </a:lnTo>
                  <a:close/>
                </a:path>
              </a:pathLst>
            </a:custGeom>
            <a:solidFill>
              <a:srgbClr val="8299C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object 182">
              <a:extLst>
                <a:ext uri="{FF2B5EF4-FFF2-40B4-BE49-F238E27FC236}">
                  <a16:creationId xmlns:a16="http://schemas.microsoft.com/office/drawing/2014/main" id="{6637D563-5F94-A582-D8AE-B93DEDBA120E}"/>
                </a:ext>
              </a:extLst>
            </p:cNvPr>
            <p:cNvSpPr/>
            <p:nvPr/>
          </p:nvSpPr>
          <p:spPr>
            <a:xfrm>
              <a:off x="8396273" y="5986688"/>
              <a:ext cx="641985" cy="279400"/>
            </a:xfrm>
            <a:custGeom>
              <a:avLst/>
              <a:gdLst/>
              <a:ahLst/>
              <a:cxnLst/>
              <a:rect l="l" t="t" r="r" b="b"/>
              <a:pathLst>
                <a:path w="641984" h="279400">
                  <a:moveTo>
                    <a:pt x="641478" y="47931"/>
                  </a:moveTo>
                  <a:lnTo>
                    <a:pt x="608878" y="69010"/>
                  </a:lnTo>
                  <a:lnTo>
                    <a:pt x="571015" y="77909"/>
                  </a:lnTo>
                  <a:lnTo>
                    <a:pt x="521345" y="85332"/>
                  </a:lnTo>
                  <a:lnTo>
                    <a:pt x="461792" y="90990"/>
                  </a:lnTo>
                  <a:lnTo>
                    <a:pt x="394281" y="94596"/>
                  </a:lnTo>
                  <a:lnTo>
                    <a:pt x="320739" y="95862"/>
                  </a:lnTo>
                  <a:lnTo>
                    <a:pt x="247196" y="94596"/>
                  </a:lnTo>
                  <a:lnTo>
                    <a:pt x="179686" y="90990"/>
                  </a:lnTo>
                  <a:lnTo>
                    <a:pt x="120133" y="85332"/>
                  </a:lnTo>
                  <a:lnTo>
                    <a:pt x="70462" y="77909"/>
                  </a:lnTo>
                  <a:lnTo>
                    <a:pt x="32600" y="69010"/>
                  </a:lnTo>
                  <a:lnTo>
                    <a:pt x="0" y="47931"/>
                  </a:lnTo>
                  <a:lnTo>
                    <a:pt x="8470" y="36941"/>
                  </a:lnTo>
                  <a:lnTo>
                    <a:pt x="70462" y="17952"/>
                  </a:lnTo>
                  <a:lnTo>
                    <a:pt x="120133" y="10529"/>
                  </a:lnTo>
                  <a:lnTo>
                    <a:pt x="179686" y="4871"/>
                  </a:lnTo>
                  <a:lnTo>
                    <a:pt x="247196" y="1265"/>
                  </a:lnTo>
                  <a:lnTo>
                    <a:pt x="320739" y="0"/>
                  </a:lnTo>
                  <a:lnTo>
                    <a:pt x="394281" y="1265"/>
                  </a:lnTo>
                  <a:lnTo>
                    <a:pt x="461792" y="4871"/>
                  </a:lnTo>
                  <a:lnTo>
                    <a:pt x="521345" y="10529"/>
                  </a:lnTo>
                  <a:lnTo>
                    <a:pt x="571015" y="17952"/>
                  </a:lnTo>
                  <a:lnTo>
                    <a:pt x="608878" y="26852"/>
                  </a:lnTo>
                  <a:lnTo>
                    <a:pt x="641478" y="47931"/>
                  </a:lnTo>
                  <a:lnTo>
                    <a:pt x="641478" y="231422"/>
                  </a:lnTo>
                  <a:lnTo>
                    <a:pt x="608878" y="252501"/>
                  </a:lnTo>
                  <a:lnTo>
                    <a:pt x="571015" y="261400"/>
                  </a:lnTo>
                  <a:lnTo>
                    <a:pt x="521345" y="268823"/>
                  </a:lnTo>
                  <a:lnTo>
                    <a:pt x="461792" y="274481"/>
                  </a:lnTo>
                  <a:lnTo>
                    <a:pt x="394281" y="278087"/>
                  </a:lnTo>
                  <a:lnTo>
                    <a:pt x="320739" y="279353"/>
                  </a:lnTo>
                  <a:lnTo>
                    <a:pt x="247196" y="278087"/>
                  </a:lnTo>
                  <a:lnTo>
                    <a:pt x="179686" y="274481"/>
                  </a:lnTo>
                  <a:lnTo>
                    <a:pt x="120133" y="268823"/>
                  </a:lnTo>
                  <a:lnTo>
                    <a:pt x="70462" y="261400"/>
                  </a:lnTo>
                  <a:lnTo>
                    <a:pt x="32600" y="252501"/>
                  </a:lnTo>
                  <a:lnTo>
                    <a:pt x="0" y="231422"/>
                  </a:lnTo>
                  <a:lnTo>
                    <a:pt x="0" y="479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object 183">
              <a:extLst>
                <a:ext uri="{FF2B5EF4-FFF2-40B4-BE49-F238E27FC236}">
                  <a16:creationId xmlns:a16="http://schemas.microsoft.com/office/drawing/2014/main" id="{CDDE5880-0479-D3A8-AE9C-4FAB2592F769}"/>
                </a:ext>
              </a:extLst>
            </p:cNvPr>
            <p:cNvSpPr/>
            <p:nvPr/>
          </p:nvSpPr>
          <p:spPr>
            <a:xfrm>
              <a:off x="8220383" y="5881930"/>
              <a:ext cx="993775" cy="213995"/>
            </a:xfrm>
            <a:custGeom>
              <a:avLst/>
              <a:gdLst/>
              <a:ahLst/>
              <a:cxnLst/>
              <a:rect l="l" t="t" r="r" b="b"/>
              <a:pathLst>
                <a:path w="993775" h="213995">
                  <a:moveTo>
                    <a:pt x="993256" y="0"/>
                  </a:moveTo>
                  <a:lnTo>
                    <a:pt x="947098" y="29987"/>
                  </a:lnTo>
                  <a:lnTo>
                    <a:pt x="871442" y="46667"/>
                  </a:lnTo>
                  <a:lnTo>
                    <a:pt x="822453" y="53684"/>
                  </a:lnTo>
                  <a:lnTo>
                    <a:pt x="767047" y="59671"/>
                  </a:lnTo>
                  <a:lnTo>
                    <a:pt x="705994" y="64520"/>
                  </a:lnTo>
                  <a:lnTo>
                    <a:pt x="640061" y="68119"/>
                  </a:lnTo>
                  <a:lnTo>
                    <a:pt x="570016" y="70360"/>
                  </a:lnTo>
                  <a:lnTo>
                    <a:pt x="496628" y="71131"/>
                  </a:lnTo>
                  <a:lnTo>
                    <a:pt x="423240" y="70360"/>
                  </a:lnTo>
                  <a:lnTo>
                    <a:pt x="353195" y="68119"/>
                  </a:lnTo>
                  <a:lnTo>
                    <a:pt x="287262" y="64520"/>
                  </a:lnTo>
                  <a:lnTo>
                    <a:pt x="226208" y="59671"/>
                  </a:lnTo>
                  <a:lnTo>
                    <a:pt x="170803" y="53684"/>
                  </a:lnTo>
                  <a:lnTo>
                    <a:pt x="121814" y="46667"/>
                  </a:lnTo>
                  <a:lnTo>
                    <a:pt x="80009" y="38731"/>
                  </a:lnTo>
                  <a:lnTo>
                    <a:pt x="21026" y="20543"/>
                  </a:lnTo>
                  <a:lnTo>
                    <a:pt x="0" y="0"/>
                  </a:lnTo>
                  <a:lnTo>
                    <a:pt x="0" y="142264"/>
                  </a:lnTo>
                  <a:lnTo>
                    <a:pt x="46157" y="172251"/>
                  </a:lnTo>
                  <a:lnTo>
                    <a:pt x="121814" y="188931"/>
                  </a:lnTo>
                  <a:lnTo>
                    <a:pt x="170803" y="195948"/>
                  </a:lnTo>
                  <a:lnTo>
                    <a:pt x="226208" y="201935"/>
                  </a:lnTo>
                  <a:lnTo>
                    <a:pt x="287262" y="206784"/>
                  </a:lnTo>
                  <a:lnTo>
                    <a:pt x="353195" y="210383"/>
                  </a:lnTo>
                  <a:lnTo>
                    <a:pt x="423240" y="212624"/>
                  </a:lnTo>
                  <a:lnTo>
                    <a:pt x="496628" y="213395"/>
                  </a:lnTo>
                  <a:lnTo>
                    <a:pt x="570016" y="212624"/>
                  </a:lnTo>
                  <a:lnTo>
                    <a:pt x="640061" y="210383"/>
                  </a:lnTo>
                  <a:lnTo>
                    <a:pt x="705994" y="206784"/>
                  </a:lnTo>
                  <a:lnTo>
                    <a:pt x="767047" y="201935"/>
                  </a:lnTo>
                  <a:lnTo>
                    <a:pt x="822453" y="195948"/>
                  </a:lnTo>
                  <a:lnTo>
                    <a:pt x="871442" y="188931"/>
                  </a:lnTo>
                  <a:lnTo>
                    <a:pt x="913247" y="180995"/>
                  </a:lnTo>
                  <a:lnTo>
                    <a:pt x="972230" y="162807"/>
                  </a:lnTo>
                  <a:lnTo>
                    <a:pt x="993256" y="142264"/>
                  </a:lnTo>
                  <a:lnTo>
                    <a:pt x="99325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object 184">
              <a:extLst>
                <a:ext uri="{FF2B5EF4-FFF2-40B4-BE49-F238E27FC236}">
                  <a16:creationId xmlns:a16="http://schemas.microsoft.com/office/drawing/2014/main" id="{599A5E2F-A37A-C7F8-BBEC-3484CB835F52}"/>
                </a:ext>
              </a:extLst>
            </p:cNvPr>
            <p:cNvSpPr/>
            <p:nvPr/>
          </p:nvSpPr>
          <p:spPr>
            <a:xfrm>
              <a:off x="8220383" y="5810799"/>
              <a:ext cx="993775" cy="142875"/>
            </a:xfrm>
            <a:custGeom>
              <a:avLst/>
              <a:gdLst/>
              <a:ahLst/>
              <a:cxnLst/>
              <a:rect l="l" t="t" r="r" b="b"/>
              <a:pathLst>
                <a:path w="993775" h="142875">
                  <a:moveTo>
                    <a:pt x="496628" y="0"/>
                  </a:moveTo>
                  <a:lnTo>
                    <a:pt x="423240" y="771"/>
                  </a:lnTo>
                  <a:lnTo>
                    <a:pt x="353195" y="3011"/>
                  </a:lnTo>
                  <a:lnTo>
                    <a:pt x="287262" y="6611"/>
                  </a:lnTo>
                  <a:lnTo>
                    <a:pt x="226208" y="11459"/>
                  </a:lnTo>
                  <a:lnTo>
                    <a:pt x="170803" y="17447"/>
                  </a:lnTo>
                  <a:lnTo>
                    <a:pt x="121814" y="24463"/>
                  </a:lnTo>
                  <a:lnTo>
                    <a:pt x="80009" y="32399"/>
                  </a:lnTo>
                  <a:lnTo>
                    <a:pt x="21026" y="50587"/>
                  </a:lnTo>
                  <a:lnTo>
                    <a:pt x="0" y="71131"/>
                  </a:lnTo>
                  <a:lnTo>
                    <a:pt x="5384" y="81642"/>
                  </a:lnTo>
                  <a:lnTo>
                    <a:pt x="46157" y="101118"/>
                  </a:lnTo>
                  <a:lnTo>
                    <a:pt x="121814" y="117798"/>
                  </a:lnTo>
                  <a:lnTo>
                    <a:pt x="170803" y="124815"/>
                  </a:lnTo>
                  <a:lnTo>
                    <a:pt x="226208" y="130803"/>
                  </a:lnTo>
                  <a:lnTo>
                    <a:pt x="287262" y="135651"/>
                  </a:lnTo>
                  <a:lnTo>
                    <a:pt x="353195" y="139251"/>
                  </a:lnTo>
                  <a:lnTo>
                    <a:pt x="423240" y="141491"/>
                  </a:lnTo>
                  <a:lnTo>
                    <a:pt x="496628" y="142262"/>
                  </a:lnTo>
                  <a:lnTo>
                    <a:pt x="570016" y="141491"/>
                  </a:lnTo>
                  <a:lnTo>
                    <a:pt x="640061" y="139251"/>
                  </a:lnTo>
                  <a:lnTo>
                    <a:pt x="705994" y="135651"/>
                  </a:lnTo>
                  <a:lnTo>
                    <a:pt x="767047" y="130803"/>
                  </a:lnTo>
                  <a:lnTo>
                    <a:pt x="822453" y="124815"/>
                  </a:lnTo>
                  <a:lnTo>
                    <a:pt x="871442" y="117798"/>
                  </a:lnTo>
                  <a:lnTo>
                    <a:pt x="913247" y="109863"/>
                  </a:lnTo>
                  <a:lnTo>
                    <a:pt x="972230" y="91675"/>
                  </a:lnTo>
                  <a:lnTo>
                    <a:pt x="993256" y="71131"/>
                  </a:lnTo>
                  <a:lnTo>
                    <a:pt x="987872" y="60620"/>
                  </a:lnTo>
                  <a:lnTo>
                    <a:pt x="947098" y="41144"/>
                  </a:lnTo>
                  <a:lnTo>
                    <a:pt x="871442" y="24463"/>
                  </a:lnTo>
                  <a:lnTo>
                    <a:pt x="822453" y="17447"/>
                  </a:lnTo>
                  <a:lnTo>
                    <a:pt x="767047" y="11459"/>
                  </a:lnTo>
                  <a:lnTo>
                    <a:pt x="705994" y="6611"/>
                  </a:lnTo>
                  <a:lnTo>
                    <a:pt x="640061" y="3011"/>
                  </a:lnTo>
                  <a:lnTo>
                    <a:pt x="570016" y="771"/>
                  </a:lnTo>
                  <a:lnTo>
                    <a:pt x="496628" y="0"/>
                  </a:lnTo>
                  <a:close/>
                </a:path>
              </a:pathLst>
            </a:custGeom>
            <a:solidFill>
              <a:srgbClr val="C4DBF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object 185">
              <a:extLst>
                <a:ext uri="{FF2B5EF4-FFF2-40B4-BE49-F238E27FC236}">
                  <a16:creationId xmlns:a16="http://schemas.microsoft.com/office/drawing/2014/main" id="{E6CBD05D-08C1-56E4-D999-6C5B9BB4C30B}"/>
                </a:ext>
              </a:extLst>
            </p:cNvPr>
            <p:cNvSpPr/>
            <p:nvPr/>
          </p:nvSpPr>
          <p:spPr>
            <a:xfrm>
              <a:off x="8220383" y="5810799"/>
              <a:ext cx="993775" cy="285115"/>
            </a:xfrm>
            <a:custGeom>
              <a:avLst/>
              <a:gdLst/>
              <a:ahLst/>
              <a:cxnLst/>
              <a:rect l="l" t="t" r="r" b="b"/>
              <a:pathLst>
                <a:path w="993775" h="285114">
                  <a:moveTo>
                    <a:pt x="993256" y="71131"/>
                  </a:moveTo>
                  <a:lnTo>
                    <a:pt x="947099" y="101118"/>
                  </a:lnTo>
                  <a:lnTo>
                    <a:pt x="871442" y="117798"/>
                  </a:lnTo>
                  <a:lnTo>
                    <a:pt x="822453" y="124815"/>
                  </a:lnTo>
                  <a:lnTo>
                    <a:pt x="767047" y="130803"/>
                  </a:lnTo>
                  <a:lnTo>
                    <a:pt x="705994" y="135651"/>
                  </a:lnTo>
                  <a:lnTo>
                    <a:pt x="640061" y="139251"/>
                  </a:lnTo>
                  <a:lnTo>
                    <a:pt x="570016" y="141491"/>
                  </a:lnTo>
                  <a:lnTo>
                    <a:pt x="496628" y="142262"/>
                  </a:lnTo>
                  <a:lnTo>
                    <a:pt x="423240" y="141491"/>
                  </a:lnTo>
                  <a:lnTo>
                    <a:pt x="353195" y="139251"/>
                  </a:lnTo>
                  <a:lnTo>
                    <a:pt x="287262" y="135651"/>
                  </a:lnTo>
                  <a:lnTo>
                    <a:pt x="226209" y="130803"/>
                  </a:lnTo>
                  <a:lnTo>
                    <a:pt x="170803" y="124815"/>
                  </a:lnTo>
                  <a:lnTo>
                    <a:pt x="121814" y="117798"/>
                  </a:lnTo>
                  <a:lnTo>
                    <a:pt x="80009" y="109863"/>
                  </a:lnTo>
                  <a:lnTo>
                    <a:pt x="21026" y="91675"/>
                  </a:lnTo>
                  <a:lnTo>
                    <a:pt x="0" y="71131"/>
                  </a:lnTo>
                  <a:lnTo>
                    <a:pt x="5384" y="60620"/>
                  </a:lnTo>
                  <a:lnTo>
                    <a:pt x="46157" y="41144"/>
                  </a:lnTo>
                  <a:lnTo>
                    <a:pt x="121814" y="24463"/>
                  </a:lnTo>
                  <a:lnTo>
                    <a:pt x="170803" y="17447"/>
                  </a:lnTo>
                  <a:lnTo>
                    <a:pt x="226209" y="11459"/>
                  </a:lnTo>
                  <a:lnTo>
                    <a:pt x="287262" y="6611"/>
                  </a:lnTo>
                  <a:lnTo>
                    <a:pt x="353195" y="3011"/>
                  </a:lnTo>
                  <a:lnTo>
                    <a:pt x="423240" y="771"/>
                  </a:lnTo>
                  <a:lnTo>
                    <a:pt x="496628" y="0"/>
                  </a:lnTo>
                  <a:lnTo>
                    <a:pt x="570016" y="771"/>
                  </a:lnTo>
                  <a:lnTo>
                    <a:pt x="640061" y="3011"/>
                  </a:lnTo>
                  <a:lnTo>
                    <a:pt x="705994" y="6611"/>
                  </a:lnTo>
                  <a:lnTo>
                    <a:pt x="767047" y="11459"/>
                  </a:lnTo>
                  <a:lnTo>
                    <a:pt x="822453" y="17447"/>
                  </a:lnTo>
                  <a:lnTo>
                    <a:pt x="871442" y="24463"/>
                  </a:lnTo>
                  <a:lnTo>
                    <a:pt x="913247" y="32399"/>
                  </a:lnTo>
                  <a:lnTo>
                    <a:pt x="972230" y="50587"/>
                  </a:lnTo>
                  <a:lnTo>
                    <a:pt x="993256" y="71131"/>
                  </a:lnTo>
                  <a:lnTo>
                    <a:pt x="993256" y="213395"/>
                  </a:lnTo>
                  <a:lnTo>
                    <a:pt x="947099" y="243382"/>
                  </a:lnTo>
                  <a:lnTo>
                    <a:pt x="871442" y="260062"/>
                  </a:lnTo>
                  <a:lnTo>
                    <a:pt x="822453" y="267079"/>
                  </a:lnTo>
                  <a:lnTo>
                    <a:pt x="767047" y="273066"/>
                  </a:lnTo>
                  <a:lnTo>
                    <a:pt x="705994" y="277915"/>
                  </a:lnTo>
                  <a:lnTo>
                    <a:pt x="640061" y="281515"/>
                  </a:lnTo>
                  <a:lnTo>
                    <a:pt x="570016" y="283755"/>
                  </a:lnTo>
                  <a:lnTo>
                    <a:pt x="496628" y="284526"/>
                  </a:lnTo>
                  <a:lnTo>
                    <a:pt x="423240" y="283755"/>
                  </a:lnTo>
                  <a:lnTo>
                    <a:pt x="353195" y="281515"/>
                  </a:lnTo>
                  <a:lnTo>
                    <a:pt x="287262" y="277915"/>
                  </a:lnTo>
                  <a:lnTo>
                    <a:pt x="226209" y="273066"/>
                  </a:lnTo>
                  <a:lnTo>
                    <a:pt x="170803" y="267079"/>
                  </a:lnTo>
                  <a:lnTo>
                    <a:pt x="121814" y="260062"/>
                  </a:lnTo>
                  <a:lnTo>
                    <a:pt x="80009" y="252127"/>
                  </a:lnTo>
                  <a:lnTo>
                    <a:pt x="21026" y="233938"/>
                  </a:lnTo>
                  <a:lnTo>
                    <a:pt x="0" y="213395"/>
                  </a:lnTo>
                  <a:lnTo>
                    <a:pt x="0" y="711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object 186">
              <a:extLst>
                <a:ext uri="{FF2B5EF4-FFF2-40B4-BE49-F238E27FC236}">
                  <a16:creationId xmlns:a16="http://schemas.microsoft.com/office/drawing/2014/main" id="{AEB0AA85-DE9A-ADD1-B95F-9CF0E225A3C8}"/>
                </a:ext>
              </a:extLst>
            </p:cNvPr>
            <p:cNvSpPr/>
            <p:nvPr/>
          </p:nvSpPr>
          <p:spPr>
            <a:xfrm>
              <a:off x="8365233" y="520036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1991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object 187">
              <a:extLst>
                <a:ext uri="{FF2B5EF4-FFF2-40B4-BE49-F238E27FC236}">
                  <a16:creationId xmlns:a16="http://schemas.microsoft.com/office/drawing/2014/main" id="{0763F7C8-CB73-BEFC-479B-630AE4EBB2D5}"/>
                </a:ext>
              </a:extLst>
            </p:cNvPr>
            <p:cNvSpPr/>
            <p:nvPr/>
          </p:nvSpPr>
          <p:spPr>
            <a:xfrm>
              <a:off x="9068790" y="520036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4">
                  <a:moveTo>
                    <a:pt x="0" y="0"/>
                  </a:moveTo>
                  <a:lnTo>
                    <a:pt x="0" y="69094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object 188">
              <a:extLst>
                <a:ext uri="{FF2B5EF4-FFF2-40B4-BE49-F238E27FC236}">
                  <a16:creationId xmlns:a16="http://schemas.microsoft.com/office/drawing/2014/main" id="{62ABD7D4-9F69-C98C-A826-B575CDFF1970}"/>
                </a:ext>
              </a:extLst>
            </p:cNvPr>
            <p:cNvSpPr/>
            <p:nvPr/>
          </p:nvSpPr>
          <p:spPr>
            <a:xfrm>
              <a:off x="85566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object 189">
              <a:extLst>
                <a:ext uri="{FF2B5EF4-FFF2-40B4-BE49-F238E27FC236}">
                  <a16:creationId xmlns:a16="http://schemas.microsoft.com/office/drawing/2014/main" id="{38BDD1B1-03DC-7AD5-3CCC-7A79FEA353B6}"/>
                </a:ext>
              </a:extLst>
            </p:cNvPr>
            <p:cNvSpPr/>
            <p:nvPr/>
          </p:nvSpPr>
          <p:spPr>
            <a:xfrm>
              <a:off x="858768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object 190">
              <a:extLst>
                <a:ext uri="{FF2B5EF4-FFF2-40B4-BE49-F238E27FC236}">
                  <a16:creationId xmlns:a16="http://schemas.microsoft.com/office/drawing/2014/main" id="{4870504E-B1D0-6B55-40DC-2703D384FE9F}"/>
                </a:ext>
              </a:extLst>
            </p:cNvPr>
            <p:cNvSpPr/>
            <p:nvPr/>
          </p:nvSpPr>
          <p:spPr>
            <a:xfrm>
              <a:off x="86135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object 191">
              <a:extLst>
                <a:ext uri="{FF2B5EF4-FFF2-40B4-BE49-F238E27FC236}">
                  <a16:creationId xmlns:a16="http://schemas.microsoft.com/office/drawing/2014/main" id="{CF42EB18-7FA4-1989-84F8-8DDEC5F5AD32}"/>
                </a:ext>
              </a:extLst>
            </p:cNvPr>
            <p:cNvSpPr/>
            <p:nvPr/>
          </p:nvSpPr>
          <p:spPr>
            <a:xfrm>
              <a:off x="864458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object 192">
              <a:extLst>
                <a:ext uri="{FF2B5EF4-FFF2-40B4-BE49-F238E27FC236}">
                  <a16:creationId xmlns:a16="http://schemas.microsoft.com/office/drawing/2014/main" id="{C0E38248-18BD-8D43-C484-4AF5125FF28E}"/>
                </a:ext>
              </a:extLst>
            </p:cNvPr>
            <p:cNvSpPr/>
            <p:nvPr/>
          </p:nvSpPr>
          <p:spPr>
            <a:xfrm>
              <a:off x="86704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object 193">
              <a:extLst>
                <a:ext uri="{FF2B5EF4-FFF2-40B4-BE49-F238E27FC236}">
                  <a16:creationId xmlns:a16="http://schemas.microsoft.com/office/drawing/2014/main" id="{2A2129C1-558D-B01B-8408-72BD2B8F1079}"/>
                </a:ext>
              </a:extLst>
            </p:cNvPr>
            <p:cNvSpPr/>
            <p:nvPr/>
          </p:nvSpPr>
          <p:spPr>
            <a:xfrm>
              <a:off x="870149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object 194">
              <a:extLst>
                <a:ext uri="{FF2B5EF4-FFF2-40B4-BE49-F238E27FC236}">
                  <a16:creationId xmlns:a16="http://schemas.microsoft.com/office/drawing/2014/main" id="{1EFD501C-D0B2-501E-3134-5BB8CE9D2CA5}"/>
                </a:ext>
              </a:extLst>
            </p:cNvPr>
            <p:cNvSpPr/>
            <p:nvPr/>
          </p:nvSpPr>
          <p:spPr>
            <a:xfrm>
              <a:off x="872735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object 195">
              <a:extLst>
                <a:ext uri="{FF2B5EF4-FFF2-40B4-BE49-F238E27FC236}">
                  <a16:creationId xmlns:a16="http://schemas.microsoft.com/office/drawing/2014/main" id="{930E8248-DFB0-4C9D-181C-D68056CC9D4D}"/>
                </a:ext>
              </a:extLst>
            </p:cNvPr>
            <p:cNvSpPr/>
            <p:nvPr/>
          </p:nvSpPr>
          <p:spPr>
            <a:xfrm>
              <a:off x="87583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object 196">
              <a:extLst>
                <a:ext uri="{FF2B5EF4-FFF2-40B4-BE49-F238E27FC236}">
                  <a16:creationId xmlns:a16="http://schemas.microsoft.com/office/drawing/2014/main" id="{03B6A70B-EFFC-077F-F31A-F65CACC46894}"/>
                </a:ext>
              </a:extLst>
            </p:cNvPr>
            <p:cNvSpPr/>
            <p:nvPr/>
          </p:nvSpPr>
          <p:spPr>
            <a:xfrm>
              <a:off x="878943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object 197">
              <a:extLst>
                <a:ext uri="{FF2B5EF4-FFF2-40B4-BE49-F238E27FC236}">
                  <a16:creationId xmlns:a16="http://schemas.microsoft.com/office/drawing/2014/main" id="{430B631C-7DE4-9248-1DE9-487BC9C9CB48}"/>
                </a:ext>
              </a:extLst>
            </p:cNvPr>
            <p:cNvSpPr/>
            <p:nvPr/>
          </p:nvSpPr>
          <p:spPr>
            <a:xfrm>
              <a:off x="881530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object 198">
              <a:extLst>
                <a:ext uri="{FF2B5EF4-FFF2-40B4-BE49-F238E27FC236}">
                  <a16:creationId xmlns:a16="http://schemas.microsoft.com/office/drawing/2014/main" id="{4ACA5D6B-BED1-2FC4-B03D-C92304E9512D}"/>
                </a:ext>
              </a:extLst>
            </p:cNvPr>
            <p:cNvSpPr/>
            <p:nvPr/>
          </p:nvSpPr>
          <p:spPr>
            <a:xfrm>
              <a:off x="88463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object 199">
              <a:extLst>
                <a:ext uri="{FF2B5EF4-FFF2-40B4-BE49-F238E27FC236}">
                  <a16:creationId xmlns:a16="http://schemas.microsoft.com/office/drawing/2014/main" id="{65692052-7228-3024-CECB-82B791B47922}"/>
                </a:ext>
              </a:extLst>
            </p:cNvPr>
            <p:cNvSpPr/>
            <p:nvPr/>
          </p:nvSpPr>
          <p:spPr>
            <a:xfrm>
              <a:off x="887220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object 200">
              <a:extLst>
                <a:ext uri="{FF2B5EF4-FFF2-40B4-BE49-F238E27FC236}">
                  <a16:creationId xmlns:a16="http://schemas.microsoft.com/office/drawing/2014/main" id="{5D484A0C-6782-261A-2FFE-732CC1568B22}"/>
                </a:ext>
              </a:extLst>
            </p:cNvPr>
            <p:cNvSpPr/>
            <p:nvPr/>
          </p:nvSpPr>
          <p:spPr>
            <a:xfrm>
              <a:off x="89032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object 201">
              <a:extLst>
                <a:ext uri="{FF2B5EF4-FFF2-40B4-BE49-F238E27FC236}">
                  <a16:creationId xmlns:a16="http://schemas.microsoft.com/office/drawing/2014/main" id="{21C3132F-E007-BC78-D356-487391AE4801}"/>
                </a:ext>
              </a:extLst>
            </p:cNvPr>
            <p:cNvSpPr/>
            <p:nvPr/>
          </p:nvSpPr>
          <p:spPr>
            <a:xfrm>
              <a:off x="892911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object 202">
              <a:extLst>
                <a:ext uri="{FF2B5EF4-FFF2-40B4-BE49-F238E27FC236}">
                  <a16:creationId xmlns:a16="http://schemas.microsoft.com/office/drawing/2014/main" id="{682EB1D4-6F31-8C4D-632D-92BBD31BE6FD}"/>
                </a:ext>
              </a:extLst>
            </p:cNvPr>
            <p:cNvSpPr/>
            <p:nvPr/>
          </p:nvSpPr>
          <p:spPr>
            <a:xfrm>
              <a:off x="89601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object 203">
              <a:extLst>
                <a:ext uri="{FF2B5EF4-FFF2-40B4-BE49-F238E27FC236}">
                  <a16:creationId xmlns:a16="http://schemas.microsoft.com/office/drawing/2014/main" id="{F153BF10-184E-946F-C9AA-B6408458A5CE}"/>
                </a:ext>
              </a:extLst>
            </p:cNvPr>
            <p:cNvSpPr/>
            <p:nvPr/>
          </p:nvSpPr>
          <p:spPr>
            <a:xfrm>
              <a:off x="8986019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object 204">
              <a:extLst>
                <a:ext uri="{FF2B5EF4-FFF2-40B4-BE49-F238E27FC236}">
                  <a16:creationId xmlns:a16="http://schemas.microsoft.com/office/drawing/2014/main" id="{E6CE6890-1C9B-88AB-A485-C6896168A087}"/>
                </a:ext>
              </a:extLst>
            </p:cNvPr>
            <p:cNvSpPr/>
            <p:nvPr/>
          </p:nvSpPr>
          <p:spPr>
            <a:xfrm>
              <a:off x="844283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object 205">
              <a:extLst>
                <a:ext uri="{FF2B5EF4-FFF2-40B4-BE49-F238E27FC236}">
                  <a16:creationId xmlns:a16="http://schemas.microsoft.com/office/drawing/2014/main" id="{88B83EF6-2270-845B-68FD-0FDD3A1D4C8B}"/>
                </a:ext>
              </a:extLst>
            </p:cNvPr>
            <p:cNvSpPr/>
            <p:nvPr/>
          </p:nvSpPr>
          <p:spPr>
            <a:xfrm>
              <a:off x="84686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object 206">
              <a:extLst>
                <a:ext uri="{FF2B5EF4-FFF2-40B4-BE49-F238E27FC236}">
                  <a16:creationId xmlns:a16="http://schemas.microsoft.com/office/drawing/2014/main" id="{6F3F1D32-705E-735D-EC87-A0C8E3128E1B}"/>
                </a:ext>
              </a:extLst>
            </p:cNvPr>
            <p:cNvSpPr/>
            <p:nvPr/>
          </p:nvSpPr>
          <p:spPr>
            <a:xfrm>
              <a:off x="8499736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object 207">
              <a:extLst>
                <a:ext uri="{FF2B5EF4-FFF2-40B4-BE49-F238E27FC236}">
                  <a16:creationId xmlns:a16="http://schemas.microsoft.com/office/drawing/2014/main" id="{6538828B-A145-7874-F244-24D7384ADD0A}"/>
                </a:ext>
              </a:extLst>
            </p:cNvPr>
            <p:cNvSpPr/>
            <p:nvPr/>
          </p:nvSpPr>
          <p:spPr>
            <a:xfrm>
              <a:off x="852560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object 208">
              <a:extLst>
                <a:ext uri="{FF2B5EF4-FFF2-40B4-BE49-F238E27FC236}">
                  <a16:creationId xmlns:a16="http://schemas.microsoft.com/office/drawing/2014/main" id="{F3E70FA5-956A-5C13-509C-68DA5912C1BE}"/>
                </a:ext>
              </a:extLst>
            </p:cNvPr>
            <p:cNvSpPr/>
            <p:nvPr/>
          </p:nvSpPr>
          <p:spPr>
            <a:xfrm>
              <a:off x="7847913" y="4853755"/>
              <a:ext cx="1733550" cy="357505"/>
            </a:xfrm>
            <a:custGeom>
              <a:avLst/>
              <a:gdLst/>
              <a:ahLst/>
              <a:cxnLst/>
              <a:rect l="l" t="t" r="r" b="b"/>
              <a:pathLst>
                <a:path w="1733550" h="357504">
                  <a:moveTo>
                    <a:pt x="1733025" y="0"/>
                  </a:moveTo>
                  <a:lnTo>
                    <a:pt x="1702072" y="31630"/>
                  </a:lnTo>
                  <a:lnTo>
                    <a:pt x="1649594" y="51006"/>
                  </a:lnTo>
                  <a:lnTo>
                    <a:pt x="1574497" y="68619"/>
                  </a:lnTo>
                  <a:lnTo>
                    <a:pt x="1529232" y="76660"/>
                  </a:lnTo>
                  <a:lnTo>
                    <a:pt x="1479229" y="84135"/>
                  </a:lnTo>
                  <a:lnTo>
                    <a:pt x="1424795" y="91001"/>
                  </a:lnTo>
                  <a:lnTo>
                    <a:pt x="1366236" y="97216"/>
                  </a:lnTo>
                  <a:lnTo>
                    <a:pt x="1303857" y="102740"/>
                  </a:lnTo>
                  <a:lnTo>
                    <a:pt x="1237965" y="107528"/>
                  </a:lnTo>
                  <a:lnTo>
                    <a:pt x="1168866" y="111541"/>
                  </a:lnTo>
                  <a:lnTo>
                    <a:pt x="1096865" y="114734"/>
                  </a:lnTo>
                  <a:lnTo>
                    <a:pt x="1022268" y="117068"/>
                  </a:lnTo>
                  <a:lnTo>
                    <a:pt x="945382" y="118498"/>
                  </a:lnTo>
                  <a:lnTo>
                    <a:pt x="866512" y="118985"/>
                  </a:lnTo>
                  <a:lnTo>
                    <a:pt x="787641" y="118498"/>
                  </a:lnTo>
                  <a:lnTo>
                    <a:pt x="710755" y="117068"/>
                  </a:lnTo>
                  <a:lnTo>
                    <a:pt x="636158" y="114734"/>
                  </a:lnTo>
                  <a:lnTo>
                    <a:pt x="564157" y="111541"/>
                  </a:lnTo>
                  <a:lnTo>
                    <a:pt x="495058" y="107528"/>
                  </a:lnTo>
                  <a:lnTo>
                    <a:pt x="429166" y="102740"/>
                  </a:lnTo>
                  <a:lnTo>
                    <a:pt x="366788" y="97216"/>
                  </a:lnTo>
                  <a:lnTo>
                    <a:pt x="308229" y="91001"/>
                  </a:lnTo>
                  <a:lnTo>
                    <a:pt x="253795" y="84135"/>
                  </a:lnTo>
                  <a:lnTo>
                    <a:pt x="203792" y="76660"/>
                  </a:lnTo>
                  <a:lnTo>
                    <a:pt x="158527" y="68619"/>
                  </a:lnTo>
                  <a:lnTo>
                    <a:pt x="118304" y="60054"/>
                  </a:lnTo>
                  <a:lnTo>
                    <a:pt x="54211" y="41517"/>
                  </a:lnTo>
                  <a:lnTo>
                    <a:pt x="13960" y="21387"/>
                  </a:lnTo>
                  <a:lnTo>
                    <a:pt x="0" y="0"/>
                  </a:lnTo>
                  <a:lnTo>
                    <a:pt x="0" y="237968"/>
                  </a:lnTo>
                  <a:lnTo>
                    <a:pt x="30952" y="269599"/>
                  </a:lnTo>
                  <a:lnTo>
                    <a:pt x="83430" y="288974"/>
                  </a:lnTo>
                  <a:lnTo>
                    <a:pt x="158527" y="306587"/>
                  </a:lnTo>
                  <a:lnTo>
                    <a:pt x="203792" y="314628"/>
                  </a:lnTo>
                  <a:lnTo>
                    <a:pt x="253795" y="322103"/>
                  </a:lnTo>
                  <a:lnTo>
                    <a:pt x="308229" y="328969"/>
                  </a:lnTo>
                  <a:lnTo>
                    <a:pt x="366788" y="335185"/>
                  </a:lnTo>
                  <a:lnTo>
                    <a:pt x="429166" y="340708"/>
                  </a:lnTo>
                  <a:lnTo>
                    <a:pt x="495058" y="345497"/>
                  </a:lnTo>
                  <a:lnTo>
                    <a:pt x="564157" y="349509"/>
                  </a:lnTo>
                  <a:lnTo>
                    <a:pt x="636158" y="352703"/>
                  </a:lnTo>
                  <a:lnTo>
                    <a:pt x="710755" y="355036"/>
                  </a:lnTo>
                  <a:lnTo>
                    <a:pt x="787641" y="356467"/>
                  </a:lnTo>
                  <a:lnTo>
                    <a:pt x="866512" y="356953"/>
                  </a:lnTo>
                  <a:lnTo>
                    <a:pt x="945382" y="356467"/>
                  </a:lnTo>
                  <a:lnTo>
                    <a:pt x="1022268" y="355036"/>
                  </a:lnTo>
                  <a:lnTo>
                    <a:pt x="1096865" y="352703"/>
                  </a:lnTo>
                  <a:lnTo>
                    <a:pt x="1168866" y="349509"/>
                  </a:lnTo>
                  <a:lnTo>
                    <a:pt x="1237965" y="345497"/>
                  </a:lnTo>
                  <a:lnTo>
                    <a:pt x="1303857" y="340708"/>
                  </a:lnTo>
                  <a:lnTo>
                    <a:pt x="1366236" y="335185"/>
                  </a:lnTo>
                  <a:lnTo>
                    <a:pt x="1424795" y="328969"/>
                  </a:lnTo>
                  <a:lnTo>
                    <a:pt x="1479229" y="322103"/>
                  </a:lnTo>
                  <a:lnTo>
                    <a:pt x="1529232" y="314628"/>
                  </a:lnTo>
                  <a:lnTo>
                    <a:pt x="1574497" y="306587"/>
                  </a:lnTo>
                  <a:lnTo>
                    <a:pt x="1614720" y="298022"/>
                  </a:lnTo>
                  <a:lnTo>
                    <a:pt x="1678814" y="279486"/>
                  </a:lnTo>
                  <a:lnTo>
                    <a:pt x="1719064" y="259356"/>
                  </a:lnTo>
                  <a:lnTo>
                    <a:pt x="1733025" y="237968"/>
                  </a:lnTo>
                  <a:lnTo>
                    <a:pt x="173302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object 209">
              <a:extLst>
                <a:ext uri="{FF2B5EF4-FFF2-40B4-BE49-F238E27FC236}">
                  <a16:creationId xmlns:a16="http://schemas.microsoft.com/office/drawing/2014/main" id="{E5F5A235-2DE3-EF3B-0B83-6D8C5A373FBA}"/>
                </a:ext>
              </a:extLst>
            </p:cNvPr>
            <p:cNvSpPr/>
            <p:nvPr/>
          </p:nvSpPr>
          <p:spPr>
            <a:xfrm>
              <a:off x="7847913" y="4734770"/>
              <a:ext cx="1733550" cy="238125"/>
            </a:xfrm>
            <a:custGeom>
              <a:avLst/>
              <a:gdLst/>
              <a:ahLst/>
              <a:cxnLst/>
              <a:rect l="l" t="t" r="r" b="b"/>
              <a:pathLst>
                <a:path w="1733550" h="238125">
                  <a:moveTo>
                    <a:pt x="866512" y="0"/>
                  </a:moveTo>
                  <a:lnTo>
                    <a:pt x="787641" y="486"/>
                  </a:lnTo>
                  <a:lnTo>
                    <a:pt x="710755" y="1917"/>
                  </a:lnTo>
                  <a:lnTo>
                    <a:pt x="636158" y="4250"/>
                  </a:lnTo>
                  <a:lnTo>
                    <a:pt x="564157" y="7444"/>
                  </a:lnTo>
                  <a:lnTo>
                    <a:pt x="495058" y="11456"/>
                  </a:lnTo>
                  <a:lnTo>
                    <a:pt x="429166" y="16245"/>
                  </a:lnTo>
                  <a:lnTo>
                    <a:pt x="366788" y="21768"/>
                  </a:lnTo>
                  <a:lnTo>
                    <a:pt x="308229" y="27984"/>
                  </a:lnTo>
                  <a:lnTo>
                    <a:pt x="253795" y="34850"/>
                  </a:lnTo>
                  <a:lnTo>
                    <a:pt x="203792" y="42325"/>
                  </a:lnTo>
                  <a:lnTo>
                    <a:pt x="158527" y="50366"/>
                  </a:lnTo>
                  <a:lnTo>
                    <a:pt x="118304" y="58931"/>
                  </a:lnTo>
                  <a:lnTo>
                    <a:pt x="54211" y="77467"/>
                  </a:lnTo>
                  <a:lnTo>
                    <a:pt x="13960" y="97597"/>
                  </a:lnTo>
                  <a:lnTo>
                    <a:pt x="0" y="118985"/>
                  </a:lnTo>
                  <a:lnTo>
                    <a:pt x="3541" y="129815"/>
                  </a:lnTo>
                  <a:lnTo>
                    <a:pt x="54211" y="160502"/>
                  </a:lnTo>
                  <a:lnTo>
                    <a:pt x="118304" y="179039"/>
                  </a:lnTo>
                  <a:lnTo>
                    <a:pt x="158527" y="187604"/>
                  </a:lnTo>
                  <a:lnTo>
                    <a:pt x="203792" y="195645"/>
                  </a:lnTo>
                  <a:lnTo>
                    <a:pt x="253795" y="203120"/>
                  </a:lnTo>
                  <a:lnTo>
                    <a:pt x="308229" y="209986"/>
                  </a:lnTo>
                  <a:lnTo>
                    <a:pt x="366788" y="216201"/>
                  </a:lnTo>
                  <a:lnTo>
                    <a:pt x="429166" y="221725"/>
                  </a:lnTo>
                  <a:lnTo>
                    <a:pt x="495058" y="226513"/>
                  </a:lnTo>
                  <a:lnTo>
                    <a:pt x="564157" y="230526"/>
                  </a:lnTo>
                  <a:lnTo>
                    <a:pt x="636158" y="233719"/>
                  </a:lnTo>
                  <a:lnTo>
                    <a:pt x="710755" y="236053"/>
                  </a:lnTo>
                  <a:lnTo>
                    <a:pt x="787641" y="237483"/>
                  </a:lnTo>
                  <a:lnTo>
                    <a:pt x="866512" y="237970"/>
                  </a:lnTo>
                  <a:lnTo>
                    <a:pt x="945382" y="237483"/>
                  </a:lnTo>
                  <a:lnTo>
                    <a:pt x="1022268" y="236053"/>
                  </a:lnTo>
                  <a:lnTo>
                    <a:pt x="1096865" y="233719"/>
                  </a:lnTo>
                  <a:lnTo>
                    <a:pt x="1168866" y="230526"/>
                  </a:lnTo>
                  <a:lnTo>
                    <a:pt x="1237965" y="226513"/>
                  </a:lnTo>
                  <a:lnTo>
                    <a:pt x="1303857" y="221725"/>
                  </a:lnTo>
                  <a:lnTo>
                    <a:pt x="1366236" y="216201"/>
                  </a:lnTo>
                  <a:lnTo>
                    <a:pt x="1424795" y="209986"/>
                  </a:lnTo>
                  <a:lnTo>
                    <a:pt x="1479229" y="203120"/>
                  </a:lnTo>
                  <a:lnTo>
                    <a:pt x="1529232" y="195645"/>
                  </a:lnTo>
                  <a:lnTo>
                    <a:pt x="1574497" y="187604"/>
                  </a:lnTo>
                  <a:lnTo>
                    <a:pt x="1614720" y="179039"/>
                  </a:lnTo>
                  <a:lnTo>
                    <a:pt x="1678814" y="160502"/>
                  </a:lnTo>
                  <a:lnTo>
                    <a:pt x="1719064" y="140372"/>
                  </a:lnTo>
                  <a:lnTo>
                    <a:pt x="1733025" y="118985"/>
                  </a:lnTo>
                  <a:lnTo>
                    <a:pt x="1729484" y="108155"/>
                  </a:lnTo>
                  <a:lnTo>
                    <a:pt x="1678814" y="77467"/>
                  </a:lnTo>
                  <a:lnTo>
                    <a:pt x="1614720" y="58931"/>
                  </a:lnTo>
                  <a:lnTo>
                    <a:pt x="1574497" y="50366"/>
                  </a:lnTo>
                  <a:lnTo>
                    <a:pt x="1529232" y="42325"/>
                  </a:lnTo>
                  <a:lnTo>
                    <a:pt x="1479229" y="34850"/>
                  </a:lnTo>
                  <a:lnTo>
                    <a:pt x="1424795" y="27984"/>
                  </a:lnTo>
                  <a:lnTo>
                    <a:pt x="1366236" y="21768"/>
                  </a:lnTo>
                  <a:lnTo>
                    <a:pt x="1303857" y="16245"/>
                  </a:lnTo>
                  <a:lnTo>
                    <a:pt x="1237965" y="11456"/>
                  </a:lnTo>
                  <a:lnTo>
                    <a:pt x="1168866" y="7444"/>
                  </a:lnTo>
                  <a:lnTo>
                    <a:pt x="1096865" y="4250"/>
                  </a:lnTo>
                  <a:lnTo>
                    <a:pt x="1022268" y="1917"/>
                  </a:lnTo>
                  <a:lnTo>
                    <a:pt x="945382" y="486"/>
                  </a:lnTo>
                  <a:lnTo>
                    <a:pt x="866512" y="0"/>
                  </a:lnTo>
                  <a:close/>
                </a:path>
              </a:pathLst>
            </a:custGeom>
            <a:solidFill>
              <a:srgbClr val="DCECD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object 210">
              <a:extLst>
                <a:ext uri="{FF2B5EF4-FFF2-40B4-BE49-F238E27FC236}">
                  <a16:creationId xmlns:a16="http://schemas.microsoft.com/office/drawing/2014/main" id="{49932AF2-3AC0-4FB4-F368-EC2D807B59F2}"/>
                </a:ext>
              </a:extLst>
            </p:cNvPr>
            <p:cNvSpPr/>
            <p:nvPr/>
          </p:nvSpPr>
          <p:spPr>
            <a:xfrm>
              <a:off x="7847913" y="4734770"/>
              <a:ext cx="1733550" cy="476250"/>
            </a:xfrm>
            <a:custGeom>
              <a:avLst/>
              <a:gdLst/>
              <a:ahLst/>
              <a:cxnLst/>
              <a:rect l="l" t="t" r="r" b="b"/>
              <a:pathLst>
                <a:path w="1733550" h="476250">
                  <a:moveTo>
                    <a:pt x="1733026" y="118984"/>
                  </a:moveTo>
                  <a:lnTo>
                    <a:pt x="1702073" y="150615"/>
                  </a:lnTo>
                  <a:lnTo>
                    <a:pt x="1649595" y="169990"/>
                  </a:lnTo>
                  <a:lnTo>
                    <a:pt x="1574499" y="187604"/>
                  </a:lnTo>
                  <a:lnTo>
                    <a:pt x="1529233" y="195645"/>
                  </a:lnTo>
                  <a:lnTo>
                    <a:pt x="1479230" y="203119"/>
                  </a:lnTo>
                  <a:lnTo>
                    <a:pt x="1424796" y="209985"/>
                  </a:lnTo>
                  <a:lnTo>
                    <a:pt x="1366237" y="216201"/>
                  </a:lnTo>
                  <a:lnTo>
                    <a:pt x="1303859" y="221724"/>
                  </a:lnTo>
                  <a:lnTo>
                    <a:pt x="1237967" y="226513"/>
                  </a:lnTo>
                  <a:lnTo>
                    <a:pt x="1168867" y="230525"/>
                  </a:lnTo>
                  <a:lnTo>
                    <a:pt x="1096866" y="233719"/>
                  </a:lnTo>
                  <a:lnTo>
                    <a:pt x="1022270" y="236052"/>
                  </a:lnTo>
                  <a:lnTo>
                    <a:pt x="945383" y="237483"/>
                  </a:lnTo>
                  <a:lnTo>
                    <a:pt x="866513" y="237969"/>
                  </a:lnTo>
                  <a:lnTo>
                    <a:pt x="787642" y="237483"/>
                  </a:lnTo>
                  <a:lnTo>
                    <a:pt x="710756" y="236052"/>
                  </a:lnTo>
                  <a:lnTo>
                    <a:pt x="636159" y="233719"/>
                  </a:lnTo>
                  <a:lnTo>
                    <a:pt x="564158" y="230525"/>
                  </a:lnTo>
                  <a:lnTo>
                    <a:pt x="495059" y="226513"/>
                  </a:lnTo>
                  <a:lnTo>
                    <a:pt x="429167" y="221724"/>
                  </a:lnTo>
                  <a:lnTo>
                    <a:pt x="366788" y="216201"/>
                  </a:lnTo>
                  <a:lnTo>
                    <a:pt x="308229" y="209985"/>
                  </a:lnTo>
                  <a:lnTo>
                    <a:pt x="253795" y="203119"/>
                  </a:lnTo>
                  <a:lnTo>
                    <a:pt x="203793" y="195645"/>
                  </a:lnTo>
                  <a:lnTo>
                    <a:pt x="158527" y="187604"/>
                  </a:lnTo>
                  <a:lnTo>
                    <a:pt x="118304" y="179038"/>
                  </a:lnTo>
                  <a:lnTo>
                    <a:pt x="54211" y="160502"/>
                  </a:lnTo>
                  <a:lnTo>
                    <a:pt x="13960" y="140372"/>
                  </a:lnTo>
                  <a:lnTo>
                    <a:pt x="0" y="118984"/>
                  </a:lnTo>
                  <a:lnTo>
                    <a:pt x="3541" y="108154"/>
                  </a:lnTo>
                  <a:lnTo>
                    <a:pt x="54211" y="77467"/>
                  </a:lnTo>
                  <a:lnTo>
                    <a:pt x="118304" y="58930"/>
                  </a:lnTo>
                  <a:lnTo>
                    <a:pt x="158527" y="50365"/>
                  </a:lnTo>
                  <a:lnTo>
                    <a:pt x="203793" y="42324"/>
                  </a:lnTo>
                  <a:lnTo>
                    <a:pt x="253795" y="34849"/>
                  </a:lnTo>
                  <a:lnTo>
                    <a:pt x="308229" y="27983"/>
                  </a:lnTo>
                  <a:lnTo>
                    <a:pt x="366788" y="21768"/>
                  </a:lnTo>
                  <a:lnTo>
                    <a:pt x="429167" y="16244"/>
                  </a:lnTo>
                  <a:lnTo>
                    <a:pt x="495059" y="11456"/>
                  </a:lnTo>
                  <a:lnTo>
                    <a:pt x="564158" y="7443"/>
                  </a:lnTo>
                  <a:lnTo>
                    <a:pt x="636159" y="4250"/>
                  </a:lnTo>
                  <a:lnTo>
                    <a:pt x="710756" y="1917"/>
                  </a:lnTo>
                  <a:lnTo>
                    <a:pt x="787642" y="486"/>
                  </a:lnTo>
                  <a:lnTo>
                    <a:pt x="866513" y="0"/>
                  </a:lnTo>
                  <a:lnTo>
                    <a:pt x="945383" y="486"/>
                  </a:lnTo>
                  <a:lnTo>
                    <a:pt x="1022270" y="1917"/>
                  </a:lnTo>
                  <a:lnTo>
                    <a:pt x="1096866" y="4250"/>
                  </a:lnTo>
                  <a:lnTo>
                    <a:pt x="1168867" y="7443"/>
                  </a:lnTo>
                  <a:lnTo>
                    <a:pt x="1237967" y="11456"/>
                  </a:lnTo>
                  <a:lnTo>
                    <a:pt x="1303859" y="16244"/>
                  </a:lnTo>
                  <a:lnTo>
                    <a:pt x="1366237" y="21768"/>
                  </a:lnTo>
                  <a:lnTo>
                    <a:pt x="1424796" y="27983"/>
                  </a:lnTo>
                  <a:lnTo>
                    <a:pt x="1479230" y="34849"/>
                  </a:lnTo>
                  <a:lnTo>
                    <a:pt x="1529233" y="42324"/>
                  </a:lnTo>
                  <a:lnTo>
                    <a:pt x="1574499" y="50365"/>
                  </a:lnTo>
                  <a:lnTo>
                    <a:pt x="1614721" y="58930"/>
                  </a:lnTo>
                  <a:lnTo>
                    <a:pt x="1678815" y="77467"/>
                  </a:lnTo>
                  <a:lnTo>
                    <a:pt x="1719065" y="97597"/>
                  </a:lnTo>
                  <a:lnTo>
                    <a:pt x="1733026" y="118984"/>
                  </a:lnTo>
                  <a:lnTo>
                    <a:pt x="1733026" y="356952"/>
                  </a:lnTo>
                  <a:lnTo>
                    <a:pt x="1702073" y="388583"/>
                  </a:lnTo>
                  <a:lnTo>
                    <a:pt x="1649595" y="407958"/>
                  </a:lnTo>
                  <a:lnTo>
                    <a:pt x="1574499" y="425571"/>
                  </a:lnTo>
                  <a:lnTo>
                    <a:pt x="1529233" y="433613"/>
                  </a:lnTo>
                  <a:lnTo>
                    <a:pt x="1479230" y="441087"/>
                  </a:lnTo>
                  <a:lnTo>
                    <a:pt x="1424796" y="447953"/>
                  </a:lnTo>
                  <a:lnTo>
                    <a:pt x="1366237" y="454169"/>
                  </a:lnTo>
                  <a:lnTo>
                    <a:pt x="1303859" y="459692"/>
                  </a:lnTo>
                  <a:lnTo>
                    <a:pt x="1237967" y="464481"/>
                  </a:lnTo>
                  <a:lnTo>
                    <a:pt x="1168867" y="468493"/>
                  </a:lnTo>
                  <a:lnTo>
                    <a:pt x="1096866" y="471687"/>
                  </a:lnTo>
                  <a:lnTo>
                    <a:pt x="1022270" y="474020"/>
                  </a:lnTo>
                  <a:lnTo>
                    <a:pt x="945383" y="475451"/>
                  </a:lnTo>
                  <a:lnTo>
                    <a:pt x="866513" y="475937"/>
                  </a:lnTo>
                  <a:lnTo>
                    <a:pt x="787642" y="475451"/>
                  </a:lnTo>
                  <a:lnTo>
                    <a:pt x="710756" y="474020"/>
                  </a:lnTo>
                  <a:lnTo>
                    <a:pt x="636159" y="471687"/>
                  </a:lnTo>
                  <a:lnTo>
                    <a:pt x="564158" y="468493"/>
                  </a:lnTo>
                  <a:lnTo>
                    <a:pt x="495059" y="464481"/>
                  </a:lnTo>
                  <a:lnTo>
                    <a:pt x="429167" y="459692"/>
                  </a:lnTo>
                  <a:lnTo>
                    <a:pt x="366788" y="454169"/>
                  </a:lnTo>
                  <a:lnTo>
                    <a:pt x="308229" y="447953"/>
                  </a:lnTo>
                  <a:lnTo>
                    <a:pt x="253795" y="441087"/>
                  </a:lnTo>
                  <a:lnTo>
                    <a:pt x="203793" y="433613"/>
                  </a:lnTo>
                  <a:lnTo>
                    <a:pt x="158527" y="425571"/>
                  </a:lnTo>
                  <a:lnTo>
                    <a:pt x="118304" y="417006"/>
                  </a:lnTo>
                  <a:lnTo>
                    <a:pt x="54211" y="398470"/>
                  </a:lnTo>
                  <a:lnTo>
                    <a:pt x="13960" y="378340"/>
                  </a:lnTo>
                  <a:lnTo>
                    <a:pt x="0" y="356952"/>
                  </a:lnTo>
                  <a:lnTo>
                    <a:pt x="0" y="118984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object 211">
              <a:extLst>
                <a:ext uri="{FF2B5EF4-FFF2-40B4-BE49-F238E27FC236}">
                  <a16:creationId xmlns:a16="http://schemas.microsoft.com/office/drawing/2014/main" id="{74D4B1B5-ECB2-7D12-3DF9-C10B79CAD297}"/>
                </a:ext>
              </a:extLst>
            </p:cNvPr>
            <p:cNvSpPr/>
            <p:nvPr/>
          </p:nvSpPr>
          <p:spPr>
            <a:xfrm>
              <a:off x="8217796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object 212">
              <a:extLst>
                <a:ext uri="{FF2B5EF4-FFF2-40B4-BE49-F238E27FC236}">
                  <a16:creationId xmlns:a16="http://schemas.microsoft.com/office/drawing/2014/main" id="{7C4FA972-4904-ED0D-76EB-4742225E96D2}"/>
                </a:ext>
              </a:extLst>
            </p:cNvPr>
            <p:cNvSpPr/>
            <p:nvPr/>
          </p:nvSpPr>
          <p:spPr>
            <a:xfrm>
              <a:off x="8357473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object 213">
              <a:extLst>
                <a:ext uri="{FF2B5EF4-FFF2-40B4-BE49-F238E27FC236}">
                  <a16:creationId xmlns:a16="http://schemas.microsoft.com/office/drawing/2014/main" id="{80C74837-77AA-C44A-3FDA-EDFBB6A9B04B}"/>
                </a:ext>
              </a:extLst>
            </p:cNvPr>
            <p:cNvSpPr/>
            <p:nvPr/>
          </p:nvSpPr>
          <p:spPr>
            <a:xfrm>
              <a:off x="8512670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object 214">
              <a:extLst>
                <a:ext uri="{FF2B5EF4-FFF2-40B4-BE49-F238E27FC236}">
                  <a16:creationId xmlns:a16="http://schemas.microsoft.com/office/drawing/2014/main" id="{08B7A9D6-5524-B05A-E45C-76525033E8BE}"/>
                </a:ext>
              </a:extLst>
            </p:cNvPr>
            <p:cNvSpPr/>
            <p:nvPr/>
          </p:nvSpPr>
          <p:spPr>
            <a:xfrm>
              <a:off x="8662692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object 215">
              <a:extLst>
                <a:ext uri="{FF2B5EF4-FFF2-40B4-BE49-F238E27FC236}">
                  <a16:creationId xmlns:a16="http://schemas.microsoft.com/office/drawing/2014/main" id="{C4A26166-AE91-DD8E-0F2F-B6D085117E28}"/>
                </a:ext>
              </a:extLst>
            </p:cNvPr>
            <p:cNvSpPr/>
            <p:nvPr/>
          </p:nvSpPr>
          <p:spPr>
            <a:xfrm>
              <a:off x="8802370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object 216">
              <a:extLst>
                <a:ext uri="{FF2B5EF4-FFF2-40B4-BE49-F238E27FC236}">
                  <a16:creationId xmlns:a16="http://schemas.microsoft.com/office/drawing/2014/main" id="{D7F6FD20-A8A0-C3B8-34F9-5A11FE3E688A}"/>
                </a:ext>
              </a:extLst>
            </p:cNvPr>
            <p:cNvSpPr/>
            <p:nvPr/>
          </p:nvSpPr>
          <p:spPr>
            <a:xfrm>
              <a:off x="8942047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object 217">
              <a:extLst>
                <a:ext uri="{FF2B5EF4-FFF2-40B4-BE49-F238E27FC236}">
                  <a16:creationId xmlns:a16="http://schemas.microsoft.com/office/drawing/2014/main" id="{2AD861BB-2023-9AA7-B29C-C3F30D39880B}"/>
                </a:ext>
              </a:extLst>
            </p:cNvPr>
            <p:cNvSpPr/>
            <p:nvPr/>
          </p:nvSpPr>
          <p:spPr>
            <a:xfrm>
              <a:off x="9102416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object 218">
              <a:extLst>
                <a:ext uri="{FF2B5EF4-FFF2-40B4-BE49-F238E27FC236}">
                  <a16:creationId xmlns:a16="http://schemas.microsoft.com/office/drawing/2014/main" id="{941514F4-C55F-3244-EB60-02412AE9A019}"/>
                </a:ext>
              </a:extLst>
            </p:cNvPr>
            <p:cNvSpPr/>
            <p:nvPr/>
          </p:nvSpPr>
          <p:spPr>
            <a:xfrm>
              <a:off x="9247266" y="369754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object 219">
              <a:extLst>
                <a:ext uri="{FF2B5EF4-FFF2-40B4-BE49-F238E27FC236}">
                  <a16:creationId xmlns:a16="http://schemas.microsoft.com/office/drawing/2014/main" id="{FC3BC226-8E92-4541-CA8E-07F0ED5A5767}"/>
                </a:ext>
              </a:extLst>
            </p:cNvPr>
            <p:cNvSpPr/>
            <p:nvPr/>
          </p:nvSpPr>
          <p:spPr>
            <a:xfrm>
              <a:off x="8013454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object 220">
              <a:extLst>
                <a:ext uri="{FF2B5EF4-FFF2-40B4-BE49-F238E27FC236}">
                  <a16:creationId xmlns:a16="http://schemas.microsoft.com/office/drawing/2014/main" id="{0DE5DEAF-D70D-B749-8336-F5EEA5CDF8C5}"/>
                </a:ext>
              </a:extLst>
            </p:cNvPr>
            <p:cNvSpPr/>
            <p:nvPr/>
          </p:nvSpPr>
          <p:spPr>
            <a:xfrm>
              <a:off x="9425741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object 221">
              <a:extLst>
                <a:ext uri="{FF2B5EF4-FFF2-40B4-BE49-F238E27FC236}">
                  <a16:creationId xmlns:a16="http://schemas.microsoft.com/office/drawing/2014/main" id="{861BC198-16FC-B1F9-0D0E-3D46BF1DD9E6}"/>
                </a:ext>
              </a:extLst>
            </p:cNvPr>
            <p:cNvSpPr/>
            <p:nvPr/>
          </p:nvSpPr>
          <p:spPr>
            <a:xfrm>
              <a:off x="7537519" y="3250059"/>
              <a:ext cx="2359025" cy="481330"/>
            </a:xfrm>
            <a:custGeom>
              <a:avLst/>
              <a:gdLst/>
              <a:ahLst/>
              <a:cxnLst/>
              <a:rect l="l" t="t" r="r" b="b"/>
              <a:pathLst>
                <a:path w="2359025" h="481329">
                  <a:moveTo>
                    <a:pt x="2358984" y="0"/>
                  </a:moveTo>
                  <a:lnTo>
                    <a:pt x="2336870" y="31065"/>
                  </a:lnTo>
                  <a:lnTo>
                    <a:pt x="2298853" y="50689"/>
                  </a:lnTo>
                  <a:lnTo>
                    <a:pt x="2243665" y="69246"/>
                  </a:lnTo>
                  <a:lnTo>
                    <a:pt x="2172551" y="86567"/>
                  </a:lnTo>
                  <a:lnTo>
                    <a:pt x="2131410" y="94712"/>
                  </a:lnTo>
                  <a:lnTo>
                    <a:pt x="2086754" y="102484"/>
                  </a:lnTo>
                  <a:lnTo>
                    <a:pt x="2038738" y="109863"/>
                  </a:lnTo>
                  <a:lnTo>
                    <a:pt x="1987518" y="116827"/>
                  </a:lnTo>
                  <a:lnTo>
                    <a:pt x="1933248" y="123355"/>
                  </a:lnTo>
                  <a:lnTo>
                    <a:pt x="1876085" y="129427"/>
                  </a:lnTo>
                  <a:lnTo>
                    <a:pt x="1816183" y="135021"/>
                  </a:lnTo>
                  <a:lnTo>
                    <a:pt x="1753699" y="140115"/>
                  </a:lnTo>
                  <a:lnTo>
                    <a:pt x="1688787" y="144690"/>
                  </a:lnTo>
                  <a:lnTo>
                    <a:pt x="1621603" y="148723"/>
                  </a:lnTo>
                  <a:lnTo>
                    <a:pt x="1552303" y="152193"/>
                  </a:lnTo>
                  <a:lnTo>
                    <a:pt x="1481041" y="155080"/>
                  </a:lnTo>
                  <a:lnTo>
                    <a:pt x="1407974" y="157362"/>
                  </a:lnTo>
                  <a:lnTo>
                    <a:pt x="1333256" y="159018"/>
                  </a:lnTo>
                  <a:lnTo>
                    <a:pt x="1257044" y="160028"/>
                  </a:lnTo>
                  <a:lnTo>
                    <a:pt x="1179492" y="160369"/>
                  </a:lnTo>
                  <a:lnTo>
                    <a:pt x="1101940" y="160028"/>
                  </a:lnTo>
                  <a:lnTo>
                    <a:pt x="1025727" y="159018"/>
                  </a:lnTo>
                  <a:lnTo>
                    <a:pt x="951010" y="157362"/>
                  </a:lnTo>
                  <a:lnTo>
                    <a:pt x="877942" y="155080"/>
                  </a:lnTo>
                  <a:lnTo>
                    <a:pt x="806681" y="152193"/>
                  </a:lnTo>
                  <a:lnTo>
                    <a:pt x="737380" y="148723"/>
                  </a:lnTo>
                  <a:lnTo>
                    <a:pt x="670197" y="144690"/>
                  </a:lnTo>
                  <a:lnTo>
                    <a:pt x="605285" y="140115"/>
                  </a:lnTo>
                  <a:lnTo>
                    <a:pt x="542800" y="135021"/>
                  </a:lnTo>
                  <a:lnTo>
                    <a:pt x="482899" y="129427"/>
                  </a:lnTo>
                  <a:lnTo>
                    <a:pt x="425735" y="123355"/>
                  </a:lnTo>
                  <a:lnTo>
                    <a:pt x="371466" y="116827"/>
                  </a:lnTo>
                  <a:lnTo>
                    <a:pt x="320245" y="109863"/>
                  </a:lnTo>
                  <a:lnTo>
                    <a:pt x="272229" y="102484"/>
                  </a:lnTo>
                  <a:lnTo>
                    <a:pt x="227573" y="94712"/>
                  </a:lnTo>
                  <a:lnTo>
                    <a:pt x="186432" y="86567"/>
                  </a:lnTo>
                  <a:lnTo>
                    <a:pt x="148962" y="78071"/>
                  </a:lnTo>
                  <a:lnTo>
                    <a:pt x="85656" y="60111"/>
                  </a:lnTo>
                  <a:lnTo>
                    <a:pt x="38898" y="41000"/>
                  </a:lnTo>
                  <a:lnTo>
                    <a:pt x="2508" y="10544"/>
                  </a:lnTo>
                  <a:lnTo>
                    <a:pt x="0" y="0"/>
                  </a:lnTo>
                  <a:lnTo>
                    <a:pt x="0" y="320738"/>
                  </a:lnTo>
                  <a:lnTo>
                    <a:pt x="22113" y="351804"/>
                  </a:lnTo>
                  <a:lnTo>
                    <a:pt x="60131" y="371427"/>
                  </a:lnTo>
                  <a:lnTo>
                    <a:pt x="115318" y="389984"/>
                  </a:lnTo>
                  <a:lnTo>
                    <a:pt x="186432" y="407306"/>
                  </a:lnTo>
                  <a:lnTo>
                    <a:pt x="227573" y="415451"/>
                  </a:lnTo>
                  <a:lnTo>
                    <a:pt x="272229" y="423223"/>
                  </a:lnTo>
                  <a:lnTo>
                    <a:pt x="320245" y="430602"/>
                  </a:lnTo>
                  <a:lnTo>
                    <a:pt x="371466" y="437566"/>
                  </a:lnTo>
                  <a:lnTo>
                    <a:pt x="425735" y="444094"/>
                  </a:lnTo>
                  <a:lnTo>
                    <a:pt x="482899" y="450166"/>
                  </a:lnTo>
                  <a:lnTo>
                    <a:pt x="542800" y="455760"/>
                  </a:lnTo>
                  <a:lnTo>
                    <a:pt x="605285" y="460855"/>
                  </a:lnTo>
                  <a:lnTo>
                    <a:pt x="670197" y="465429"/>
                  </a:lnTo>
                  <a:lnTo>
                    <a:pt x="737380" y="469462"/>
                  </a:lnTo>
                  <a:lnTo>
                    <a:pt x="806681" y="472933"/>
                  </a:lnTo>
                  <a:lnTo>
                    <a:pt x="877942" y="475820"/>
                  </a:lnTo>
                  <a:lnTo>
                    <a:pt x="951010" y="478102"/>
                  </a:lnTo>
                  <a:lnTo>
                    <a:pt x="1025727" y="479758"/>
                  </a:lnTo>
                  <a:lnTo>
                    <a:pt x="1101940" y="480767"/>
                  </a:lnTo>
                  <a:lnTo>
                    <a:pt x="1179492" y="481109"/>
                  </a:lnTo>
                  <a:lnTo>
                    <a:pt x="1257044" y="480767"/>
                  </a:lnTo>
                  <a:lnTo>
                    <a:pt x="1333256" y="479758"/>
                  </a:lnTo>
                  <a:lnTo>
                    <a:pt x="1407974" y="478102"/>
                  </a:lnTo>
                  <a:lnTo>
                    <a:pt x="1481041" y="475820"/>
                  </a:lnTo>
                  <a:lnTo>
                    <a:pt x="1552303" y="472933"/>
                  </a:lnTo>
                  <a:lnTo>
                    <a:pt x="1621603" y="469462"/>
                  </a:lnTo>
                  <a:lnTo>
                    <a:pt x="1688787" y="465429"/>
                  </a:lnTo>
                  <a:lnTo>
                    <a:pt x="1753699" y="460855"/>
                  </a:lnTo>
                  <a:lnTo>
                    <a:pt x="1816183" y="455760"/>
                  </a:lnTo>
                  <a:lnTo>
                    <a:pt x="1876085" y="450166"/>
                  </a:lnTo>
                  <a:lnTo>
                    <a:pt x="1933248" y="444094"/>
                  </a:lnTo>
                  <a:lnTo>
                    <a:pt x="1987518" y="437566"/>
                  </a:lnTo>
                  <a:lnTo>
                    <a:pt x="2038738" y="430602"/>
                  </a:lnTo>
                  <a:lnTo>
                    <a:pt x="2086754" y="423223"/>
                  </a:lnTo>
                  <a:lnTo>
                    <a:pt x="2131410" y="415451"/>
                  </a:lnTo>
                  <a:lnTo>
                    <a:pt x="2172551" y="407306"/>
                  </a:lnTo>
                  <a:lnTo>
                    <a:pt x="2210021" y="398810"/>
                  </a:lnTo>
                  <a:lnTo>
                    <a:pt x="2273327" y="380850"/>
                  </a:lnTo>
                  <a:lnTo>
                    <a:pt x="2320085" y="361738"/>
                  </a:lnTo>
                  <a:lnTo>
                    <a:pt x="2356475" y="331282"/>
                  </a:lnTo>
                  <a:lnTo>
                    <a:pt x="2358984" y="320738"/>
                  </a:lnTo>
                  <a:lnTo>
                    <a:pt x="23589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object 222">
              <a:extLst>
                <a:ext uri="{FF2B5EF4-FFF2-40B4-BE49-F238E27FC236}">
                  <a16:creationId xmlns:a16="http://schemas.microsoft.com/office/drawing/2014/main" id="{2FD01D9E-C2E1-0CBF-9773-E72D9A7EC5FB}"/>
                </a:ext>
              </a:extLst>
            </p:cNvPr>
            <p:cNvSpPr/>
            <p:nvPr/>
          </p:nvSpPr>
          <p:spPr>
            <a:xfrm>
              <a:off x="7537519" y="3089690"/>
              <a:ext cx="2359025" cy="321310"/>
            </a:xfrm>
            <a:custGeom>
              <a:avLst/>
              <a:gdLst/>
              <a:ahLst/>
              <a:cxnLst/>
              <a:rect l="l" t="t" r="r" b="b"/>
              <a:pathLst>
                <a:path w="2359025" h="321310">
                  <a:moveTo>
                    <a:pt x="1179492" y="0"/>
                  </a:moveTo>
                  <a:lnTo>
                    <a:pt x="1101940" y="341"/>
                  </a:lnTo>
                  <a:lnTo>
                    <a:pt x="1025727" y="1350"/>
                  </a:lnTo>
                  <a:lnTo>
                    <a:pt x="951010" y="3006"/>
                  </a:lnTo>
                  <a:lnTo>
                    <a:pt x="877942" y="5288"/>
                  </a:lnTo>
                  <a:lnTo>
                    <a:pt x="806681" y="8175"/>
                  </a:lnTo>
                  <a:lnTo>
                    <a:pt x="737380" y="11646"/>
                  </a:lnTo>
                  <a:lnTo>
                    <a:pt x="670197" y="15679"/>
                  </a:lnTo>
                  <a:lnTo>
                    <a:pt x="605285" y="20253"/>
                  </a:lnTo>
                  <a:lnTo>
                    <a:pt x="542800" y="25348"/>
                  </a:lnTo>
                  <a:lnTo>
                    <a:pt x="482899" y="30941"/>
                  </a:lnTo>
                  <a:lnTo>
                    <a:pt x="425735" y="37013"/>
                  </a:lnTo>
                  <a:lnTo>
                    <a:pt x="371466" y="43542"/>
                  </a:lnTo>
                  <a:lnTo>
                    <a:pt x="320245" y="50506"/>
                  </a:lnTo>
                  <a:lnTo>
                    <a:pt x="272229" y="57884"/>
                  </a:lnTo>
                  <a:lnTo>
                    <a:pt x="227573" y="65657"/>
                  </a:lnTo>
                  <a:lnTo>
                    <a:pt x="186432" y="73801"/>
                  </a:lnTo>
                  <a:lnTo>
                    <a:pt x="148962" y="82297"/>
                  </a:lnTo>
                  <a:lnTo>
                    <a:pt x="85656" y="100257"/>
                  </a:lnTo>
                  <a:lnTo>
                    <a:pt x="38898" y="119369"/>
                  </a:lnTo>
                  <a:lnTo>
                    <a:pt x="2508" y="149824"/>
                  </a:lnTo>
                  <a:lnTo>
                    <a:pt x="0" y="160369"/>
                  </a:lnTo>
                  <a:lnTo>
                    <a:pt x="2508" y="170913"/>
                  </a:lnTo>
                  <a:lnTo>
                    <a:pt x="38898" y="201369"/>
                  </a:lnTo>
                  <a:lnTo>
                    <a:pt x="85656" y="220480"/>
                  </a:lnTo>
                  <a:lnTo>
                    <a:pt x="148962" y="238441"/>
                  </a:lnTo>
                  <a:lnTo>
                    <a:pt x="186432" y="246936"/>
                  </a:lnTo>
                  <a:lnTo>
                    <a:pt x="227573" y="255081"/>
                  </a:lnTo>
                  <a:lnTo>
                    <a:pt x="272229" y="262853"/>
                  </a:lnTo>
                  <a:lnTo>
                    <a:pt x="320245" y="270232"/>
                  </a:lnTo>
                  <a:lnTo>
                    <a:pt x="371466" y="277196"/>
                  </a:lnTo>
                  <a:lnTo>
                    <a:pt x="425735" y="283724"/>
                  </a:lnTo>
                  <a:lnTo>
                    <a:pt x="482899" y="289796"/>
                  </a:lnTo>
                  <a:lnTo>
                    <a:pt x="542800" y="295390"/>
                  </a:lnTo>
                  <a:lnTo>
                    <a:pt x="605285" y="300484"/>
                  </a:lnTo>
                  <a:lnTo>
                    <a:pt x="670197" y="305059"/>
                  </a:lnTo>
                  <a:lnTo>
                    <a:pt x="737380" y="309092"/>
                  </a:lnTo>
                  <a:lnTo>
                    <a:pt x="806681" y="312562"/>
                  </a:lnTo>
                  <a:lnTo>
                    <a:pt x="877942" y="315449"/>
                  </a:lnTo>
                  <a:lnTo>
                    <a:pt x="951010" y="317731"/>
                  </a:lnTo>
                  <a:lnTo>
                    <a:pt x="1025727" y="319388"/>
                  </a:lnTo>
                  <a:lnTo>
                    <a:pt x="1101940" y="320397"/>
                  </a:lnTo>
                  <a:lnTo>
                    <a:pt x="1179492" y="320738"/>
                  </a:lnTo>
                  <a:lnTo>
                    <a:pt x="1257044" y="320397"/>
                  </a:lnTo>
                  <a:lnTo>
                    <a:pt x="1333256" y="319388"/>
                  </a:lnTo>
                  <a:lnTo>
                    <a:pt x="1407974" y="317731"/>
                  </a:lnTo>
                  <a:lnTo>
                    <a:pt x="1481041" y="315449"/>
                  </a:lnTo>
                  <a:lnTo>
                    <a:pt x="1552303" y="312562"/>
                  </a:lnTo>
                  <a:lnTo>
                    <a:pt x="1621603" y="309092"/>
                  </a:lnTo>
                  <a:lnTo>
                    <a:pt x="1688787" y="305059"/>
                  </a:lnTo>
                  <a:lnTo>
                    <a:pt x="1753699" y="300484"/>
                  </a:lnTo>
                  <a:lnTo>
                    <a:pt x="1816183" y="295390"/>
                  </a:lnTo>
                  <a:lnTo>
                    <a:pt x="1876085" y="289796"/>
                  </a:lnTo>
                  <a:lnTo>
                    <a:pt x="1933248" y="283724"/>
                  </a:lnTo>
                  <a:lnTo>
                    <a:pt x="1987518" y="277196"/>
                  </a:lnTo>
                  <a:lnTo>
                    <a:pt x="2038738" y="270232"/>
                  </a:lnTo>
                  <a:lnTo>
                    <a:pt x="2086754" y="262853"/>
                  </a:lnTo>
                  <a:lnTo>
                    <a:pt x="2131410" y="255081"/>
                  </a:lnTo>
                  <a:lnTo>
                    <a:pt x="2172551" y="246936"/>
                  </a:lnTo>
                  <a:lnTo>
                    <a:pt x="2210021" y="238441"/>
                  </a:lnTo>
                  <a:lnTo>
                    <a:pt x="2273327" y="220480"/>
                  </a:lnTo>
                  <a:lnTo>
                    <a:pt x="2320085" y="201369"/>
                  </a:lnTo>
                  <a:lnTo>
                    <a:pt x="2356475" y="170913"/>
                  </a:lnTo>
                  <a:lnTo>
                    <a:pt x="2358984" y="160369"/>
                  </a:lnTo>
                  <a:lnTo>
                    <a:pt x="2356475" y="149824"/>
                  </a:lnTo>
                  <a:lnTo>
                    <a:pt x="2320085" y="119369"/>
                  </a:lnTo>
                  <a:lnTo>
                    <a:pt x="2273327" y="100257"/>
                  </a:lnTo>
                  <a:lnTo>
                    <a:pt x="2210021" y="82297"/>
                  </a:lnTo>
                  <a:lnTo>
                    <a:pt x="2172551" y="73801"/>
                  </a:lnTo>
                  <a:lnTo>
                    <a:pt x="2131410" y="65657"/>
                  </a:lnTo>
                  <a:lnTo>
                    <a:pt x="2086754" y="57884"/>
                  </a:lnTo>
                  <a:lnTo>
                    <a:pt x="2038738" y="50506"/>
                  </a:lnTo>
                  <a:lnTo>
                    <a:pt x="1987518" y="43542"/>
                  </a:lnTo>
                  <a:lnTo>
                    <a:pt x="1933248" y="37013"/>
                  </a:lnTo>
                  <a:lnTo>
                    <a:pt x="1876085" y="30941"/>
                  </a:lnTo>
                  <a:lnTo>
                    <a:pt x="1816183" y="25348"/>
                  </a:lnTo>
                  <a:lnTo>
                    <a:pt x="1753699" y="20253"/>
                  </a:lnTo>
                  <a:lnTo>
                    <a:pt x="1688787" y="15679"/>
                  </a:lnTo>
                  <a:lnTo>
                    <a:pt x="1621603" y="11646"/>
                  </a:lnTo>
                  <a:lnTo>
                    <a:pt x="1552303" y="8175"/>
                  </a:lnTo>
                  <a:lnTo>
                    <a:pt x="1481041" y="5288"/>
                  </a:lnTo>
                  <a:lnTo>
                    <a:pt x="1407974" y="3006"/>
                  </a:lnTo>
                  <a:lnTo>
                    <a:pt x="1333256" y="1350"/>
                  </a:lnTo>
                  <a:lnTo>
                    <a:pt x="1257044" y="341"/>
                  </a:lnTo>
                  <a:lnTo>
                    <a:pt x="1179492" y="0"/>
                  </a:lnTo>
                  <a:close/>
                </a:path>
              </a:pathLst>
            </a:custGeom>
            <a:solidFill>
              <a:srgbClr val="FFE8A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object 223">
              <a:extLst>
                <a:ext uri="{FF2B5EF4-FFF2-40B4-BE49-F238E27FC236}">
                  <a16:creationId xmlns:a16="http://schemas.microsoft.com/office/drawing/2014/main" id="{64FC58FA-963E-1A0B-CD65-A04FF255DF60}"/>
                </a:ext>
              </a:extLst>
            </p:cNvPr>
            <p:cNvSpPr/>
            <p:nvPr/>
          </p:nvSpPr>
          <p:spPr>
            <a:xfrm>
              <a:off x="7537519" y="3089690"/>
              <a:ext cx="2359025" cy="641985"/>
            </a:xfrm>
            <a:custGeom>
              <a:avLst/>
              <a:gdLst/>
              <a:ahLst/>
              <a:cxnLst/>
              <a:rect l="l" t="t" r="r" b="b"/>
              <a:pathLst>
                <a:path w="2359025" h="641985">
                  <a:moveTo>
                    <a:pt x="2358985" y="160369"/>
                  </a:moveTo>
                  <a:lnTo>
                    <a:pt x="2336871" y="191435"/>
                  </a:lnTo>
                  <a:lnTo>
                    <a:pt x="2298853" y="211058"/>
                  </a:lnTo>
                  <a:lnTo>
                    <a:pt x="2243666" y="229615"/>
                  </a:lnTo>
                  <a:lnTo>
                    <a:pt x="2172552" y="246937"/>
                  </a:lnTo>
                  <a:lnTo>
                    <a:pt x="2131411" y="255081"/>
                  </a:lnTo>
                  <a:lnTo>
                    <a:pt x="2086755" y="262853"/>
                  </a:lnTo>
                  <a:lnTo>
                    <a:pt x="2038739" y="270232"/>
                  </a:lnTo>
                  <a:lnTo>
                    <a:pt x="1987518" y="277196"/>
                  </a:lnTo>
                  <a:lnTo>
                    <a:pt x="1933249" y="283725"/>
                  </a:lnTo>
                  <a:lnTo>
                    <a:pt x="1876085" y="289797"/>
                  </a:lnTo>
                  <a:lnTo>
                    <a:pt x="1816184" y="295390"/>
                  </a:lnTo>
                  <a:lnTo>
                    <a:pt x="1753699" y="300485"/>
                  </a:lnTo>
                  <a:lnTo>
                    <a:pt x="1688787" y="305059"/>
                  </a:lnTo>
                  <a:lnTo>
                    <a:pt x="1621603" y="309092"/>
                  </a:lnTo>
                  <a:lnTo>
                    <a:pt x="1552303" y="312563"/>
                  </a:lnTo>
                  <a:lnTo>
                    <a:pt x="1481041" y="315450"/>
                  </a:lnTo>
                  <a:lnTo>
                    <a:pt x="1407974" y="317732"/>
                  </a:lnTo>
                  <a:lnTo>
                    <a:pt x="1333257" y="319388"/>
                  </a:lnTo>
                  <a:lnTo>
                    <a:pt x="1257044" y="320398"/>
                  </a:lnTo>
                  <a:lnTo>
                    <a:pt x="1179492" y="320739"/>
                  </a:lnTo>
                  <a:lnTo>
                    <a:pt x="1101940" y="320398"/>
                  </a:lnTo>
                  <a:lnTo>
                    <a:pt x="1025728" y="319388"/>
                  </a:lnTo>
                  <a:lnTo>
                    <a:pt x="951010" y="317732"/>
                  </a:lnTo>
                  <a:lnTo>
                    <a:pt x="877943" y="315450"/>
                  </a:lnTo>
                  <a:lnTo>
                    <a:pt x="806681" y="312563"/>
                  </a:lnTo>
                  <a:lnTo>
                    <a:pt x="737381" y="309092"/>
                  </a:lnTo>
                  <a:lnTo>
                    <a:pt x="670197" y="305059"/>
                  </a:lnTo>
                  <a:lnTo>
                    <a:pt x="605285" y="300485"/>
                  </a:lnTo>
                  <a:lnTo>
                    <a:pt x="542801" y="295390"/>
                  </a:lnTo>
                  <a:lnTo>
                    <a:pt x="482899" y="289797"/>
                  </a:lnTo>
                  <a:lnTo>
                    <a:pt x="425736" y="283725"/>
                  </a:lnTo>
                  <a:lnTo>
                    <a:pt x="371466" y="277196"/>
                  </a:lnTo>
                  <a:lnTo>
                    <a:pt x="320245" y="270232"/>
                  </a:lnTo>
                  <a:lnTo>
                    <a:pt x="272229" y="262853"/>
                  </a:lnTo>
                  <a:lnTo>
                    <a:pt x="227573" y="255081"/>
                  </a:lnTo>
                  <a:lnTo>
                    <a:pt x="186432" y="246937"/>
                  </a:lnTo>
                  <a:lnTo>
                    <a:pt x="148962" y="238441"/>
                  </a:lnTo>
                  <a:lnTo>
                    <a:pt x="85656" y="220481"/>
                  </a:lnTo>
                  <a:lnTo>
                    <a:pt x="38898" y="201369"/>
                  </a:lnTo>
                  <a:lnTo>
                    <a:pt x="2508" y="170913"/>
                  </a:lnTo>
                  <a:lnTo>
                    <a:pt x="0" y="160369"/>
                  </a:lnTo>
                  <a:lnTo>
                    <a:pt x="2508" y="149825"/>
                  </a:lnTo>
                  <a:lnTo>
                    <a:pt x="38898" y="119369"/>
                  </a:lnTo>
                  <a:lnTo>
                    <a:pt x="85656" y="100257"/>
                  </a:lnTo>
                  <a:lnTo>
                    <a:pt x="148962" y="82297"/>
                  </a:lnTo>
                  <a:lnTo>
                    <a:pt x="186432" y="73801"/>
                  </a:lnTo>
                  <a:lnTo>
                    <a:pt x="227573" y="65657"/>
                  </a:lnTo>
                  <a:lnTo>
                    <a:pt x="272229" y="57885"/>
                  </a:lnTo>
                  <a:lnTo>
                    <a:pt x="320245" y="50506"/>
                  </a:lnTo>
                  <a:lnTo>
                    <a:pt x="371466" y="43542"/>
                  </a:lnTo>
                  <a:lnTo>
                    <a:pt x="425736" y="37013"/>
                  </a:lnTo>
                  <a:lnTo>
                    <a:pt x="482899" y="30942"/>
                  </a:lnTo>
                  <a:lnTo>
                    <a:pt x="542801" y="25348"/>
                  </a:lnTo>
                  <a:lnTo>
                    <a:pt x="605285" y="20253"/>
                  </a:lnTo>
                  <a:lnTo>
                    <a:pt x="670197" y="15679"/>
                  </a:lnTo>
                  <a:lnTo>
                    <a:pt x="737381" y="11646"/>
                  </a:lnTo>
                  <a:lnTo>
                    <a:pt x="806681" y="8175"/>
                  </a:lnTo>
                  <a:lnTo>
                    <a:pt x="877943" y="5288"/>
                  </a:lnTo>
                  <a:lnTo>
                    <a:pt x="951010" y="3006"/>
                  </a:lnTo>
                  <a:lnTo>
                    <a:pt x="1025728" y="1350"/>
                  </a:lnTo>
                  <a:lnTo>
                    <a:pt x="1101940" y="341"/>
                  </a:lnTo>
                  <a:lnTo>
                    <a:pt x="1179492" y="0"/>
                  </a:lnTo>
                  <a:lnTo>
                    <a:pt x="1257044" y="341"/>
                  </a:lnTo>
                  <a:lnTo>
                    <a:pt x="1333257" y="1350"/>
                  </a:lnTo>
                  <a:lnTo>
                    <a:pt x="1407974" y="3006"/>
                  </a:lnTo>
                  <a:lnTo>
                    <a:pt x="1481041" y="5288"/>
                  </a:lnTo>
                  <a:lnTo>
                    <a:pt x="1552303" y="8175"/>
                  </a:lnTo>
                  <a:lnTo>
                    <a:pt x="1621603" y="11646"/>
                  </a:lnTo>
                  <a:lnTo>
                    <a:pt x="1688787" y="15679"/>
                  </a:lnTo>
                  <a:lnTo>
                    <a:pt x="1753699" y="20253"/>
                  </a:lnTo>
                  <a:lnTo>
                    <a:pt x="1816184" y="25348"/>
                  </a:lnTo>
                  <a:lnTo>
                    <a:pt x="1876085" y="30942"/>
                  </a:lnTo>
                  <a:lnTo>
                    <a:pt x="1933249" y="37013"/>
                  </a:lnTo>
                  <a:lnTo>
                    <a:pt x="1987518" y="43542"/>
                  </a:lnTo>
                  <a:lnTo>
                    <a:pt x="2038739" y="50506"/>
                  </a:lnTo>
                  <a:lnTo>
                    <a:pt x="2086755" y="57885"/>
                  </a:lnTo>
                  <a:lnTo>
                    <a:pt x="2131411" y="65657"/>
                  </a:lnTo>
                  <a:lnTo>
                    <a:pt x="2172552" y="73801"/>
                  </a:lnTo>
                  <a:lnTo>
                    <a:pt x="2210022" y="82297"/>
                  </a:lnTo>
                  <a:lnTo>
                    <a:pt x="2273328" y="100257"/>
                  </a:lnTo>
                  <a:lnTo>
                    <a:pt x="2320086" y="119369"/>
                  </a:lnTo>
                  <a:lnTo>
                    <a:pt x="2356476" y="149825"/>
                  </a:lnTo>
                  <a:lnTo>
                    <a:pt x="2358985" y="160369"/>
                  </a:lnTo>
                  <a:lnTo>
                    <a:pt x="2358985" y="481108"/>
                  </a:lnTo>
                  <a:lnTo>
                    <a:pt x="2336871" y="512174"/>
                  </a:lnTo>
                  <a:lnTo>
                    <a:pt x="2298853" y="531797"/>
                  </a:lnTo>
                  <a:lnTo>
                    <a:pt x="2243666" y="550354"/>
                  </a:lnTo>
                  <a:lnTo>
                    <a:pt x="2172552" y="567676"/>
                  </a:lnTo>
                  <a:lnTo>
                    <a:pt x="2131411" y="575820"/>
                  </a:lnTo>
                  <a:lnTo>
                    <a:pt x="2086755" y="583593"/>
                  </a:lnTo>
                  <a:lnTo>
                    <a:pt x="2038739" y="590971"/>
                  </a:lnTo>
                  <a:lnTo>
                    <a:pt x="1987518" y="597936"/>
                  </a:lnTo>
                  <a:lnTo>
                    <a:pt x="1933249" y="604464"/>
                  </a:lnTo>
                  <a:lnTo>
                    <a:pt x="1876085" y="610536"/>
                  </a:lnTo>
                  <a:lnTo>
                    <a:pt x="1816184" y="616129"/>
                  </a:lnTo>
                  <a:lnTo>
                    <a:pt x="1753699" y="621224"/>
                  </a:lnTo>
                  <a:lnTo>
                    <a:pt x="1688787" y="625798"/>
                  </a:lnTo>
                  <a:lnTo>
                    <a:pt x="1621603" y="629831"/>
                  </a:lnTo>
                  <a:lnTo>
                    <a:pt x="1552303" y="633302"/>
                  </a:lnTo>
                  <a:lnTo>
                    <a:pt x="1481041" y="636189"/>
                  </a:lnTo>
                  <a:lnTo>
                    <a:pt x="1407974" y="638471"/>
                  </a:lnTo>
                  <a:lnTo>
                    <a:pt x="1333257" y="640127"/>
                  </a:lnTo>
                  <a:lnTo>
                    <a:pt x="1257044" y="641137"/>
                  </a:lnTo>
                  <a:lnTo>
                    <a:pt x="1179492" y="641478"/>
                  </a:lnTo>
                  <a:lnTo>
                    <a:pt x="1101940" y="641137"/>
                  </a:lnTo>
                  <a:lnTo>
                    <a:pt x="1025728" y="640127"/>
                  </a:lnTo>
                  <a:lnTo>
                    <a:pt x="951010" y="638471"/>
                  </a:lnTo>
                  <a:lnTo>
                    <a:pt x="877943" y="636189"/>
                  </a:lnTo>
                  <a:lnTo>
                    <a:pt x="806681" y="633302"/>
                  </a:lnTo>
                  <a:lnTo>
                    <a:pt x="737381" y="629831"/>
                  </a:lnTo>
                  <a:lnTo>
                    <a:pt x="670197" y="625798"/>
                  </a:lnTo>
                  <a:lnTo>
                    <a:pt x="605285" y="621224"/>
                  </a:lnTo>
                  <a:lnTo>
                    <a:pt x="542801" y="616129"/>
                  </a:lnTo>
                  <a:lnTo>
                    <a:pt x="482899" y="610536"/>
                  </a:lnTo>
                  <a:lnTo>
                    <a:pt x="425736" y="604464"/>
                  </a:lnTo>
                  <a:lnTo>
                    <a:pt x="371466" y="597936"/>
                  </a:lnTo>
                  <a:lnTo>
                    <a:pt x="320245" y="590971"/>
                  </a:lnTo>
                  <a:lnTo>
                    <a:pt x="272229" y="583593"/>
                  </a:lnTo>
                  <a:lnTo>
                    <a:pt x="227573" y="575820"/>
                  </a:lnTo>
                  <a:lnTo>
                    <a:pt x="186432" y="567676"/>
                  </a:lnTo>
                  <a:lnTo>
                    <a:pt x="148962" y="559180"/>
                  </a:lnTo>
                  <a:lnTo>
                    <a:pt x="85656" y="541220"/>
                  </a:lnTo>
                  <a:lnTo>
                    <a:pt x="38898" y="522108"/>
                  </a:lnTo>
                  <a:lnTo>
                    <a:pt x="2508" y="491653"/>
                  </a:lnTo>
                  <a:lnTo>
                    <a:pt x="0" y="481108"/>
                  </a:lnTo>
                  <a:lnTo>
                    <a:pt x="0" y="160369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6" name="object 224">
            <a:extLst>
              <a:ext uri="{FF2B5EF4-FFF2-40B4-BE49-F238E27FC236}">
                <a16:creationId xmlns:a16="http://schemas.microsoft.com/office/drawing/2014/main" id="{5464C87F-FCB9-CCDF-05AE-5B7957A81E3C}"/>
              </a:ext>
            </a:extLst>
          </p:cNvPr>
          <p:cNvSpPr txBox="1"/>
          <p:nvPr/>
        </p:nvSpPr>
        <p:spPr>
          <a:xfrm>
            <a:off x="9925839" y="2619841"/>
            <a:ext cx="453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457" name="object 225">
            <a:extLst>
              <a:ext uri="{FF2B5EF4-FFF2-40B4-BE49-F238E27FC236}">
                <a16:creationId xmlns:a16="http://schemas.microsoft.com/office/drawing/2014/main" id="{0B8052A4-C864-BE53-F15C-ACFADAAB04C7}"/>
              </a:ext>
            </a:extLst>
          </p:cNvPr>
          <p:cNvSpPr txBox="1"/>
          <p:nvPr/>
        </p:nvSpPr>
        <p:spPr>
          <a:xfrm>
            <a:off x="9623174" y="4176978"/>
            <a:ext cx="2647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4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458" name="object 226">
            <a:extLst>
              <a:ext uri="{FF2B5EF4-FFF2-40B4-BE49-F238E27FC236}">
                <a16:creationId xmlns:a16="http://schemas.microsoft.com/office/drawing/2014/main" id="{FF755CE9-8DDC-2F4F-8612-240D0CC56C4F}"/>
              </a:ext>
            </a:extLst>
          </p:cNvPr>
          <p:cNvSpPr txBox="1"/>
          <p:nvPr/>
        </p:nvSpPr>
        <p:spPr>
          <a:xfrm>
            <a:off x="9627097" y="3369957"/>
            <a:ext cx="12109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Me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al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I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nt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e</a:t>
            </a:r>
            <a:r>
              <a:rPr sz="1150" spc="-25" dirty="0">
                <a:solidFill>
                  <a:prstClr val="black"/>
                </a:solidFill>
                <a:cs typeface="Calibri"/>
              </a:rPr>
              <a:t>r</a:t>
            </a:r>
            <a:r>
              <a:rPr sz="1150" spc="-2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o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nne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ts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sp>
        <p:nvSpPr>
          <p:cNvPr id="459" name="object 227">
            <a:extLst>
              <a:ext uri="{FF2B5EF4-FFF2-40B4-BE49-F238E27FC236}">
                <a16:creationId xmlns:a16="http://schemas.microsoft.com/office/drawing/2014/main" id="{44559181-99A7-F230-6C15-7B8F62002A18}"/>
              </a:ext>
            </a:extLst>
          </p:cNvPr>
          <p:cNvSpPr txBox="1"/>
          <p:nvPr/>
        </p:nvSpPr>
        <p:spPr>
          <a:xfrm>
            <a:off x="9410176" y="4720166"/>
            <a:ext cx="13912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Superconducting</a:t>
            </a:r>
            <a:r>
              <a:rPr sz="115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Wires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60" name="object 228">
            <a:extLst>
              <a:ext uri="{FF2B5EF4-FFF2-40B4-BE49-F238E27FC236}">
                <a16:creationId xmlns:a16="http://schemas.microsoft.com/office/drawing/2014/main" id="{EEC94BE7-BF85-D7EE-5313-66E8C61C41C8}"/>
              </a:ext>
            </a:extLst>
          </p:cNvPr>
          <p:cNvGrpSpPr/>
          <p:nvPr/>
        </p:nvGrpSpPr>
        <p:grpSpPr>
          <a:xfrm>
            <a:off x="7304725" y="2089355"/>
            <a:ext cx="2260600" cy="2910840"/>
            <a:chOff x="7304725" y="2748258"/>
            <a:chExt cx="2260600" cy="2910840"/>
          </a:xfrm>
        </p:grpSpPr>
        <p:sp>
          <p:nvSpPr>
            <p:cNvPr id="461" name="object 229">
              <a:extLst>
                <a:ext uri="{FF2B5EF4-FFF2-40B4-BE49-F238E27FC236}">
                  <a16:creationId xmlns:a16="http://schemas.microsoft.com/office/drawing/2014/main" id="{DF41D3D3-01DD-0711-7AD6-D5873A777156}"/>
                </a:ext>
              </a:extLst>
            </p:cNvPr>
            <p:cNvSpPr/>
            <p:nvPr/>
          </p:nvSpPr>
          <p:spPr>
            <a:xfrm>
              <a:off x="8965057" y="4114812"/>
              <a:ext cx="600710" cy="1544320"/>
            </a:xfrm>
            <a:custGeom>
              <a:avLst/>
              <a:gdLst/>
              <a:ahLst/>
              <a:cxnLst/>
              <a:rect l="l" t="t" r="r" b="b"/>
              <a:pathLst>
                <a:path w="600709" h="1544320">
                  <a:moveTo>
                    <a:pt x="385203" y="1375257"/>
                  </a:moveTo>
                  <a:lnTo>
                    <a:pt x="384238" y="1374876"/>
                  </a:lnTo>
                  <a:lnTo>
                    <a:pt x="320535" y="1350060"/>
                  </a:lnTo>
                  <a:lnTo>
                    <a:pt x="322935" y="1376083"/>
                  </a:lnTo>
                  <a:lnTo>
                    <a:pt x="313601" y="1377188"/>
                  </a:lnTo>
                  <a:lnTo>
                    <a:pt x="250837" y="1396060"/>
                  </a:lnTo>
                  <a:lnTo>
                    <a:pt x="205867" y="1423123"/>
                  </a:lnTo>
                  <a:lnTo>
                    <a:pt x="186601" y="1463357"/>
                  </a:lnTo>
                  <a:lnTo>
                    <a:pt x="183857" y="1469847"/>
                  </a:lnTo>
                  <a:lnTo>
                    <a:pt x="179209" y="1476552"/>
                  </a:lnTo>
                  <a:lnTo>
                    <a:pt x="178879" y="1476895"/>
                  </a:lnTo>
                  <a:lnTo>
                    <a:pt x="172783" y="1483233"/>
                  </a:lnTo>
                  <a:lnTo>
                    <a:pt x="154508" y="1496542"/>
                  </a:lnTo>
                  <a:lnTo>
                    <a:pt x="130543" y="1508594"/>
                  </a:lnTo>
                  <a:lnTo>
                    <a:pt x="130149" y="1508734"/>
                  </a:lnTo>
                  <a:lnTo>
                    <a:pt x="101955" y="1518869"/>
                  </a:lnTo>
                  <a:lnTo>
                    <a:pt x="101587" y="1518958"/>
                  </a:lnTo>
                  <a:lnTo>
                    <a:pt x="69926" y="1526819"/>
                  </a:lnTo>
                  <a:lnTo>
                    <a:pt x="70167" y="1526781"/>
                  </a:lnTo>
                  <a:lnTo>
                    <a:pt x="69684" y="1526882"/>
                  </a:lnTo>
                  <a:lnTo>
                    <a:pt x="69926" y="1526819"/>
                  </a:lnTo>
                  <a:lnTo>
                    <a:pt x="35648" y="1531937"/>
                  </a:lnTo>
                  <a:lnTo>
                    <a:pt x="35902" y="1531924"/>
                  </a:lnTo>
                  <a:lnTo>
                    <a:pt x="35394" y="1531975"/>
                  </a:lnTo>
                  <a:lnTo>
                    <a:pt x="35648" y="1531937"/>
                  </a:lnTo>
                  <a:lnTo>
                    <a:pt x="0" y="1533766"/>
                  </a:lnTo>
                  <a:lnTo>
                    <a:pt x="533" y="1544104"/>
                  </a:lnTo>
                  <a:lnTo>
                    <a:pt x="36677" y="1542249"/>
                  </a:lnTo>
                  <a:lnTo>
                    <a:pt x="71945" y="1536979"/>
                  </a:lnTo>
                  <a:lnTo>
                    <a:pt x="92087" y="1531975"/>
                  </a:lnTo>
                  <a:lnTo>
                    <a:pt x="92290" y="1531924"/>
                  </a:lnTo>
                  <a:lnTo>
                    <a:pt x="104952" y="1528787"/>
                  </a:lnTo>
                  <a:lnTo>
                    <a:pt x="110261" y="1526882"/>
                  </a:lnTo>
                  <a:lnTo>
                    <a:pt x="110528" y="1526781"/>
                  </a:lnTo>
                  <a:lnTo>
                    <a:pt x="132715" y="1518805"/>
                  </a:lnTo>
                  <a:lnTo>
                    <a:pt x="134632" y="1518119"/>
                  </a:lnTo>
                  <a:lnTo>
                    <a:pt x="153771" y="1508493"/>
                  </a:lnTo>
                  <a:lnTo>
                    <a:pt x="159918" y="1505407"/>
                  </a:lnTo>
                  <a:lnTo>
                    <a:pt x="171742" y="1496783"/>
                  </a:lnTo>
                  <a:lnTo>
                    <a:pt x="172339" y="1496352"/>
                  </a:lnTo>
                  <a:lnTo>
                    <a:pt x="179603" y="1491056"/>
                  </a:lnTo>
                  <a:lnTo>
                    <a:pt x="186817" y="1483563"/>
                  </a:lnTo>
                  <a:lnTo>
                    <a:pt x="187236" y="1483131"/>
                  </a:lnTo>
                  <a:lnTo>
                    <a:pt x="187350" y="1482966"/>
                  </a:lnTo>
                  <a:lnTo>
                    <a:pt x="191998" y="1476260"/>
                  </a:lnTo>
                  <a:lnTo>
                    <a:pt x="192963" y="1474863"/>
                  </a:lnTo>
                  <a:lnTo>
                    <a:pt x="194881" y="1470342"/>
                  </a:lnTo>
                  <a:lnTo>
                    <a:pt x="195275" y="1469402"/>
                  </a:lnTo>
                  <a:lnTo>
                    <a:pt x="196659" y="1466151"/>
                  </a:lnTo>
                  <a:lnTo>
                    <a:pt x="196964" y="1464017"/>
                  </a:lnTo>
                  <a:lnTo>
                    <a:pt x="197142" y="1462735"/>
                  </a:lnTo>
                  <a:lnTo>
                    <a:pt x="198780" y="1451444"/>
                  </a:lnTo>
                  <a:lnTo>
                    <a:pt x="198869" y="1450822"/>
                  </a:lnTo>
                  <a:lnTo>
                    <a:pt x="199148" y="1450162"/>
                  </a:lnTo>
                  <a:lnTo>
                    <a:pt x="201422" y="1444777"/>
                  </a:lnTo>
                  <a:lnTo>
                    <a:pt x="201612" y="1444345"/>
                  </a:lnTo>
                  <a:lnTo>
                    <a:pt x="201955" y="1443850"/>
                  </a:lnTo>
                  <a:lnTo>
                    <a:pt x="206057" y="1437932"/>
                  </a:lnTo>
                  <a:lnTo>
                    <a:pt x="206260" y="1437627"/>
                  </a:lnTo>
                  <a:lnTo>
                    <a:pt x="206590" y="1437297"/>
                  </a:lnTo>
                  <a:lnTo>
                    <a:pt x="212432" y="1431226"/>
                  </a:lnTo>
                  <a:lnTo>
                    <a:pt x="212686" y="1430959"/>
                  </a:lnTo>
                  <a:lnTo>
                    <a:pt x="213131" y="1430629"/>
                  </a:lnTo>
                  <a:lnTo>
                    <a:pt x="230695" y="1417840"/>
                  </a:lnTo>
                  <a:lnTo>
                    <a:pt x="230962" y="1417650"/>
                  </a:lnTo>
                  <a:lnTo>
                    <a:pt x="231457" y="1417396"/>
                  </a:lnTo>
                  <a:lnTo>
                    <a:pt x="254711" y="1405699"/>
                  </a:lnTo>
                  <a:lnTo>
                    <a:pt x="254927" y="1405585"/>
                  </a:lnTo>
                  <a:lnTo>
                    <a:pt x="255320" y="1405445"/>
                  </a:lnTo>
                  <a:lnTo>
                    <a:pt x="283337" y="1395374"/>
                  </a:lnTo>
                  <a:lnTo>
                    <a:pt x="283514" y="1395310"/>
                  </a:lnTo>
                  <a:lnTo>
                    <a:pt x="283870" y="1395222"/>
                  </a:lnTo>
                  <a:lnTo>
                    <a:pt x="315315" y="1387424"/>
                  </a:lnTo>
                  <a:lnTo>
                    <a:pt x="315468" y="1387386"/>
                  </a:lnTo>
                  <a:lnTo>
                    <a:pt x="316115" y="1387309"/>
                  </a:lnTo>
                  <a:lnTo>
                    <a:pt x="323888" y="1386382"/>
                  </a:lnTo>
                  <a:lnTo>
                    <a:pt x="326250" y="1411871"/>
                  </a:lnTo>
                  <a:lnTo>
                    <a:pt x="385203" y="1375257"/>
                  </a:lnTo>
                  <a:close/>
                </a:path>
                <a:path w="600709" h="1544320">
                  <a:moveTo>
                    <a:pt x="600100" y="25044"/>
                  </a:moveTo>
                  <a:lnTo>
                    <a:pt x="599478" y="24803"/>
                  </a:lnTo>
                  <a:lnTo>
                    <a:pt x="535381" y="0"/>
                  </a:lnTo>
                  <a:lnTo>
                    <a:pt x="537870" y="26289"/>
                  </a:lnTo>
                  <a:lnTo>
                    <a:pt x="514515" y="29781"/>
                  </a:lnTo>
                  <a:lnTo>
                    <a:pt x="475030" y="41211"/>
                  </a:lnTo>
                  <a:lnTo>
                    <a:pt x="439610" y="56045"/>
                  </a:lnTo>
                  <a:lnTo>
                    <a:pt x="396849" y="83426"/>
                  </a:lnTo>
                  <a:lnTo>
                    <a:pt x="370497" y="115595"/>
                  </a:lnTo>
                  <a:lnTo>
                    <a:pt x="363639" y="148564"/>
                  </a:lnTo>
                  <a:lnTo>
                    <a:pt x="360159" y="158140"/>
                  </a:lnTo>
                  <a:lnTo>
                    <a:pt x="359879" y="158597"/>
                  </a:lnTo>
                  <a:lnTo>
                    <a:pt x="354406" y="167817"/>
                  </a:lnTo>
                  <a:lnTo>
                    <a:pt x="354126" y="168148"/>
                  </a:lnTo>
                  <a:lnTo>
                    <a:pt x="324662" y="195935"/>
                  </a:lnTo>
                  <a:lnTo>
                    <a:pt x="295376" y="213042"/>
                  </a:lnTo>
                  <a:lnTo>
                    <a:pt x="261569" y="227203"/>
                  </a:lnTo>
                  <a:lnTo>
                    <a:pt x="261175" y="227317"/>
                  </a:lnTo>
                  <a:lnTo>
                    <a:pt x="223253" y="238290"/>
                  </a:lnTo>
                  <a:lnTo>
                    <a:pt x="182257" y="245440"/>
                  </a:lnTo>
                  <a:lnTo>
                    <a:pt x="139636" y="247980"/>
                  </a:lnTo>
                  <a:lnTo>
                    <a:pt x="140246" y="258305"/>
                  </a:lnTo>
                  <a:lnTo>
                    <a:pt x="183451" y="255727"/>
                  </a:lnTo>
                  <a:lnTo>
                    <a:pt x="225590" y="248386"/>
                  </a:lnTo>
                  <a:lnTo>
                    <a:pt x="235623" y="245491"/>
                  </a:lnTo>
                  <a:lnTo>
                    <a:pt x="235864" y="245414"/>
                  </a:lnTo>
                  <a:lnTo>
                    <a:pt x="260210" y="238379"/>
                  </a:lnTo>
                  <a:lnTo>
                    <a:pt x="260642" y="238252"/>
                  </a:lnTo>
                  <a:lnTo>
                    <a:pt x="265023" y="236982"/>
                  </a:lnTo>
                  <a:lnTo>
                    <a:pt x="288544" y="227126"/>
                  </a:lnTo>
                  <a:lnTo>
                    <a:pt x="330454" y="204546"/>
                  </a:lnTo>
                  <a:lnTo>
                    <a:pt x="351701" y="186715"/>
                  </a:lnTo>
                  <a:lnTo>
                    <a:pt x="354037" y="184518"/>
                  </a:lnTo>
                  <a:lnTo>
                    <a:pt x="360057" y="177215"/>
                  </a:lnTo>
                  <a:lnTo>
                    <a:pt x="362889" y="173786"/>
                  </a:lnTo>
                  <a:lnTo>
                    <a:pt x="366623" y="167500"/>
                  </a:lnTo>
                  <a:lnTo>
                    <a:pt x="369544" y="162598"/>
                  </a:lnTo>
                  <a:lnTo>
                    <a:pt x="371322" y="157721"/>
                  </a:lnTo>
                  <a:lnTo>
                    <a:pt x="373761" y="150990"/>
                  </a:lnTo>
                  <a:lnTo>
                    <a:pt x="373989" y="149136"/>
                  </a:lnTo>
                  <a:lnTo>
                    <a:pt x="374129" y="148005"/>
                  </a:lnTo>
                  <a:lnTo>
                    <a:pt x="376339" y="130187"/>
                  </a:lnTo>
                  <a:lnTo>
                    <a:pt x="376402" y="129641"/>
                  </a:lnTo>
                  <a:lnTo>
                    <a:pt x="376618" y="129057"/>
                  </a:lnTo>
                  <a:lnTo>
                    <a:pt x="403402" y="91478"/>
                  </a:lnTo>
                  <a:lnTo>
                    <a:pt x="415175" y="82410"/>
                  </a:lnTo>
                  <a:lnTo>
                    <a:pt x="415378" y="82245"/>
                  </a:lnTo>
                  <a:lnTo>
                    <a:pt x="415721" y="82054"/>
                  </a:lnTo>
                  <a:lnTo>
                    <a:pt x="444004" y="65455"/>
                  </a:lnTo>
                  <a:lnTo>
                    <a:pt x="444233" y="65328"/>
                  </a:lnTo>
                  <a:lnTo>
                    <a:pt x="444665" y="65151"/>
                  </a:lnTo>
                  <a:lnTo>
                    <a:pt x="478269" y="51066"/>
                  </a:lnTo>
                  <a:lnTo>
                    <a:pt x="478472" y="50977"/>
                  </a:lnTo>
                  <a:lnTo>
                    <a:pt x="478866" y="50863"/>
                  </a:lnTo>
                  <a:lnTo>
                    <a:pt x="516547" y="39966"/>
                  </a:lnTo>
                  <a:lnTo>
                    <a:pt x="516724" y="39916"/>
                  </a:lnTo>
                  <a:lnTo>
                    <a:pt x="517372" y="39814"/>
                  </a:lnTo>
                  <a:lnTo>
                    <a:pt x="538848" y="36614"/>
                  </a:lnTo>
                  <a:lnTo>
                    <a:pt x="541223" y="61798"/>
                  </a:lnTo>
                  <a:lnTo>
                    <a:pt x="600100" y="250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object 230">
              <a:extLst>
                <a:ext uri="{FF2B5EF4-FFF2-40B4-BE49-F238E27FC236}">
                  <a16:creationId xmlns:a16="http://schemas.microsoft.com/office/drawing/2014/main" id="{7BBCF7A8-3E53-A832-D999-54CEDDBA7661}"/>
                </a:ext>
              </a:extLst>
            </p:cNvPr>
            <p:cNvSpPr/>
            <p:nvPr/>
          </p:nvSpPr>
          <p:spPr>
            <a:xfrm>
              <a:off x="7356457" y="2799990"/>
              <a:ext cx="1370965" cy="471170"/>
            </a:xfrm>
            <a:custGeom>
              <a:avLst/>
              <a:gdLst/>
              <a:ahLst/>
              <a:cxnLst/>
              <a:rect l="l" t="t" r="r" b="b"/>
              <a:pathLst>
                <a:path w="1370965" h="471170">
                  <a:moveTo>
                    <a:pt x="0" y="0"/>
                  </a:moveTo>
                  <a:lnTo>
                    <a:pt x="68421" y="576"/>
                  </a:lnTo>
                  <a:lnTo>
                    <a:pt x="135975" y="2286"/>
                  </a:lnTo>
                  <a:lnTo>
                    <a:pt x="202581" y="5104"/>
                  </a:lnTo>
                  <a:lnTo>
                    <a:pt x="268162" y="9002"/>
                  </a:lnTo>
                  <a:lnTo>
                    <a:pt x="332639" y="13953"/>
                  </a:lnTo>
                  <a:lnTo>
                    <a:pt x="395934" y="19931"/>
                  </a:lnTo>
                  <a:lnTo>
                    <a:pt x="457967" y="26908"/>
                  </a:lnTo>
                  <a:lnTo>
                    <a:pt x="518661" y="34858"/>
                  </a:lnTo>
                  <a:lnTo>
                    <a:pt x="577937" y="43753"/>
                  </a:lnTo>
                  <a:lnTo>
                    <a:pt x="635716" y="53567"/>
                  </a:lnTo>
                  <a:lnTo>
                    <a:pt x="691920" y="64273"/>
                  </a:lnTo>
                  <a:lnTo>
                    <a:pt x="746470" y="75842"/>
                  </a:lnTo>
                  <a:lnTo>
                    <a:pt x="799287" y="88250"/>
                  </a:lnTo>
                  <a:lnTo>
                    <a:pt x="850294" y="101468"/>
                  </a:lnTo>
                  <a:lnTo>
                    <a:pt x="899412" y="115470"/>
                  </a:lnTo>
                  <a:lnTo>
                    <a:pt x="946561" y="130228"/>
                  </a:lnTo>
                  <a:lnTo>
                    <a:pt x="991664" y="145717"/>
                  </a:lnTo>
                  <a:lnTo>
                    <a:pt x="1034642" y="161908"/>
                  </a:lnTo>
                  <a:lnTo>
                    <a:pt x="1075416" y="178774"/>
                  </a:lnTo>
                  <a:lnTo>
                    <a:pt x="1113909" y="196290"/>
                  </a:lnTo>
                  <a:lnTo>
                    <a:pt x="1150040" y="214427"/>
                  </a:lnTo>
                  <a:lnTo>
                    <a:pt x="1183733" y="233160"/>
                  </a:lnTo>
                  <a:lnTo>
                    <a:pt x="1243486" y="272301"/>
                  </a:lnTo>
                  <a:lnTo>
                    <a:pt x="1292540" y="313498"/>
                  </a:lnTo>
                  <a:lnTo>
                    <a:pt x="1330266" y="356536"/>
                  </a:lnTo>
                  <a:lnTo>
                    <a:pt x="1356037" y="401197"/>
                  </a:lnTo>
                  <a:lnTo>
                    <a:pt x="1369223" y="447267"/>
                  </a:lnTo>
                  <a:lnTo>
                    <a:pt x="1370901" y="470763"/>
                  </a:lnTo>
                </a:path>
              </a:pathLst>
            </a:custGeom>
            <a:ln w="103464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3" name="object 234">
            <a:extLst>
              <a:ext uri="{FF2B5EF4-FFF2-40B4-BE49-F238E27FC236}">
                <a16:creationId xmlns:a16="http://schemas.microsoft.com/office/drawing/2014/main" id="{8E0A081B-C6C2-2E35-7758-0F949FD41E53}"/>
              </a:ext>
            </a:extLst>
          </p:cNvPr>
          <p:cNvSpPr txBox="1"/>
          <p:nvPr/>
        </p:nvSpPr>
        <p:spPr>
          <a:xfrm>
            <a:off x="5611476" y="4905879"/>
            <a:ext cx="543560" cy="815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2720" marR="243204" indent="-6985">
              <a:lnSpc>
                <a:spcPts val="1830"/>
              </a:lnSpc>
              <a:spcBef>
                <a:spcPts val="12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H  B</a:t>
            </a:r>
            <a:endParaRPr sz="155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56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5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mK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4" name="object 235">
            <a:extLst>
              <a:ext uri="{FF2B5EF4-FFF2-40B4-BE49-F238E27FC236}">
                <a16:creationId xmlns:a16="http://schemas.microsoft.com/office/drawing/2014/main" id="{4BA99694-6452-213C-308D-97C08991D439}"/>
              </a:ext>
            </a:extLst>
          </p:cNvPr>
          <p:cNvSpPr txBox="1"/>
          <p:nvPr/>
        </p:nvSpPr>
        <p:spPr>
          <a:xfrm>
            <a:off x="9274186" y="5158454"/>
            <a:ext cx="509905" cy="2533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spcBef>
                <a:spcPts val="45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mK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5" name="object 236">
            <a:extLst>
              <a:ext uri="{FF2B5EF4-FFF2-40B4-BE49-F238E27FC236}">
                <a16:creationId xmlns:a16="http://schemas.microsoft.com/office/drawing/2014/main" id="{AF3B1635-B8B6-1538-31E5-A5873C7070FA}"/>
              </a:ext>
            </a:extLst>
          </p:cNvPr>
          <p:cNvSpPr txBox="1"/>
          <p:nvPr/>
        </p:nvSpPr>
        <p:spPr>
          <a:xfrm>
            <a:off x="1884071" y="5353493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1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6" name="object 237">
            <a:extLst>
              <a:ext uri="{FF2B5EF4-FFF2-40B4-BE49-F238E27FC236}">
                <a16:creationId xmlns:a16="http://schemas.microsoft.com/office/drawing/2014/main" id="{03E0F5D2-8D4E-7CEC-CC75-0B0A551BD4A4}"/>
              </a:ext>
            </a:extLst>
          </p:cNvPr>
          <p:cNvSpPr txBox="1"/>
          <p:nvPr/>
        </p:nvSpPr>
        <p:spPr>
          <a:xfrm>
            <a:off x="2684404" y="5353493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2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7" name="object 238">
            <a:extLst>
              <a:ext uri="{FF2B5EF4-FFF2-40B4-BE49-F238E27FC236}">
                <a16:creationId xmlns:a16="http://schemas.microsoft.com/office/drawing/2014/main" id="{24AF961B-ADB1-7F35-4830-9C319AFCF248}"/>
              </a:ext>
            </a:extLst>
          </p:cNvPr>
          <p:cNvSpPr txBox="1"/>
          <p:nvPr/>
        </p:nvSpPr>
        <p:spPr>
          <a:xfrm>
            <a:off x="3484733" y="5353493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3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8" name="object 239">
            <a:extLst>
              <a:ext uri="{FF2B5EF4-FFF2-40B4-BE49-F238E27FC236}">
                <a16:creationId xmlns:a16="http://schemas.microsoft.com/office/drawing/2014/main" id="{7965A7E0-D547-EBCB-053B-C73010C600FF}"/>
              </a:ext>
            </a:extLst>
          </p:cNvPr>
          <p:cNvSpPr txBox="1"/>
          <p:nvPr/>
        </p:nvSpPr>
        <p:spPr>
          <a:xfrm>
            <a:off x="4285066" y="5353493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69" name="object 240">
            <a:extLst>
              <a:ext uri="{FF2B5EF4-FFF2-40B4-BE49-F238E27FC236}">
                <a16:creationId xmlns:a16="http://schemas.microsoft.com/office/drawing/2014/main" id="{EAA510C0-7A27-6581-8F92-DB6B0BEBD943}"/>
              </a:ext>
            </a:extLst>
          </p:cNvPr>
          <p:cNvSpPr txBox="1"/>
          <p:nvPr/>
        </p:nvSpPr>
        <p:spPr>
          <a:xfrm>
            <a:off x="5085398" y="5342440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5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470" name="object 241">
            <a:extLst>
              <a:ext uri="{FF2B5EF4-FFF2-40B4-BE49-F238E27FC236}">
                <a16:creationId xmlns:a16="http://schemas.microsoft.com/office/drawing/2014/main" id="{57B86B21-CC46-6330-2510-D715EC4A409F}"/>
              </a:ext>
            </a:extLst>
          </p:cNvPr>
          <p:cNvSpPr txBox="1"/>
          <p:nvPr/>
        </p:nvSpPr>
        <p:spPr>
          <a:xfrm>
            <a:off x="4560516" y="5801095"/>
            <a:ext cx="176911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b="1" spc="-5" dirty="0">
                <a:solidFill>
                  <a:prstClr val="black"/>
                </a:solidFill>
                <a:cs typeface="Calibri"/>
              </a:rPr>
              <a:t>E: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Error</a:t>
            </a:r>
            <a:r>
              <a:rPr b="1" spc="-3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Signatures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System-Level View: Decoding Inside Refrigerator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Cryo-power bottleneck: Limited cryogenic power budget (~1W)</a:t>
            </a:r>
          </a:p>
        </p:txBody>
      </p:sp>
      <p:grpSp>
        <p:nvGrpSpPr>
          <p:cNvPr id="132" name="object 3">
            <a:extLst>
              <a:ext uri="{FF2B5EF4-FFF2-40B4-BE49-F238E27FC236}">
                <a16:creationId xmlns:a16="http://schemas.microsoft.com/office/drawing/2014/main" id="{CC3E06CE-CD5A-E1EC-C446-14B75E523CFE}"/>
              </a:ext>
            </a:extLst>
          </p:cNvPr>
          <p:cNvGrpSpPr/>
          <p:nvPr/>
        </p:nvGrpSpPr>
        <p:grpSpPr>
          <a:xfrm>
            <a:off x="1341072" y="2046198"/>
            <a:ext cx="4900930" cy="3688079"/>
            <a:chOff x="1341072" y="2718548"/>
            <a:chExt cx="4900930" cy="3688079"/>
          </a:xfrm>
        </p:grpSpPr>
        <p:sp>
          <p:nvSpPr>
            <p:cNvPr id="133" name="object 4">
              <a:extLst>
                <a:ext uri="{FF2B5EF4-FFF2-40B4-BE49-F238E27FC236}">
                  <a16:creationId xmlns:a16="http://schemas.microsoft.com/office/drawing/2014/main" id="{A2E614A0-2694-DB49-3CBE-9399F4E727A4}"/>
                </a:ext>
              </a:extLst>
            </p:cNvPr>
            <p:cNvSpPr/>
            <p:nvPr/>
          </p:nvSpPr>
          <p:spPr>
            <a:xfrm>
              <a:off x="1341072" y="2718548"/>
              <a:ext cx="4900930" cy="1196340"/>
            </a:xfrm>
            <a:custGeom>
              <a:avLst/>
              <a:gdLst/>
              <a:ahLst/>
              <a:cxnLst/>
              <a:rect l="l" t="t" r="r" b="b"/>
              <a:pathLst>
                <a:path w="4900930" h="1196339">
                  <a:moveTo>
                    <a:pt x="0" y="1196252"/>
                  </a:moveTo>
                  <a:lnTo>
                    <a:pt x="4900776" y="1196252"/>
                  </a:lnTo>
                  <a:lnTo>
                    <a:pt x="4900776" y="0"/>
                  </a:lnTo>
                  <a:lnTo>
                    <a:pt x="0" y="0"/>
                  </a:lnTo>
                  <a:lnTo>
                    <a:pt x="0" y="1196252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bject 5">
              <a:extLst>
                <a:ext uri="{FF2B5EF4-FFF2-40B4-BE49-F238E27FC236}">
                  <a16:creationId xmlns:a16="http://schemas.microsoft.com/office/drawing/2014/main" id="{013CEF18-88B2-8FDC-CBE3-5F3FCA48EC50}"/>
                </a:ext>
              </a:extLst>
            </p:cNvPr>
            <p:cNvSpPr/>
            <p:nvPr/>
          </p:nvSpPr>
          <p:spPr>
            <a:xfrm>
              <a:off x="1341072" y="3914800"/>
              <a:ext cx="4900930" cy="1907539"/>
            </a:xfrm>
            <a:custGeom>
              <a:avLst/>
              <a:gdLst/>
              <a:ahLst/>
              <a:cxnLst/>
              <a:rect l="l" t="t" r="r" b="b"/>
              <a:pathLst>
                <a:path w="4900930" h="1907539">
                  <a:moveTo>
                    <a:pt x="4900776" y="0"/>
                  </a:moveTo>
                  <a:lnTo>
                    <a:pt x="0" y="0"/>
                  </a:lnTo>
                  <a:lnTo>
                    <a:pt x="0" y="1907388"/>
                  </a:lnTo>
                  <a:lnTo>
                    <a:pt x="4900776" y="1907388"/>
                  </a:lnTo>
                  <a:lnTo>
                    <a:pt x="490077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6">
              <a:extLst>
                <a:ext uri="{FF2B5EF4-FFF2-40B4-BE49-F238E27FC236}">
                  <a16:creationId xmlns:a16="http://schemas.microsoft.com/office/drawing/2014/main" id="{4C098C95-6527-68CB-694B-442F53C056F3}"/>
                </a:ext>
              </a:extLst>
            </p:cNvPr>
            <p:cNvSpPr/>
            <p:nvPr/>
          </p:nvSpPr>
          <p:spPr>
            <a:xfrm>
              <a:off x="1341072" y="5827702"/>
              <a:ext cx="4900930" cy="579120"/>
            </a:xfrm>
            <a:custGeom>
              <a:avLst/>
              <a:gdLst/>
              <a:ahLst/>
              <a:cxnLst/>
              <a:rect l="l" t="t" r="r" b="b"/>
              <a:pathLst>
                <a:path w="4900930" h="579120">
                  <a:moveTo>
                    <a:pt x="4900776" y="0"/>
                  </a:moveTo>
                  <a:lnTo>
                    <a:pt x="0" y="0"/>
                  </a:lnTo>
                  <a:lnTo>
                    <a:pt x="0" y="578831"/>
                  </a:lnTo>
                  <a:lnTo>
                    <a:pt x="4900776" y="578831"/>
                  </a:lnTo>
                  <a:lnTo>
                    <a:pt x="490077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7">
              <a:extLst>
                <a:ext uri="{FF2B5EF4-FFF2-40B4-BE49-F238E27FC236}">
                  <a16:creationId xmlns:a16="http://schemas.microsoft.com/office/drawing/2014/main" id="{1BC32950-2257-CAF7-25B5-6A8EF8A12A7F}"/>
                </a:ext>
              </a:extLst>
            </p:cNvPr>
            <p:cNvSpPr/>
            <p:nvPr/>
          </p:nvSpPr>
          <p:spPr>
            <a:xfrm>
              <a:off x="1950225" y="4430236"/>
              <a:ext cx="0" cy="1588135"/>
            </a:xfrm>
            <a:custGeom>
              <a:avLst/>
              <a:gdLst/>
              <a:ahLst/>
              <a:cxnLst/>
              <a:rect l="l" t="t" r="r" b="b"/>
              <a:pathLst>
                <a:path h="1588135">
                  <a:moveTo>
                    <a:pt x="0" y="1298237"/>
                  </a:moveTo>
                  <a:lnTo>
                    <a:pt x="0" y="1587653"/>
                  </a:lnTo>
                </a:path>
                <a:path h="1588135">
                  <a:moveTo>
                    <a:pt x="0" y="945426"/>
                  </a:moveTo>
                  <a:lnTo>
                    <a:pt x="0" y="1061192"/>
                  </a:lnTo>
                </a:path>
                <a:path h="1588135">
                  <a:moveTo>
                    <a:pt x="0" y="598126"/>
                  </a:moveTo>
                  <a:lnTo>
                    <a:pt x="0" y="708380"/>
                  </a:lnTo>
                </a:path>
                <a:path h="1588135">
                  <a:moveTo>
                    <a:pt x="0" y="0"/>
                  </a:moveTo>
                  <a:lnTo>
                    <a:pt x="0" y="361081"/>
                  </a:lnTo>
                </a:path>
              </a:pathLst>
            </a:custGeom>
            <a:ln w="1653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bject 8">
              <a:extLst>
                <a:ext uri="{FF2B5EF4-FFF2-40B4-BE49-F238E27FC236}">
                  <a16:creationId xmlns:a16="http://schemas.microsoft.com/office/drawing/2014/main" id="{EDC50883-4538-6853-8F14-BFD9BFD39C17}"/>
                </a:ext>
              </a:extLst>
            </p:cNvPr>
            <p:cNvSpPr/>
            <p:nvPr/>
          </p:nvSpPr>
          <p:spPr>
            <a:xfrm>
              <a:off x="2746332" y="4421967"/>
              <a:ext cx="0" cy="1604645"/>
            </a:xfrm>
            <a:custGeom>
              <a:avLst/>
              <a:gdLst/>
              <a:ahLst/>
              <a:cxnLst/>
              <a:rect l="l" t="t" r="r" b="b"/>
              <a:pathLst>
                <a:path h="1604645">
                  <a:moveTo>
                    <a:pt x="0" y="1306506"/>
                  </a:moveTo>
                  <a:lnTo>
                    <a:pt x="0" y="1604191"/>
                  </a:lnTo>
                </a:path>
                <a:path h="1604645">
                  <a:moveTo>
                    <a:pt x="0" y="953695"/>
                  </a:moveTo>
                  <a:lnTo>
                    <a:pt x="0" y="1069461"/>
                  </a:lnTo>
                </a:path>
                <a:path h="1604645">
                  <a:moveTo>
                    <a:pt x="0" y="606395"/>
                  </a:moveTo>
                  <a:lnTo>
                    <a:pt x="0" y="716649"/>
                  </a:lnTo>
                </a:path>
                <a:path h="1604645">
                  <a:moveTo>
                    <a:pt x="0" y="0"/>
                  </a:moveTo>
                  <a:lnTo>
                    <a:pt x="0" y="369350"/>
                  </a:lnTo>
                </a:path>
              </a:pathLst>
            </a:custGeom>
            <a:ln w="211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bject 9">
              <a:extLst>
                <a:ext uri="{FF2B5EF4-FFF2-40B4-BE49-F238E27FC236}">
                  <a16:creationId xmlns:a16="http://schemas.microsoft.com/office/drawing/2014/main" id="{1ABCEF37-6CC3-2987-C5F8-20B7B62D5434}"/>
                </a:ext>
              </a:extLst>
            </p:cNvPr>
            <p:cNvSpPr/>
            <p:nvPr/>
          </p:nvSpPr>
          <p:spPr>
            <a:xfrm>
              <a:off x="3548903" y="4419211"/>
              <a:ext cx="1598930" cy="1598930"/>
            </a:xfrm>
            <a:custGeom>
              <a:avLst/>
              <a:gdLst/>
              <a:ahLst/>
              <a:cxnLst/>
              <a:rect l="l" t="t" r="r" b="b"/>
              <a:pathLst>
                <a:path w="1598929" h="1598929">
                  <a:moveTo>
                    <a:pt x="0" y="1309262"/>
                  </a:moveTo>
                  <a:lnTo>
                    <a:pt x="0" y="1598678"/>
                  </a:lnTo>
                </a:path>
                <a:path w="1598929" h="1598929">
                  <a:moveTo>
                    <a:pt x="0" y="956450"/>
                  </a:moveTo>
                  <a:lnTo>
                    <a:pt x="0" y="1072216"/>
                  </a:lnTo>
                </a:path>
                <a:path w="1598929" h="1598929">
                  <a:moveTo>
                    <a:pt x="0" y="609151"/>
                  </a:moveTo>
                  <a:lnTo>
                    <a:pt x="0" y="719405"/>
                  </a:lnTo>
                </a:path>
                <a:path w="1598929" h="1598929">
                  <a:moveTo>
                    <a:pt x="0" y="11024"/>
                  </a:moveTo>
                  <a:lnTo>
                    <a:pt x="0" y="372106"/>
                  </a:lnTo>
                </a:path>
                <a:path w="1598929" h="1598929">
                  <a:moveTo>
                    <a:pt x="799339" y="1309262"/>
                  </a:moveTo>
                  <a:lnTo>
                    <a:pt x="799339" y="1587653"/>
                  </a:lnTo>
                </a:path>
                <a:path w="1598929" h="1598929">
                  <a:moveTo>
                    <a:pt x="799339" y="956450"/>
                  </a:moveTo>
                  <a:lnTo>
                    <a:pt x="799339" y="1072216"/>
                  </a:lnTo>
                </a:path>
                <a:path w="1598929" h="1598929">
                  <a:moveTo>
                    <a:pt x="799339" y="609151"/>
                  </a:moveTo>
                  <a:lnTo>
                    <a:pt x="799339" y="719405"/>
                  </a:lnTo>
                </a:path>
                <a:path w="1598929" h="1598929">
                  <a:moveTo>
                    <a:pt x="799339" y="0"/>
                  </a:moveTo>
                  <a:lnTo>
                    <a:pt x="799339" y="372106"/>
                  </a:lnTo>
                </a:path>
                <a:path w="1598929" h="1598929">
                  <a:moveTo>
                    <a:pt x="1598678" y="1309262"/>
                  </a:moveTo>
                  <a:lnTo>
                    <a:pt x="1598678" y="1598678"/>
                  </a:lnTo>
                </a:path>
                <a:path w="1598929" h="1598929">
                  <a:moveTo>
                    <a:pt x="1598678" y="956450"/>
                  </a:moveTo>
                  <a:lnTo>
                    <a:pt x="1598678" y="1072216"/>
                  </a:lnTo>
                </a:path>
                <a:path w="1598929" h="1598929">
                  <a:moveTo>
                    <a:pt x="1598678" y="609151"/>
                  </a:moveTo>
                  <a:lnTo>
                    <a:pt x="1598678" y="719405"/>
                  </a:lnTo>
                </a:path>
                <a:path w="1598929" h="1598929">
                  <a:moveTo>
                    <a:pt x="1598678" y="11024"/>
                  </a:moveTo>
                  <a:lnTo>
                    <a:pt x="1598678" y="372106"/>
                  </a:lnTo>
                </a:path>
              </a:pathLst>
            </a:custGeom>
            <a:ln w="1653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object 10">
              <a:extLst>
                <a:ext uri="{FF2B5EF4-FFF2-40B4-BE49-F238E27FC236}">
                  <a16:creationId xmlns:a16="http://schemas.microsoft.com/office/drawing/2014/main" id="{33D0FF80-12DE-E056-20B5-199EC496E6F4}"/>
                </a:ext>
              </a:extLst>
            </p:cNvPr>
            <p:cNvSpPr/>
            <p:nvPr/>
          </p:nvSpPr>
          <p:spPr>
            <a:xfrm>
              <a:off x="1787599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68" y="0"/>
                  </a:moveTo>
                  <a:lnTo>
                    <a:pt x="109338" y="8009"/>
                  </a:lnTo>
                  <a:lnTo>
                    <a:pt x="65452" y="30313"/>
                  </a:lnTo>
                  <a:lnTo>
                    <a:pt x="30845" y="64323"/>
                  </a:lnTo>
                  <a:lnTo>
                    <a:pt x="8150" y="107452"/>
                  </a:lnTo>
                  <a:lnTo>
                    <a:pt x="0" y="157111"/>
                  </a:lnTo>
                  <a:lnTo>
                    <a:pt x="8150" y="206770"/>
                  </a:lnTo>
                  <a:lnTo>
                    <a:pt x="30845" y="249899"/>
                  </a:lnTo>
                  <a:lnTo>
                    <a:pt x="65452" y="283909"/>
                  </a:lnTo>
                  <a:lnTo>
                    <a:pt x="109338" y="306213"/>
                  </a:lnTo>
                  <a:lnTo>
                    <a:pt x="159868" y="314223"/>
                  </a:lnTo>
                  <a:lnTo>
                    <a:pt x="210399" y="306213"/>
                  </a:lnTo>
                  <a:lnTo>
                    <a:pt x="254284" y="283909"/>
                  </a:lnTo>
                  <a:lnTo>
                    <a:pt x="288891" y="249899"/>
                  </a:lnTo>
                  <a:lnTo>
                    <a:pt x="311586" y="206770"/>
                  </a:lnTo>
                  <a:lnTo>
                    <a:pt x="319736" y="157111"/>
                  </a:lnTo>
                  <a:lnTo>
                    <a:pt x="311586" y="107452"/>
                  </a:lnTo>
                  <a:lnTo>
                    <a:pt x="288891" y="64323"/>
                  </a:lnTo>
                  <a:lnTo>
                    <a:pt x="254284" y="30313"/>
                  </a:lnTo>
                  <a:lnTo>
                    <a:pt x="210399" y="8009"/>
                  </a:lnTo>
                  <a:lnTo>
                    <a:pt x="1598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bject 11">
              <a:extLst>
                <a:ext uri="{FF2B5EF4-FFF2-40B4-BE49-F238E27FC236}">
                  <a16:creationId xmlns:a16="http://schemas.microsoft.com/office/drawing/2014/main" id="{C49E97EE-91BF-D912-8691-8FC5FA195733}"/>
                </a:ext>
              </a:extLst>
            </p:cNvPr>
            <p:cNvSpPr/>
            <p:nvPr/>
          </p:nvSpPr>
          <p:spPr>
            <a:xfrm>
              <a:off x="1787599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111"/>
                  </a:moveTo>
                  <a:lnTo>
                    <a:pt x="8150" y="107452"/>
                  </a:lnTo>
                  <a:lnTo>
                    <a:pt x="30845" y="64323"/>
                  </a:lnTo>
                  <a:lnTo>
                    <a:pt x="65451" y="30313"/>
                  </a:lnTo>
                  <a:lnTo>
                    <a:pt x="109337" y="8009"/>
                  </a:lnTo>
                  <a:lnTo>
                    <a:pt x="159867" y="0"/>
                  </a:lnTo>
                  <a:lnTo>
                    <a:pt x="210398" y="8009"/>
                  </a:lnTo>
                  <a:lnTo>
                    <a:pt x="254283" y="30313"/>
                  </a:lnTo>
                  <a:lnTo>
                    <a:pt x="288890" y="64323"/>
                  </a:lnTo>
                  <a:lnTo>
                    <a:pt x="311585" y="107452"/>
                  </a:lnTo>
                  <a:lnTo>
                    <a:pt x="319735" y="157111"/>
                  </a:lnTo>
                  <a:lnTo>
                    <a:pt x="311585" y="206770"/>
                  </a:lnTo>
                  <a:lnTo>
                    <a:pt x="288890" y="249899"/>
                  </a:lnTo>
                  <a:lnTo>
                    <a:pt x="254283" y="283909"/>
                  </a:lnTo>
                  <a:lnTo>
                    <a:pt x="210398" y="306213"/>
                  </a:lnTo>
                  <a:lnTo>
                    <a:pt x="159867" y="314223"/>
                  </a:lnTo>
                  <a:lnTo>
                    <a:pt x="109337" y="306213"/>
                  </a:lnTo>
                  <a:lnTo>
                    <a:pt x="65451" y="283909"/>
                  </a:lnTo>
                  <a:lnTo>
                    <a:pt x="30845" y="249899"/>
                  </a:lnTo>
                  <a:lnTo>
                    <a:pt x="8150" y="206770"/>
                  </a:lnTo>
                  <a:lnTo>
                    <a:pt x="0" y="157111"/>
                  </a:lnTo>
                  <a:close/>
                </a:path>
              </a:pathLst>
            </a:custGeom>
            <a:ln w="3307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object 12">
              <a:extLst>
                <a:ext uri="{FF2B5EF4-FFF2-40B4-BE49-F238E27FC236}">
                  <a16:creationId xmlns:a16="http://schemas.microsoft.com/office/drawing/2014/main" id="{42FCC76B-CC90-6C7B-8A6F-6D1BAE8934AF}"/>
                </a:ext>
              </a:extLst>
            </p:cNvPr>
            <p:cNvSpPr/>
            <p:nvPr/>
          </p:nvSpPr>
          <p:spPr>
            <a:xfrm>
              <a:off x="2586939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68" y="0"/>
                  </a:moveTo>
                  <a:lnTo>
                    <a:pt x="109338" y="8009"/>
                  </a:lnTo>
                  <a:lnTo>
                    <a:pt x="65452" y="30313"/>
                  </a:lnTo>
                  <a:lnTo>
                    <a:pt x="30845" y="64323"/>
                  </a:lnTo>
                  <a:lnTo>
                    <a:pt x="8150" y="107452"/>
                  </a:lnTo>
                  <a:lnTo>
                    <a:pt x="0" y="157111"/>
                  </a:lnTo>
                  <a:lnTo>
                    <a:pt x="8150" y="206770"/>
                  </a:lnTo>
                  <a:lnTo>
                    <a:pt x="30845" y="249899"/>
                  </a:lnTo>
                  <a:lnTo>
                    <a:pt x="65452" y="283909"/>
                  </a:lnTo>
                  <a:lnTo>
                    <a:pt x="109338" y="306213"/>
                  </a:lnTo>
                  <a:lnTo>
                    <a:pt x="159868" y="314223"/>
                  </a:lnTo>
                  <a:lnTo>
                    <a:pt x="210399" y="306213"/>
                  </a:lnTo>
                  <a:lnTo>
                    <a:pt x="254284" y="283909"/>
                  </a:lnTo>
                  <a:lnTo>
                    <a:pt x="288891" y="249899"/>
                  </a:lnTo>
                  <a:lnTo>
                    <a:pt x="311586" y="206770"/>
                  </a:lnTo>
                  <a:lnTo>
                    <a:pt x="319736" y="157111"/>
                  </a:lnTo>
                  <a:lnTo>
                    <a:pt x="311586" y="107452"/>
                  </a:lnTo>
                  <a:lnTo>
                    <a:pt x="288891" y="64323"/>
                  </a:lnTo>
                  <a:lnTo>
                    <a:pt x="254284" y="30313"/>
                  </a:lnTo>
                  <a:lnTo>
                    <a:pt x="210399" y="8009"/>
                  </a:lnTo>
                  <a:lnTo>
                    <a:pt x="1598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object 13">
              <a:extLst>
                <a:ext uri="{FF2B5EF4-FFF2-40B4-BE49-F238E27FC236}">
                  <a16:creationId xmlns:a16="http://schemas.microsoft.com/office/drawing/2014/main" id="{1F16C30C-2EFF-BBF1-F3E8-4A933032F0F8}"/>
                </a:ext>
              </a:extLst>
            </p:cNvPr>
            <p:cNvSpPr/>
            <p:nvPr/>
          </p:nvSpPr>
          <p:spPr>
            <a:xfrm>
              <a:off x="2586939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111"/>
                  </a:moveTo>
                  <a:lnTo>
                    <a:pt x="8150" y="107452"/>
                  </a:lnTo>
                  <a:lnTo>
                    <a:pt x="30845" y="64323"/>
                  </a:lnTo>
                  <a:lnTo>
                    <a:pt x="65451" y="30313"/>
                  </a:lnTo>
                  <a:lnTo>
                    <a:pt x="109337" y="8009"/>
                  </a:lnTo>
                  <a:lnTo>
                    <a:pt x="159867" y="0"/>
                  </a:lnTo>
                  <a:lnTo>
                    <a:pt x="210398" y="8009"/>
                  </a:lnTo>
                  <a:lnTo>
                    <a:pt x="254283" y="30313"/>
                  </a:lnTo>
                  <a:lnTo>
                    <a:pt x="288890" y="64323"/>
                  </a:lnTo>
                  <a:lnTo>
                    <a:pt x="311585" y="107452"/>
                  </a:lnTo>
                  <a:lnTo>
                    <a:pt x="319735" y="157111"/>
                  </a:lnTo>
                  <a:lnTo>
                    <a:pt x="311585" y="206770"/>
                  </a:lnTo>
                  <a:lnTo>
                    <a:pt x="288890" y="249899"/>
                  </a:lnTo>
                  <a:lnTo>
                    <a:pt x="254283" y="283909"/>
                  </a:lnTo>
                  <a:lnTo>
                    <a:pt x="210398" y="306213"/>
                  </a:lnTo>
                  <a:lnTo>
                    <a:pt x="159867" y="314223"/>
                  </a:lnTo>
                  <a:lnTo>
                    <a:pt x="109337" y="306213"/>
                  </a:lnTo>
                  <a:lnTo>
                    <a:pt x="65451" y="283909"/>
                  </a:lnTo>
                  <a:lnTo>
                    <a:pt x="30845" y="249899"/>
                  </a:lnTo>
                  <a:lnTo>
                    <a:pt x="8150" y="206770"/>
                  </a:lnTo>
                  <a:lnTo>
                    <a:pt x="0" y="157111"/>
                  </a:lnTo>
                  <a:close/>
                </a:path>
              </a:pathLst>
            </a:custGeom>
            <a:ln w="3307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bject 14">
              <a:extLst>
                <a:ext uri="{FF2B5EF4-FFF2-40B4-BE49-F238E27FC236}">
                  <a16:creationId xmlns:a16="http://schemas.microsoft.com/office/drawing/2014/main" id="{0D199255-6E88-C8D6-A47B-8EAFDD1A329F}"/>
                </a:ext>
              </a:extLst>
            </p:cNvPr>
            <p:cNvSpPr/>
            <p:nvPr/>
          </p:nvSpPr>
          <p:spPr>
            <a:xfrm>
              <a:off x="3386278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68" y="0"/>
                  </a:moveTo>
                  <a:lnTo>
                    <a:pt x="109338" y="8009"/>
                  </a:lnTo>
                  <a:lnTo>
                    <a:pt x="65452" y="30313"/>
                  </a:lnTo>
                  <a:lnTo>
                    <a:pt x="30845" y="64323"/>
                  </a:lnTo>
                  <a:lnTo>
                    <a:pt x="8150" y="107452"/>
                  </a:lnTo>
                  <a:lnTo>
                    <a:pt x="0" y="157111"/>
                  </a:lnTo>
                  <a:lnTo>
                    <a:pt x="8150" y="206770"/>
                  </a:lnTo>
                  <a:lnTo>
                    <a:pt x="30845" y="249899"/>
                  </a:lnTo>
                  <a:lnTo>
                    <a:pt x="65452" y="283909"/>
                  </a:lnTo>
                  <a:lnTo>
                    <a:pt x="109338" y="306213"/>
                  </a:lnTo>
                  <a:lnTo>
                    <a:pt x="159868" y="314223"/>
                  </a:lnTo>
                  <a:lnTo>
                    <a:pt x="210399" y="306213"/>
                  </a:lnTo>
                  <a:lnTo>
                    <a:pt x="254284" y="283909"/>
                  </a:lnTo>
                  <a:lnTo>
                    <a:pt x="288891" y="249899"/>
                  </a:lnTo>
                  <a:lnTo>
                    <a:pt x="311586" y="206770"/>
                  </a:lnTo>
                  <a:lnTo>
                    <a:pt x="319736" y="157111"/>
                  </a:lnTo>
                  <a:lnTo>
                    <a:pt x="311586" y="107452"/>
                  </a:lnTo>
                  <a:lnTo>
                    <a:pt x="288891" y="64323"/>
                  </a:lnTo>
                  <a:lnTo>
                    <a:pt x="254284" y="30313"/>
                  </a:lnTo>
                  <a:lnTo>
                    <a:pt x="210399" y="8009"/>
                  </a:lnTo>
                  <a:lnTo>
                    <a:pt x="1598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bject 15">
              <a:extLst>
                <a:ext uri="{FF2B5EF4-FFF2-40B4-BE49-F238E27FC236}">
                  <a16:creationId xmlns:a16="http://schemas.microsoft.com/office/drawing/2014/main" id="{A85A304B-46AE-3C78-D19F-589158C7BAB8}"/>
                </a:ext>
              </a:extLst>
            </p:cNvPr>
            <p:cNvSpPr/>
            <p:nvPr/>
          </p:nvSpPr>
          <p:spPr>
            <a:xfrm>
              <a:off x="3386278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111"/>
                  </a:moveTo>
                  <a:lnTo>
                    <a:pt x="8150" y="107452"/>
                  </a:lnTo>
                  <a:lnTo>
                    <a:pt x="30845" y="64323"/>
                  </a:lnTo>
                  <a:lnTo>
                    <a:pt x="65451" y="30313"/>
                  </a:lnTo>
                  <a:lnTo>
                    <a:pt x="109337" y="8009"/>
                  </a:lnTo>
                  <a:lnTo>
                    <a:pt x="159867" y="0"/>
                  </a:lnTo>
                  <a:lnTo>
                    <a:pt x="210398" y="8009"/>
                  </a:lnTo>
                  <a:lnTo>
                    <a:pt x="254283" y="30313"/>
                  </a:lnTo>
                  <a:lnTo>
                    <a:pt x="288890" y="64323"/>
                  </a:lnTo>
                  <a:lnTo>
                    <a:pt x="311585" y="107452"/>
                  </a:lnTo>
                  <a:lnTo>
                    <a:pt x="319735" y="157111"/>
                  </a:lnTo>
                  <a:lnTo>
                    <a:pt x="311585" y="206770"/>
                  </a:lnTo>
                  <a:lnTo>
                    <a:pt x="288890" y="249899"/>
                  </a:lnTo>
                  <a:lnTo>
                    <a:pt x="254283" y="283909"/>
                  </a:lnTo>
                  <a:lnTo>
                    <a:pt x="210398" y="306213"/>
                  </a:lnTo>
                  <a:lnTo>
                    <a:pt x="159867" y="314223"/>
                  </a:lnTo>
                  <a:lnTo>
                    <a:pt x="109337" y="306213"/>
                  </a:lnTo>
                  <a:lnTo>
                    <a:pt x="65451" y="283909"/>
                  </a:lnTo>
                  <a:lnTo>
                    <a:pt x="30845" y="249899"/>
                  </a:lnTo>
                  <a:lnTo>
                    <a:pt x="8150" y="206770"/>
                  </a:lnTo>
                  <a:lnTo>
                    <a:pt x="0" y="157111"/>
                  </a:lnTo>
                  <a:close/>
                </a:path>
              </a:pathLst>
            </a:custGeom>
            <a:ln w="3307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bject 16">
              <a:extLst>
                <a:ext uri="{FF2B5EF4-FFF2-40B4-BE49-F238E27FC236}">
                  <a16:creationId xmlns:a16="http://schemas.microsoft.com/office/drawing/2014/main" id="{CF8AC64B-4EEF-1D7B-4B97-79E6A77B24DE}"/>
                </a:ext>
              </a:extLst>
            </p:cNvPr>
            <p:cNvSpPr/>
            <p:nvPr/>
          </p:nvSpPr>
          <p:spPr>
            <a:xfrm>
              <a:off x="4185617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68" y="0"/>
                  </a:moveTo>
                  <a:lnTo>
                    <a:pt x="109338" y="8009"/>
                  </a:lnTo>
                  <a:lnTo>
                    <a:pt x="65452" y="30313"/>
                  </a:lnTo>
                  <a:lnTo>
                    <a:pt x="30845" y="64323"/>
                  </a:lnTo>
                  <a:lnTo>
                    <a:pt x="8150" y="107452"/>
                  </a:lnTo>
                  <a:lnTo>
                    <a:pt x="0" y="157111"/>
                  </a:lnTo>
                  <a:lnTo>
                    <a:pt x="8150" y="206770"/>
                  </a:lnTo>
                  <a:lnTo>
                    <a:pt x="30845" y="249899"/>
                  </a:lnTo>
                  <a:lnTo>
                    <a:pt x="65452" y="283909"/>
                  </a:lnTo>
                  <a:lnTo>
                    <a:pt x="109338" y="306213"/>
                  </a:lnTo>
                  <a:lnTo>
                    <a:pt x="159868" y="314223"/>
                  </a:lnTo>
                  <a:lnTo>
                    <a:pt x="210399" y="306213"/>
                  </a:lnTo>
                  <a:lnTo>
                    <a:pt x="254284" y="283909"/>
                  </a:lnTo>
                  <a:lnTo>
                    <a:pt x="288891" y="249899"/>
                  </a:lnTo>
                  <a:lnTo>
                    <a:pt x="311586" y="206770"/>
                  </a:lnTo>
                  <a:lnTo>
                    <a:pt x="319736" y="157111"/>
                  </a:lnTo>
                  <a:lnTo>
                    <a:pt x="311586" y="107452"/>
                  </a:lnTo>
                  <a:lnTo>
                    <a:pt x="288891" y="64323"/>
                  </a:lnTo>
                  <a:lnTo>
                    <a:pt x="254284" y="30313"/>
                  </a:lnTo>
                  <a:lnTo>
                    <a:pt x="210399" y="8009"/>
                  </a:lnTo>
                  <a:lnTo>
                    <a:pt x="1598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bject 17">
              <a:extLst>
                <a:ext uri="{FF2B5EF4-FFF2-40B4-BE49-F238E27FC236}">
                  <a16:creationId xmlns:a16="http://schemas.microsoft.com/office/drawing/2014/main" id="{CC58F00B-3389-E6E6-ECCC-EAD6EC676123}"/>
                </a:ext>
              </a:extLst>
            </p:cNvPr>
            <p:cNvSpPr/>
            <p:nvPr/>
          </p:nvSpPr>
          <p:spPr>
            <a:xfrm>
              <a:off x="4185617" y="5987569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111"/>
                  </a:moveTo>
                  <a:lnTo>
                    <a:pt x="8150" y="107452"/>
                  </a:lnTo>
                  <a:lnTo>
                    <a:pt x="30845" y="64323"/>
                  </a:lnTo>
                  <a:lnTo>
                    <a:pt x="65451" y="30313"/>
                  </a:lnTo>
                  <a:lnTo>
                    <a:pt x="109337" y="8009"/>
                  </a:lnTo>
                  <a:lnTo>
                    <a:pt x="159867" y="0"/>
                  </a:lnTo>
                  <a:lnTo>
                    <a:pt x="210398" y="8009"/>
                  </a:lnTo>
                  <a:lnTo>
                    <a:pt x="254283" y="30313"/>
                  </a:lnTo>
                  <a:lnTo>
                    <a:pt x="288890" y="64323"/>
                  </a:lnTo>
                  <a:lnTo>
                    <a:pt x="311585" y="107452"/>
                  </a:lnTo>
                  <a:lnTo>
                    <a:pt x="319735" y="157111"/>
                  </a:lnTo>
                  <a:lnTo>
                    <a:pt x="311585" y="206770"/>
                  </a:lnTo>
                  <a:lnTo>
                    <a:pt x="288890" y="249899"/>
                  </a:lnTo>
                  <a:lnTo>
                    <a:pt x="254283" y="283909"/>
                  </a:lnTo>
                  <a:lnTo>
                    <a:pt x="210398" y="306213"/>
                  </a:lnTo>
                  <a:lnTo>
                    <a:pt x="159867" y="314223"/>
                  </a:lnTo>
                  <a:lnTo>
                    <a:pt x="109337" y="306213"/>
                  </a:lnTo>
                  <a:lnTo>
                    <a:pt x="65451" y="283909"/>
                  </a:lnTo>
                  <a:lnTo>
                    <a:pt x="30845" y="249899"/>
                  </a:lnTo>
                  <a:lnTo>
                    <a:pt x="8150" y="206770"/>
                  </a:lnTo>
                  <a:lnTo>
                    <a:pt x="0" y="157111"/>
                  </a:lnTo>
                  <a:close/>
                </a:path>
              </a:pathLst>
            </a:custGeom>
            <a:ln w="3307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bject 18">
              <a:extLst>
                <a:ext uri="{FF2B5EF4-FFF2-40B4-BE49-F238E27FC236}">
                  <a16:creationId xmlns:a16="http://schemas.microsoft.com/office/drawing/2014/main" id="{470C971E-A34C-A3ED-DEA0-4B3CDB38C109}"/>
                </a:ext>
              </a:extLst>
            </p:cNvPr>
            <p:cNvSpPr/>
            <p:nvPr/>
          </p:nvSpPr>
          <p:spPr>
            <a:xfrm>
              <a:off x="4979445" y="597654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59867" y="0"/>
                  </a:moveTo>
                  <a:lnTo>
                    <a:pt x="109337" y="8150"/>
                  </a:lnTo>
                  <a:lnTo>
                    <a:pt x="65452" y="30845"/>
                  </a:lnTo>
                  <a:lnTo>
                    <a:pt x="30845" y="65451"/>
                  </a:lnTo>
                  <a:lnTo>
                    <a:pt x="8150" y="109337"/>
                  </a:lnTo>
                  <a:lnTo>
                    <a:pt x="0" y="159867"/>
                  </a:lnTo>
                  <a:lnTo>
                    <a:pt x="8150" y="210398"/>
                  </a:lnTo>
                  <a:lnTo>
                    <a:pt x="30845" y="254283"/>
                  </a:lnTo>
                  <a:lnTo>
                    <a:pt x="65452" y="288890"/>
                  </a:lnTo>
                  <a:lnTo>
                    <a:pt x="109337" y="311585"/>
                  </a:lnTo>
                  <a:lnTo>
                    <a:pt x="159867" y="319735"/>
                  </a:lnTo>
                  <a:lnTo>
                    <a:pt x="210397" y="311585"/>
                  </a:lnTo>
                  <a:lnTo>
                    <a:pt x="254282" y="288890"/>
                  </a:lnTo>
                  <a:lnTo>
                    <a:pt x="288889" y="254283"/>
                  </a:lnTo>
                  <a:lnTo>
                    <a:pt x="311584" y="210398"/>
                  </a:lnTo>
                  <a:lnTo>
                    <a:pt x="319735" y="159867"/>
                  </a:lnTo>
                  <a:lnTo>
                    <a:pt x="311584" y="109337"/>
                  </a:lnTo>
                  <a:lnTo>
                    <a:pt x="288889" y="65451"/>
                  </a:lnTo>
                  <a:lnTo>
                    <a:pt x="254282" y="30845"/>
                  </a:lnTo>
                  <a:lnTo>
                    <a:pt x="210397" y="8150"/>
                  </a:lnTo>
                  <a:lnTo>
                    <a:pt x="1598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bject 19">
              <a:extLst>
                <a:ext uri="{FF2B5EF4-FFF2-40B4-BE49-F238E27FC236}">
                  <a16:creationId xmlns:a16="http://schemas.microsoft.com/office/drawing/2014/main" id="{90607C6D-9FE5-25A1-6074-9B136B34FE0E}"/>
                </a:ext>
              </a:extLst>
            </p:cNvPr>
            <p:cNvSpPr/>
            <p:nvPr/>
          </p:nvSpPr>
          <p:spPr>
            <a:xfrm>
              <a:off x="4979445" y="597654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59867"/>
                  </a:moveTo>
                  <a:lnTo>
                    <a:pt x="8150" y="109337"/>
                  </a:lnTo>
                  <a:lnTo>
                    <a:pt x="30845" y="65451"/>
                  </a:lnTo>
                  <a:lnTo>
                    <a:pt x="65451" y="30845"/>
                  </a:lnTo>
                  <a:lnTo>
                    <a:pt x="109337" y="8150"/>
                  </a:lnTo>
                  <a:lnTo>
                    <a:pt x="159867" y="0"/>
                  </a:lnTo>
                  <a:lnTo>
                    <a:pt x="210398" y="8150"/>
                  </a:lnTo>
                  <a:lnTo>
                    <a:pt x="254283" y="30845"/>
                  </a:lnTo>
                  <a:lnTo>
                    <a:pt x="288890" y="65451"/>
                  </a:lnTo>
                  <a:lnTo>
                    <a:pt x="311585" y="109337"/>
                  </a:lnTo>
                  <a:lnTo>
                    <a:pt x="319735" y="159867"/>
                  </a:lnTo>
                  <a:lnTo>
                    <a:pt x="311585" y="210398"/>
                  </a:lnTo>
                  <a:lnTo>
                    <a:pt x="288890" y="254283"/>
                  </a:lnTo>
                  <a:lnTo>
                    <a:pt x="254283" y="288890"/>
                  </a:lnTo>
                  <a:lnTo>
                    <a:pt x="210398" y="311585"/>
                  </a:lnTo>
                  <a:lnTo>
                    <a:pt x="159867" y="319735"/>
                  </a:lnTo>
                  <a:lnTo>
                    <a:pt x="109337" y="311585"/>
                  </a:lnTo>
                  <a:lnTo>
                    <a:pt x="65451" y="288890"/>
                  </a:lnTo>
                  <a:lnTo>
                    <a:pt x="30845" y="254283"/>
                  </a:lnTo>
                  <a:lnTo>
                    <a:pt x="8150" y="210398"/>
                  </a:lnTo>
                  <a:lnTo>
                    <a:pt x="0" y="159867"/>
                  </a:lnTo>
                  <a:close/>
                </a:path>
              </a:pathLst>
            </a:custGeom>
            <a:ln w="3307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9" name="object 20">
            <a:extLst>
              <a:ext uri="{FF2B5EF4-FFF2-40B4-BE49-F238E27FC236}">
                <a16:creationId xmlns:a16="http://schemas.microsoft.com/office/drawing/2014/main" id="{FAB01772-8DC2-58D4-398E-2AC1963BF3F8}"/>
              </a:ext>
            </a:extLst>
          </p:cNvPr>
          <p:cNvSpPr txBox="1"/>
          <p:nvPr/>
        </p:nvSpPr>
        <p:spPr>
          <a:xfrm>
            <a:off x="5897958" y="4211008"/>
            <a:ext cx="28003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5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0" name="object 21">
            <a:extLst>
              <a:ext uri="{FF2B5EF4-FFF2-40B4-BE49-F238E27FC236}">
                <a16:creationId xmlns:a16="http://schemas.microsoft.com/office/drawing/2014/main" id="{AE89515A-197A-5AAA-09B9-DB61EF384FD0}"/>
              </a:ext>
            </a:extLst>
          </p:cNvPr>
          <p:cNvGrpSpPr/>
          <p:nvPr/>
        </p:nvGrpSpPr>
        <p:grpSpPr>
          <a:xfrm>
            <a:off x="1605479" y="3358014"/>
            <a:ext cx="4554220" cy="2056764"/>
            <a:chOff x="1605479" y="4030364"/>
            <a:chExt cx="4554220" cy="2056764"/>
          </a:xfrm>
        </p:grpSpPr>
        <p:sp>
          <p:nvSpPr>
            <p:cNvPr id="151" name="object 22">
              <a:extLst>
                <a:ext uri="{FF2B5EF4-FFF2-40B4-BE49-F238E27FC236}">
                  <a16:creationId xmlns:a16="http://schemas.microsoft.com/office/drawing/2014/main" id="{5D6BA399-2D3F-7409-914B-E0244BFFFFDD}"/>
                </a:ext>
              </a:extLst>
            </p:cNvPr>
            <p:cNvSpPr/>
            <p:nvPr/>
          </p:nvSpPr>
          <p:spPr>
            <a:xfrm>
              <a:off x="5519688" y="5574118"/>
              <a:ext cx="622935" cy="496570"/>
            </a:xfrm>
            <a:custGeom>
              <a:avLst/>
              <a:gdLst/>
              <a:ahLst/>
              <a:cxnLst/>
              <a:rect l="l" t="t" r="r" b="b"/>
              <a:pathLst>
                <a:path w="622935" h="496570">
                  <a:moveTo>
                    <a:pt x="0" y="121366"/>
                  </a:moveTo>
                  <a:lnTo>
                    <a:pt x="311466" y="0"/>
                  </a:lnTo>
                  <a:lnTo>
                    <a:pt x="622933" y="121366"/>
                  </a:lnTo>
                  <a:lnTo>
                    <a:pt x="479739" y="121366"/>
                  </a:lnTo>
                  <a:lnTo>
                    <a:pt x="479739" y="374775"/>
                  </a:lnTo>
                  <a:lnTo>
                    <a:pt x="622933" y="374775"/>
                  </a:lnTo>
                  <a:lnTo>
                    <a:pt x="311466" y="496141"/>
                  </a:lnTo>
                  <a:lnTo>
                    <a:pt x="0" y="374775"/>
                  </a:lnTo>
                  <a:lnTo>
                    <a:pt x="143193" y="374775"/>
                  </a:lnTo>
                  <a:lnTo>
                    <a:pt x="143193" y="121366"/>
                  </a:lnTo>
                  <a:lnTo>
                    <a:pt x="0" y="121366"/>
                  </a:lnTo>
                  <a:close/>
                </a:path>
              </a:pathLst>
            </a:custGeom>
            <a:ln w="33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bject 23">
              <a:extLst>
                <a:ext uri="{FF2B5EF4-FFF2-40B4-BE49-F238E27FC236}">
                  <a16:creationId xmlns:a16="http://schemas.microsoft.com/office/drawing/2014/main" id="{95A1CF96-E199-D65B-09C5-6DBAF59DED1A}"/>
                </a:ext>
              </a:extLst>
            </p:cNvPr>
            <p:cNvSpPr/>
            <p:nvPr/>
          </p:nvSpPr>
          <p:spPr>
            <a:xfrm>
              <a:off x="1611194" y="4110501"/>
              <a:ext cx="650875" cy="521334"/>
            </a:xfrm>
            <a:custGeom>
              <a:avLst/>
              <a:gdLst/>
              <a:ahLst/>
              <a:cxnLst/>
              <a:rect l="l" t="t" r="r" b="b"/>
              <a:pathLst>
                <a:path w="650875" h="521335">
                  <a:moveTo>
                    <a:pt x="650496" y="0"/>
                  </a:moveTo>
                  <a:lnTo>
                    <a:pt x="617438" y="32728"/>
                  </a:lnTo>
                  <a:lnTo>
                    <a:pt x="579043" y="46547"/>
                  </a:lnTo>
                  <a:lnTo>
                    <a:pt x="528674" y="58072"/>
                  </a:lnTo>
                  <a:lnTo>
                    <a:pt x="468284" y="66857"/>
                  </a:lnTo>
                  <a:lnTo>
                    <a:pt x="399824" y="72456"/>
                  </a:lnTo>
                  <a:lnTo>
                    <a:pt x="325248" y="74422"/>
                  </a:lnTo>
                  <a:lnTo>
                    <a:pt x="250671" y="72456"/>
                  </a:lnTo>
                  <a:lnTo>
                    <a:pt x="182212" y="66857"/>
                  </a:lnTo>
                  <a:lnTo>
                    <a:pt x="121821" y="58072"/>
                  </a:lnTo>
                  <a:lnTo>
                    <a:pt x="71453" y="46547"/>
                  </a:lnTo>
                  <a:lnTo>
                    <a:pt x="33058" y="32728"/>
                  </a:lnTo>
                  <a:lnTo>
                    <a:pt x="0" y="0"/>
                  </a:lnTo>
                  <a:lnTo>
                    <a:pt x="0" y="446526"/>
                  </a:lnTo>
                  <a:lnTo>
                    <a:pt x="33058" y="479255"/>
                  </a:lnTo>
                  <a:lnTo>
                    <a:pt x="71453" y="493074"/>
                  </a:lnTo>
                  <a:lnTo>
                    <a:pt x="121821" y="504599"/>
                  </a:lnTo>
                  <a:lnTo>
                    <a:pt x="182212" y="513384"/>
                  </a:lnTo>
                  <a:lnTo>
                    <a:pt x="250671" y="518983"/>
                  </a:lnTo>
                  <a:lnTo>
                    <a:pt x="325248" y="520948"/>
                  </a:lnTo>
                  <a:lnTo>
                    <a:pt x="399824" y="518983"/>
                  </a:lnTo>
                  <a:lnTo>
                    <a:pt x="468284" y="513384"/>
                  </a:lnTo>
                  <a:lnTo>
                    <a:pt x="528674" y="504599"/>
                  </a:lnTo>
                  <a:lnTo>
                    <a:pt x="579043" y="493074"/>
                  </a:lnTo>
                  <a:lnTo>
                    <a:pt x="617438" y="479255"/>
                  </a:lnTo>
                  <a:lnTo>
                    <a:pt x="650496" y="446526"/>
                  </a:lnTo>
                  <a:lnTo>
                    <a:pt x="6504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bject 24">
              <a:extLst>
                <a:ext uri="{FF2B5EF4-FFF2-40B4-BE49-F238E27FC236}">
                  <a16:creationId xmlns:a16="http://schemas.microsoft.com/office/drawing/2014/main" id="{858832CE-7CDE-8E87-3A31-960A7B872B31}"/>
                </a:ext>
              </a:extLst>
            </p:cNvPr>
            <p:cNvSpPr/>
            <p:nvPr/>
          </p:nvSpPr>
          <p:spPr>
            <a:xfrm>
              <a:off x="1611194" y="4036079"/>
              <a:ext cx="650875" cy="149225"/>
            </a:xfrm>
            <a:custGeom>
              <a:avLst/>
              <a:gdLst/>
              <a:ahLst/>
              <a:cxnLst/>
              <a:rect l="l" t="t" r="r" b="b"/>
              <a:pathLst>
                <a:path w="650875" h="149225">
                  <a:moveTo>
                    <a:pt x="325248" y="0"/>
                  </a:moveTo>
                  <a:lnTo>
                    <a:pt x="250671" y="1965"/>
                  </a:lnTo>
                  <a:lnTo>
                    <a:pt x="182212" y="7564"/>
                  </a:lnTo>
                  <a:lnTo>
                    <a:pt x="121821" y="16349"/>
                  </a:lnTo>
                  <a:lnTo>
                    <a:pt x="71453" y="27874"/>
                  </a:lnTo>
                  <a:lnTo>
                    <a:pt x="33058" y="41693"/>
                  </a:lnTo>
                  <a:lnTo>
                    <a:pt x="0" y="74421"/>
                  </a:lnTo>
                  <a:lnTo>
                    <a:pt x="8590" y="91486"/>
                  </a:lnTo>
                  <a:lnTo>
                    <a:pt x="71453" y="120969"/>
                  </a:lnTo>
                  <a:lnTo>
                    <a:pt x="121821" y="132494"/>
                  </a:lnTo>
                  <a:lnTo>
                    <a:pt x="182212" y="141279"/>
                  </a:lnTo>
                  <a:lnTo>
                    <a:pt x="250671" y="146878"/>
                  </a:lnTo>
                  <a:lnTo>
                    <a:pt x="325248" y="148843"/>
                  </a:lnTo>
                  <a:lnTo>
                    <a:pt x="399824" y="146878"/>
                  </a:lnTo>
                  <a:lnTo>
                    <a:pt x="468284" y="141279"/>
                  </a:lnTo>
                  <a:lnTo>
                    <a:pt x="528674" y="132494"/>
                  </a:lnTo>
                  <a:lnTo>
                    <a:pt x="579043" y="120969"/>
                  </a:lnTo>
                  <a:lnTo>
                    <a:pt x="617438" y="107150"/>
                  </a:lnTo>
                  <a:lnTo>
                    <a:pt x="650496" y="74421"/>
                  </a:lnTo>
                  <a:lnTo>
                    <a:pt x="641906" y="57357"/>
                  </a:lnTo>
                  <a:lnTo>
                    <a:pt x="579043" y="27874"/>
                  </a:lnTo>
                  <a:lnTo>
                    <a:pt x="528674" y="16349"/>
                  </a:lnTo>
                  <a:lnTo>
                    <a:pt x="468284" y="7564"/>
                  </a:lnTo>
                  <a:lnTo>
                    <a:pt x="399824" y="1965"/>
                  </a:lnTo>
                  <a:lnTo>
                    <a:pt x="325248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object 25">
              <a:extLst>
                <a:ext uri="{FF2B5EF4-FFF2-40B4-BE49-F238E27FC236}">
                  <a16:creationId xmlns:a16="http://schemas.microsoft.com/office/drawing/2014/main" id="{D996FDD4-FD8B-D000-A787-609F9CFB526B}"/>
                </a:ext>
              </a:extLst>
            </p:cNvPr>
            <p:cNvSpPr/>
            <p:nvPr/>
          </p:nvSpPr>
          <p:spPr>
            <a:xfrm>
              <a:off x="1611194" y="4036079"/>
              <a:ext cx="650875" cy="595630"/>
            </a:xfrm>
            <a:custGeom>
              <a:avLst/>
              <a:gdLst/>
              <a:ahLst/>
              <a:cxnLst/>
              <a:rect l="l" t="t" r="r" b="b"/>
              <a:pathLst>
                <a:path w="650875" h="595629">
                  <a:moveTo>
                    <a:pt x="650496" y="74421"/>
                  </a:moveTo>
                  <a:lnTo>
                    <a:pt x="617438" y="107150"/>
                  </a:lnTo>
                  <a:lnTo>
                    <a:pt x="579043" y="120968"/>
                  </a:lnTo>
                  <a:lnTo>
                    <a:pt x="528674" y="132493"/>
                  </a:lnTo>
                  <a:lnTo>
                    <a:pt x="468284" y="141278"/>
                  </a:lnTo>
                  <a:lnTo>
                    <a:pt x="399824" y="146877"/>
                  </a:lnTo>
                  <a:lnTo>
                    <a:pt x="325248" y="148843"/>
                  </a:lnTo>
                  <a:lnTo>
                    <a:pt x="250671" y="146877"/>
                  </a:lnTo>
                  <a:lnTo>
                    <a:pt x="182212" y="141278"/>
                  </a:lnTo>
                  <a:lnTo>
                    <a:pt x="121822" y="132493"/>
                  </a:lnTo>
                  <a:lnTo>
                    <a:pt x="71453" y="120968"/>
                  </a:lnTo>
                  <a:lnTo>
                    <a:pt x="33058" y="107150"/>
                  </a:lnTo>
                  <a:lnTo>
                    <a:pt x="0" y="74421"/>
                  </a:lnTo>
                  <a:lnTo>
                    <a:pt x="8590" y="57357"/>
                  </a:lnTo>
                  <a:lnTo>
                    <a:pt x="71453" y="27874"/>
                  </a:lnTo>
                  <a:lnTo>
                    <a:pt x="121822" y="16349"/>
                  </a:lnTo>
                  <a:lnTo>
                    <a:pt x="182212" y="7564"/>
                  </a:lnTo>
                  <a:lnTo>
                    <a:pt x="250671" y="1965"/>
                  </a:lnTo>
                  <a:lnTo>
                    <a:pt x="325248" y="0"/>
                  </a:lnTo>
                  <a:lnTo>
                    <a:pt x="399824" y="1965"/>
                  </a:lnTo>
                  <a:lnTo>
                    <a:pt x="468284" y="7564"/>
                  </a:lnTo>
                  <a:lnTo>
                    <a:pt x="528674" y="16349"/>
                  </a:lnTo>
                  <a:lnTo>
                    <a:pt x="579043" y="27874"/>
                  </a:lnTo>
                  <a:lnTo>
                    <a:pt x="617438" y="41692"/>
                  </a:lnTo>
                  <a:lnTo>
                    <a:pt x="650496" y="74421"/>
                  </a:lnTo>
                  <a:lnTo>
                    <a:pt x="650496" y="520949"/>
                  </a:lnTo>
                  <a:lnTo>
                    <a:pt x="617438" y="553677"/>
                  </a:lnTo>
                  <a:lnTo>
                    <a:pt x="579043" y="567496"/>
                  </a:lnTo>
                  <a:lnTo>
                    <a:pt x="528674" y="579021"/>
                  </a:lnTo>
                  <a:lnTo>
                    <a:pt x="468284" y="587806"/>
                  </a:lnTo>
                  <a:lnTo>
                    <a:pt x="399824" y="593405"/>
                  </a:lnTo>
                  <a:lnTo>
                    <a:pt x="325248" y="595370"/>
                  </a:lnTo>
                  <a:lnTo>
                    <a:pt x="250671" y="593405"/>
                  </a:lnTo>
                  <a:lnTo>
                    <a:pt x="182212" y="587806"/>
                  </a:lnTo>
                  <a:lnTo>
                    <a:pt x="121822" y="579021"/>
                  </a:lnTo>
                  <a:lnTo>
                    <a:pt x="71453" y="567496"/>
                  </a:lnTo>
                  <a:lnTo>
                    <a:pt x="33058" y="553677"/>
                  </a:lnTo>
                  <a:lnTo>
                    <a:pt x="0" y="520949"/>
                  </a:lnTo>
                  <a:lnTo>
                    <a:pt x="0" y="74421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object 26">
            <a:extLst>
              <a:ext uri="{FF2B5EF4-FFF2-40B4-BE49-F238E27FC236}">
                <a16:creationId xmlns:a16="http://schemas.microsoft.com/office/drawing/2014/main" id="{62281AFE-2E1E-D547-8EFB-2A2B3EB6910D}"/>
              </a:ext>
            </a:extLst>
          </p:cNvPr>
          <p:cNvSpPr txBox="1"/>
          <p:nvPr/>
        </p:nvSpPr>
        <p:spPr>
          <a:xfrm>
            <a:off x="1688405" y="3604613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6" name="object 27">
            <a:extLst>
              <a:ext uri="{FF2B5EF4-FFF2-40B4-BE49-F238E27FC236}">
                <a16:creationId xmlns:a16="http://schemas.microsoft.com/office/drawing/2014/main" id="{BD218654-AB6C-F9F9-05E9-9E29970739F4}"/>
              </a:ext>
            </a:extLst>
          </p:cNvPr>
          <p:cNvGrpSpPr/>
          <p:nvPr/>
        </p:nvGrpSpPr>
        <p:grpSpPr>
          <a:xfrm>
            <a:off x="2404818" y="3358014"/>
            <a:ext cx="662305" cy="601345"/>
            <a:chOff x="2404818" y="4030364"/>
            <a:chExt cx="662305" cy="601345"/>
          </a:xfrm>
        </p:grpSpPr>
        <p:sp>
          <p:nvSpPr>
            <p:cNvPr id="157" name="object 28">
              <a:extLst>
                <a:ext uri="{FF2B5EF4-FFF2-40B4-BE49-F238E27FC236}">
                  <a16:creationId xmlns:a16="http://schemas.microsoft.com/office/drawing/2014/main" id="{186D5FA9-CC5D-8CD5-A5D9-8D12EE2A1A2C}"/>
                </a:ext>
              </a:extLst>
            </p:cNvPr>
            <p:cNvSpPr/>
            <p:nvPr/>
          </p:nvSpPr>
          <p:spPr>
            <a:xfrm>
              <a:off x="2410533" y="4109811"/>
              <a:ext cx="650875" cy="516255"/>
            </a:xfrm>
            <a:custGeom>
              <a:avLst/>
              <a:gdLst/>
              <a:ahLst/>
              <a:cxnLst/>
              <a:rect l="l" t="t" r="r" b="b"/>
              <a:pathLst>
                <a:path w="650875" h="516254">
                  <a:moveTo>
                    <a:pt x="650496" y="0"/>
                  </a:moveTo>
                  <a:lnTo>
                    <a:pt x="617438" y="32425"/>
                  </a:lnTo>
                  <a:lnTo>
                    <a:pt x="579043" y="46115"/>
                  </a:lnTo>
                  <a:lnTo>
                    <a:pt x="528674" y="57534"/>
                  </a:lnTo>
                  <a:lnTo>
                    <a:pt x="468284" y="66238"/>
                  </a:lnTo>
                  <a:lnTo>
                    <a:pt x="399824" y="71785"/>
                  </a:lnTo>
                  <a:lnTo>
                    <a:pt x="325248" y="73732"/>
                  </a:lnTo>
                  <a:lnTo>
                    <a:pt x="250671" y="71785"/>
                  </a:lnTo>
                  <a:lnTo>
                    <a:pt x="182212" y="66238"/>
                  </a:lnTo>
                  <a:lnTo>
                    <a:pt x="121821" y="57534"/>
                  </a:lnTo>
                  <a:lnTo>
                    <a:pt x="71453" y="46115"/>
                  </a:lnTo>
                  <a:lnTo>
                    <a:pt x="33058" y="32425"/>
                  </a:lnTo>
                  <a:lnTo>
                    <a:pt x="0" y="0"/>
                  </a:lnTo>
                  <a:lnTo>
                    <a:pt x="0" y="442393"/>
                  </a:lnTo>
                  <a:lnTo>
                    <a:pt x="33058" y="474818"/>
                  </a:lnTo>
                  <a:lnTo>
                    <a:pt x="71453" y="488508"/>
                  </a:lnTo>
                  <a:lnTo>
                    <a:pt x="121821" y="499927"/>
                  </a:lnTo>
                  <a:lnTo>
                    <a:pt x="182212" y="508631"/>
                  </a:lnTo>
                  <a:lnTo>
                    <a:pt x="250671" y="514178"/>
                  </a:lnTo>
                  <a:lnTo>
                    <a:pt x="325248" y="516125"/>
                  </a:lnTo>
                  <a:lnTo>
                    <a:pt x="399824" y="514178"/>
                  </a:lnTo>
                  <a:lnTo>
                    <a:pt x="468284" y="508631"/>
                  </a:lnTo>
                  <a:lnTo>
                    <a:pt x="528674" y="499927"/>
                  </a:lnTo>
                  <a:lnTo>
                    <a:pt x="579043" y="488508"/>
                  </a:lnTo>
                  <a:lnTo>
                    <a:pt x="617438" y="474818"/>
                  </a:lnTo>
                  <a:lnTo>
                    <a:pt x="650496" y="442393"/>
                  </a:lnTo>
                  <a:lnTo>
                    <a:pt x="6504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object 29">
              <a:extLst>
                <a:ext uri="{FF2B5EF4-FFF2-40B4-BE49-F238E27FC236}">
                  <a16:creationId xmlns:a16="http://schemas.microsoft.com/office/drawing/2014/main" id="{965154DF-ACE0-F4B8-F09B-5B563299220C}"/>
                </a:ext>
              </a:extLst>
            </p:cNvPr>
            <p:cNvSpPr/>
            <p:nvPr/>
          </p:nvSpPr>
          <p:spPr>
            <a:xfrm>
              <a:off x="2410533" y="4036079"/>
              <a:ext cx="650875" cy="147955"/>
            </a:xfrm>
            <a:custGeom>
              <a:avLst/>
              <a:gdLst/>
              <a:ahLst/>
              <a:cxnLst/>
              <a:rect l="l" t="t" r="r" b="b"/>
              <a:pathLst>
                <a:path w="650875" h="147954">
                  <a:moveTo>
                    <a:pt x="325248" y="0"/>
                  </a:moveTo>
                  <a:lnTo>
                    <a:pt x="250671" y="1947"/>
                  </a:lnTo>
                  <a:lnTo>
                    <a:pt x="182212" y="7494"/>
                  </a:lnTo>
                  <a:lnTo>
                    <a:pt x="121821" y="16198"/>
                  </a:lnTo>
                  <a:lnTo>
                    <a:pt x="71453" y="27616"/>
                  </a:lnTo>
                  <a:lnTo>
                    <a:pt x="33058" y="41306"/>
                  </a:lnTo>
                  <a:lnTo>
                    <a:pt x="0" y="73732"/>
                  </a:lnTo>
                  <a:lnTo>
                    <a:pt x="8590" y="90638"/>
                  </a:lnTo>
                  <a:lnTo>
                    <a:pt x="71453" y="119848"/>
                  </a:lnTo>
                  <a:lnTo>
                    <a:pt x="121821" y="131266"/>
                  </a:lnTo>
                  <a:lnTo>
                    <a:pt x="182212" y="139970"/>
                  </a:lnTo>
                  <a:lnTo>
                    <a:pt x="250671" y="145517"/>
                  </a:lnTo>
                  <a:lnTo>
                    <a:pt x="325248" y="147464"/>
                  </a:lnTo>
                  <a:lnTo>
                    <a:pt x="399824" y="145517"/>
                  </a:lnTo>
                  <a:lnTo>
                    <a:pt x="468284" y="139970"/>
                  </a:lnTo>
                  <a:lnTo>
                    <a:pt x="528674" y="131266"/>
                  </a:lnTo>
                  <a:lnTo>
                    <a:pt x="579043" y="119848"/>
                  </a:lnTo>
                  <a:lnTo>
                    <a:pt x="617438" y="106158"/>
                  </a:lnTo>
                  <a:lnTo>
                    <a:pt x="650496" y="73732"/>
                  </a:lnTo>
                  <a:lnTo>
                    <a:pt x="641906" y="56826"/>
                  </a:lnTo>
                  <a:lnTo>
                    <a:pt x="579043" y="27616"/>
                  </a:lnTo>
                  <a:lnTo>
                    <a:pt x="528674" y="16198"/>
                  </a:lnTo>
                  <a:lnTo>
                    <a:pt x="468284" y="7494"/>
                  </a:lnTo>
                  <a:lnTo>
                    <a:pt x="399824" y="1947"/>
                  </a:lnTo>
                  <a:lnTo>
                    <a:pt x="325248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object 30">
              <a:extLst>
                <a:ext uri="{FF2B5EF4-FFF2-40B4-BE49-F238E27FC236}">
                  <a16:creationId xmlns:a16="http://schemas.microsoft.com/office/drawing/2014/main" id="{4403C3EA-8612-18B6-0557-B2A8FD0B11AD}"/>
                </a:ext>
              </a:extLst>
            </p:cNvPr>
            <p:cNvSpPr/>
            <p:nvPr/>
          </p:nvSpPr>
          <p:spPr>
            <a:xfrm>
              <a:off x="2410533" y="4036079"/>
              <a:ext cx="650875" cy="589915"/>
            </a:xfrm>
            <a:custGeom>
              <a:avLst/>
              <a:gdLst/>
              <a:ahLst/>
              <a:cxnLst/>
              <a:rect l="l" t="t" r="r" b="b"/>
              <a:pathLst>
                <a:path w="650875" h="589914">
                  <a:moveTo>
                    <a:pt x="650496" y="73732"/>
                  </a:moveTo>
                  <a:lnTo>
                    <a:pt x="617438" y="106157"/>
                  </a:lnTo>
                  <a:lnTo>
                    <a:pt x="579043" y="119848"/>
                  </a:lnTo>
                  <a:lnTo>
                    <a:pt x="528674" y="131266"/>
                  </a:lnTo>
                  <a:lnTo>
                    <a:pt x="468284" y="139970"/>
                  </a:lnTo>
                  <a:lnTo>
                    <a:pt x="399824" y="145517"/>
                  </a:lnTo>
                  <a:lnTo>
                    <a:pt x="325248" y="147464"/>
                  </a:lnTo>
                  <a:lnTo>
                    <a:pt x="250671" y="145517"/>
                  </a:lnTo>
                  <a:lnTo>
                    <a:pt x="182212" y="139970"/>
                  </a:lnTo>
                  <a:lnTo>
                    <a:pt x="121822" y="131266"/>
                  </a:lnTo>
                  <a:lnTo>
                    <a:pt x="71453" y="119848"/>
                  </a:lnTo>
                  <a:lnTo>
                    <a:pt x="33058" y="106157"/>
                  </a:lnTo>
                  <a:lnTo>
                    <a:pt x="0" y="73732"/>
                  </a:lnTo>
                  <a:lnTo>
                    <a:pt x="8590" y="56826"/>
                  </a:lnTo>
                  <a:lnTo>
                    <a:pt x="71453" y="27616"/>
                  </a:lnTo>
                  <a:lnTo>
                    <a:pt x="121822" y="16198"/>
                  </a:lnTo>
                  <a:lnTo>
                    <a:pt x="182212" y="7494"/>
                  </a:lnTo>
                  <a:lnTo>
                    <a:pt x="250671" y="1947"/>
                  </a:lnTo>
                  <a:lnTo>
                    <a:pt x="325248" y="0"/>
                  </a:lnTo>
                  <a:lnTo>
                    <a:pt x="399824" y="1947"/>
                  </a:lnTo>
                  <a:lnTo>
                    <a:pt x="468284" y="7494"/>
                  </a:lnTo>
                  <a:lnTo>
                    <a:pt x="528674" y="16198"/>
                  </a:lnTo>
                  <a:lnTo>
                    <a:pt x="579043" y="27616"/>
                  </a:lnTo>
                  <a:lnTo>
                    <a:pt x="617438" y="41306"/>
                  </a:lnTo>
                  <a:lnTo>
                    <a:pt x="650496" y="73732"/>
                  </a:lnTo>
                  <a:lnTo>
                    <a:pt x="650496" y="516125"/>
                  </a:lnTo>
                  <a:lnTo>
                    <a:pt x="617438" y="548550"/>
                  </a:lnTo>
                  <a:lnTo>
                    <a:pt x="579043" y="562240"/>
                  </a:lnTo>
                  <a:lnTo>
                    <a:pt x="528674" y="573659"/>
                  </a:lnTo>
                  <a:lnTo>
                    <a:pt x="468284" y="582363"/>
                  </a:lnTo>
                  <a:lnTo>
                    <a:pt x="399824" y="587910"/>
                  </a:lnTo>
                  <a:lnTo>
                    <a:pt x="325248" y="589857"/>
                  </a:lnTo>
                  <a:lnTo>
                    <a:pt x="250671" y="587910"/>
                  </a:lnTo>
                  <a:lnTo>
                    <a:pt x="182212" y="582363"/>
                  </a:lnTo>
                  <a:lnTo>
                    <a:pt x="121822" y="573659"/>
                  </a:lnTo>
                  <a:lnTo>
                    <a:pt x="71453" y="562240"/>
                  </a:lnTo>
                  <a:lnTo>
                    <a:pt x="33058" y="548550"/>
                  </a:lnTo>
                  <a:lnTo>
                    <a:pt x="0" y="516125"/>
                  </a:lnTo>
                  <a:lnTo>
                    <a:pt x="0" y="73732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0" name="object 31">
            <a:extLst>
              <a:ext uri="{FF2B5EF4-FFF2-40B4-BE49-F238E27FC236}">
                <a16:creationId xmlns:a16="http://schemas.microsoft.com/office/drawing/2014/main" id="{B84D234E-A682-B03B-59BA-767934F2DA7F}"/>
              </a:ext>
            </a:extLst>
          </p:cNvPr>
          <p:cNvSpPr txBox="1"/>
          <p:nvPr/>
        </p:nvSpPr>
        <p:spPr>
          <a:xfrm>
            <a:off x="2486793" y="3599100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1" name="object 32">
            <a:extLst>
              <a:ext uri="{FF2B5EF4-FFF2-40B4-BE49-F238E27FC236}">
                <a16:creationId xmlns:a16="http://schemas.microsoft.com/office/drawing/2014/main" id="{62B20275-6245-BDAB-7C3E-934A933136A1}"/>
              </a:ext>
            </a:extLst>
          </p:cNvPr>
          <p:cNvGrpSpPr/>
          <p:nvPr/>
        </p:nvGrpSpPr>
        <p:grpSpPr>
          <a:xfrm>
            <a:off x="3215183" y="3352502"/>
            <a:ext cx="662305" cy="607060"/>
            <a:chOff x="3215183" y="4024852"/>
            <a:chExt cx="662305" cy="607060"/>
          </a:xfrm>
        </p:grpSpPr>
        <p:sp>
          <p:nvSpPr>
            <p:cNvPr id="162" name="object 33">
              <a:extLst>
                <a:ext uri="{FF2B5EF4-FFF2-40B4-BE49-F238E27FC236}">
                  <a16:creationId xmlns:a16="http://schemas.microsoft.com/office/drawing/2014/main" id="{0D7A5A30-DB05-8BCD-243B-DBC6446B543A}"/>
                </a:ext>
              </a:extLst>
            </p:cNvPr>
            <p:cNvSpPr/>
            <p:nvPr/>
          </p:nvSpPr>
          <p:spPr>
            <a:xfrm>
              <a:off x="3220898" y="4104988"/>
              <a:ext cx="650875" cy="521334"/>
            </a:xfrm>
            <a:custGeom>
              <a:avLst/>
              <a:gdLst/>
              <a:ahLst/>
              <a:cxnLst/>
              <a:rect l="l" t="t" r="r" b="b"/>
              <a:pathLst>
                <a:path w="650875" h="521335">
                  <a:moveTo>
                    <a:pt x="650496" y="0"/>
                  </a:moveTo>
                  <a:lnTo>
                    <a:pt x="617437" y="32728"/>
                  </a:lnTo>
                  <a:lnTo>
                    <a:pt x="579042" y="46547"/>
                  </a:lnTo>
                  <a:lnTo>
                    <a:pt x="528674" y="58072"/>
                  </a:lnTo>
                  <a:lnTo>
                    <a:pt x="468283" y="66857"/>
                  </a:lnTo>
                  <a:lnTo>
                    <a:pt x="399824" y="72456"/>
                  </a:lnTo>
                  <a:lnTo>
                    <a:pt x="325248" y="74422"/>
                  </a:lnTo>
                  <a:lnTo>
                    <a:pt x="250671" y="72456"/>
                  </a:lnTo>
                  <a:lnTo>
                    <a:pt x="182212" y="66857"/>
                  </a:lnTo>
                  <a:lnTo>
                    <a:pt x="121821" y="58072"/>
                  </a:lnTo>
                  <a:lnTo>
                    <a:pt x="71453" y="46547"/>
                  </a:lnTo>
                  <a:lnTo>
                    <a:pt x="33058" y="32728"/>
                  </a:lnTo>
                  <a:lnTo>
                    <a:pt x="0" y="0"/>
                  </a:lnTo>
                  <a:lnTo>
                    <a:pt x="0" y="446526"/>
                  </a:lnTo>
                  <a:lnTo>
                    <a:pt x="33058" y="479256"/>
                  </a:lnTo>
                  <a:lnTo>
                    <a:pt x="71453" y="493075"/>
                  </a:lnTo>
                  <a:lnTo>
                    <a:pt x="121821" y="504600"/>
                  </a:lnTo>
                  <a:lnTo>
                    <a:pt x="182212" y="513385"/>
                  </a:lnTo>
                  <a:lnTo>
                    <a:pt x="250671" y="518984"/>
                  </a:lnTo>
                  <a:lnTo>
                    <a:pt x="325248" y="520950"/>
                  </a:lnTo>
                  <a:lnTo>
                    <a:pt x="399824" y="518984"/>
                  </a:lnTo>
                  <a:lnTo>
                    <a:pt x="468283" y="513385"/>
                  </a:lnTo>
                  <a:lnTo>
                    <a:pt x="528674" y="504600"/>
                  </a:lnTo>
                  <a:lnTo>
                    <a:pt x="579042" y="493075"/>
                  </a:lnTo>
                  <a:lnTo>
                    <a:pt x="617437" y="479256"/>
                  </a:lnTo>
                  <a:lnTo>
                    <a:pt x="650496" y="446526"/>
                  </a:lnTo>
                  <a:lnTo>
                    <a:pt x="6504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bject 34">
              <a:extLst>
                <a:ext uri="{FF2B5EF4-FFF2-40B4-BE49-F238E27FC236}">
                  <a16:creationId xmlns:a16="http://schemas.microsoft.com/office/drawing/2014/main" id="{67007504-EC7E-07E7-9878-7D963767AEE9}"/>
                </a:ext>
              </a:extLst>
            </p:cNvPr>
            <p:cNvSpPr/>
            <p:nvPr/>
          </p:nvSpPr>
          <p:spPr>
            <a:xfrm>
              <a:off x="3220898" y="4030567"/>
              <a:ext cx="650875" cy="149225"/>
            </a:xfrm>
            <a:custGeom>
              <a:avLst/>
              <a:gdLst/>
              <a:ahLst/>
              <a:cxnLst/>
              <a:rect l="l" t="t" r="r" b="b"/>
              <a:pathLst>
                <a:path w="650875" h="149225">
                  <a:moveTo>
                    <a:pt x="325248" y="0"/>
                  </a:moveTo>
                  <a:lnTo>
                    <a:pt x="250671" y="1965"/>
                  </a:lnTo>
                  <a:lnTo>
                    <a:pt x="182212" y="7564"/>
                  </a:lnTo>
                  <a:lnTo>
                    <a:pt x="121821" y="16349"/>
                  </a:lnTo>
                  <a:lnTo>
                    <a:pt x="71453" y="27874"/>
                  </a:lnTo>
                  <a:lnTo>
                    <a:pt x="33058" y="41692"/>
                  </a:lnTo>
                  <a:lnTo>
                    <a:pt x="0" y="74420"/>
                  </a:lnTo>
                  <a:lnTo>
                    <a:pt x="8590" y="91485"/>
                  </a:lnTo>
                  <a:lnTo>
                    <a:pt x="71453" y="120967"/>
                  </a:lnTo>
                  <a:lnTo>
                    <a:pt x="121821" y="132493"/>
                  </a:lnTo>
                  <a:lnTo>
                    <a:pt x="182212" y="141278"/>
                  </a:lnTo>
                  <a:lnTo>
                    <a:pt x="250671" y="146877"/>
                  </a:lnTo>
                  <a:lnTo>
                    <a:pt x="325248" y="148842"/>
                  </a:lnTo>
                  <a:lnTo>
                    <a:pt x="399824" y="146877"/>
                  </a:lnTo>
                  <a:lnTo>
                    <a:pt x="468283" y="141278"/>
                  </a:lnTo>
                  <a:lnTo>
                    <a:pt x="528674" y="132493"/>
                  </a:lnTo>
                  <a:lnTo>
                    <a:pt x="579042" y="120967"/>
                  </a:lnTo>
                  <a:lnTo>
                    <a:pt x="617437" y="107149"/>
                  </a:lnTo>
                  <a:lnTo>
                    <a:pt x="650496" y="74420"/>
                  </a:lnTo>
                  <a:lnTo>
                    <a:pt x="641906" y="57356"/>
                  </a:lnTo>
                  <a:lnTo>
                    <a:pt x="579042" y="27874"/>
                  </a:lnTo>
                  <a:lnTo>
                    <a:pt x="528674" y="16349"/>
                  </a:lnTo>
                  <a:lnTo>
                    <a:pt x="468283" y="7564"/>
                  </a:lnTo>
                  <a:lnTo>
                    <a:pt x="399824" y="1965"/>
                  </a:lnTo>
                  <a:lnTo>
                    <a:pt x="325248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bject 35">
              <a:extLst>
                <a:ext uri="{FF2B5EF4-FFF2-40B4-BE49-F238E27FC236}">
                  <a16:creationId xmlns:a16="http://schemas.microsoft.com/office/drawing/2014/main" id="{55AD07E6-CAEE-1B6B-466F-D83FC2E6940C}"/>
                </a:ext>
              </a:extLst>
            </p:cNvPr>
            <p:cNvSpPr/>
            <p:nvPr/>
          </p:nvSpPr>
          <p:spPr>
            <a:xfrm>
              <a:off x="3220898" y="4030567"/>
              <a:ext cx="650875" cy="595630"/>
            </a:xfrm>
            <a:custGeom>
              <a:avLst/>
              <a:gdLst/>
              <a:ahLst/>
              <a:cxnLst/>
              <a:rect l="l" t="t" r="r" b="b"/>
              <a:pathLst>
                <a:path w="650875" h="595629">
                  <a:moveTo>
                    <a:pt x="650496" y="74421"/>
                  </a:moveTo>
                  <a:lnTo>
                    <a:pt x="617438" y="107150"/>
                  </a:lnTo>
                  <a:lnTo>
                    <a:pt x="579043" y="120968"/>
                  </a:lnTo>
                  <a:lnTo>
                    <a:pt x="528674" y="132493"/>
                  </a:lnTo>
                  <a:lnTo>
                    <a:pt x="468284" y="141278"/>
                  </a:lnTo>
                  <a:lnTo>
                    <a:pt x="399824" y="146877"/>
                  </a:lnTo>
                  <a:lnTo>
                    <a:pt x="325248" y="148843"/>
                  </a:lnTo>
                  <a:lnTo>
                    <a:pt x="250671" y="146877"/>
                  </a:lnTo>
                  <a:lnTo>
                    <a:pt x="182212" y="141278"/>
                  </a:lnTo>
                  <a:lnTo>
                    <a:pt x="121822" y="132493"/>
                  </a:lnTo>
                  <a:lnTo>
                    <a:pt x="71453" y="120968"/>
                  </a:lnTo>
                  <a:lnTo>
                    <a:pt x="33058" y="107150"/>
                  </a:lnTo>
                  <a:lnTo>
                    <a:pt x="0" y="74421"/>
                  </a:lnTo>
                  <a:lnTo>
                    <a:pt x="8590" y="57357"/>
                  </a:lnTo>
                  <a:lnTo>
                    <a:pt x="71453" y="27874"/>
                  </a:lnTo>
                  <a:lnTo>
                    <a:pt x="121822" y="16349"/>
                  </a:lnTo>
                  <a:lnTo>
                    <a:pt x="182212" y="7564"/>
                  </a:lnTo>
                  <a:lnTo>
                    <a:pt x="250671" y="1965"/>
                  </a:lnTo>
                  <a:lnTo>
                    <a:pt x="325248" y="0"/>
                  </a:lnTo>
                  <a:lnTo>
                    <a:pt x="399824" y="1965"/>
                  </a:lnTo>
                  <a:lnTo>
                    <a:pt x="468284" y="7564"/>
                  </a:lnTo>
                  <a:lnTo>
                    <a:pt x="528674" y="16349"/>
                  </a:lnTo>
                  <a:lnTo>
                    <a:pt x="579043" y="27874"/>
                  </a:lnTo>
                  <a:lnTo>
                    <a:pt x="617438" y="41692"/>
                  </a:lnTo>
                  <a:lnTo>
                    <a:pt x="650496" y="74421"/>
                  </a:lnTo>
                  <a:lnTo>
                    <a:pt x="650496" y="520949"/>
                  </a:lnTo>
                  <a:lnTo>
                    <a:pt x="617438" y="553677"/>
                  </a:lnTo>
                  <a:lnTo>
                    <a:pt x="579043" y="567496"/>
                  </a:lnTo>
                  <a:lnTo>
                    <a:pt x="528674" y="579021"/>
                  </a:lnTo>
                  <a:lnTo>
                    <a:pt x="468284" y="587806"/>
                  </a:lnTo>
                  <a:lnTo>
                    <a:pt x="399824" y="593405"/>
                  </a:lnTo>
                  <a:lnTo>
                    <a:pt x="325248" y="595370"/>
                  </a:lnTo>
                  <a:lnTo>
                    <a:pt x="250671" y="593405"/>
                  </a:lnTo>
                  <a:lnTo>
                    <a:pt x="182212" y="587806"/>
                  </a:lnTo>
                  <a:lnTo>
                    <a:pt x="121822" y="579021"/>
                  </a:lnTo>
                  <a:lnTo>
                    <a:pt x="71453" y="567496"/>
                  </a:lnTo>
                  <a:lnTo>
                    <a:pt x="33058" y="553677"/>
                  </a:lnTo>
                  <a:lnTo>
                    <a:pt x="0" y="520949"/>
                  </a:lnTo>
                  <a:lnTo>
                    <a:pt x="0" y="74421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5" name="object 36">
            <a:extLst>
              <a:ext uri="{FF2B5EF4-FFF2-40B4-BE49-F238E27FC236}">
                <a16:creationId xmlns:a16="http://schemas.microsoft.com/office/drawing/2014/main" id="{DEACE1CA-491C-C7F6-470E-7E28DF2C3A38}"/>
              </a:ext>
            </a:extLst>
          </p:cNvPr>
          <p:cNvSpPr txBox="1"/>
          <p:nvPr/>
        </p:nvSpPr>
        <p:spPr>
          <a:xfrm>
            <a:off x="3296585" y="3599100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6" name="object 37">
            <a:extLst>
              <a:ext uri="{FF2B5EF4-FFF2-40B4-BE49-F238E27FC236}">
                <a16:creationId xmlns:a16="http://schemas.microsoft.com/office/drawing/2014/main" id="{3F2EAF6D-5F54-1DD0-C5E6-1E5C02EDED45}"/>
              </a:ext>
            </a:extLst>
          </p:cNvPr>
          <p:cNvGrpSpPr/>
          <p:nvPr/>
        </p:nvGrpSpPr>
        <p:grpSpPr>
          <a:xfrm>
            <a:off x="4014523" y="3352502"/>
            <a:ext cx="656590" cy="601345"/>
            <a:chOff x="4014523" y="4024852"/>
            <a:chExt cx="656590" cy="601345"/>
          </a:xfrm>
        </p:grpSpPr>
        <p:sp>
          <p:nvSpPr>
            <p:cNvPr id="167" name="object 38">
              <a:extLst>
                <a:ext uri="{FF2B5EF4-FFF2-40B4-BE49-F238E27FC236}">
                  <a16:creationId xmlns:a16="http://schemas.microsoft.com/office/drawing/2014/main" id="{BC80B34A-772D-920C-FCCD-BD79B750178D}"/>
                </a:ext>
              </a:extLst>
            </p:cNvPr>
            <p:cNvSpPr/>
            <p:nvPr/>
          </p:nvSpPr>
          <p:spPr>
            <a:xfrm>
              <a:off x="4020238" y="4104298"/>
              <a:ext cx="645160" cy="516255"/>
            </a:xfrm>
            <a:custGeom>
              <a:avLst/>
              <a:gdLst/>
              <a:ahLst/>
              <a:cxnLst/>
              <a:rect l="l" t="t" r="r" b="b"/>
              <a:pathLst>
                <a:path w="645160" h="516254">
                  <a:moveTo>
                    <a:pt x="644983" y="0"/>
                  </a:moveTo>
                  <a:lnTo>
                    <a:pt x="612204" y="32425"/>
                  </a:lnTo>
                  <a:lnTo>
                    <a:pt x="574135" y="46115"/>
                  </a:lnTo>
                  <a:lnTo>
                    <a:pt x="524193" y="57534"/>
                  </a:lnTo>
                  <a:lnTo>
                    <a:pt x="464314" y="66238"/>
                  </a:lnTo>
                  <a:lnTo>
                    <a:pt x="396435" y="71785"/>
                  </a:lnTo>
                  <a:lnTo>
                    <a:pt x="322491" y="73732"/>
                  </a:lnTo>
                  <a:lnTo>
                    <a:pt x="248546" y="71785"/>
                  </a:lnTo>
                  <a:lnTo>
                    <a:pt x="180667" y="66238"/>
                  </a:lnTo>
                  <a:lnTo>
                    <a:pt x="120789" y="57534"/>
                  </a:lnTo>
                  <a:lnTo>
                    <a:pt x="70847" y="46115"/>
                  </a:lnTo>
                  <a:lnTo>
                    <a:pt x="32778" y="32425"/>
                  </a:lnTo>
                  <a:lnTo>
                    <a:pt x="0" y="0"/>
                  </a:lnTo>
                  <a:lnTo>
                    <a:pt x="0" y="442393"/>
                  </a:lnTo>
                  <a:lnTo>
                    <a:pt x="32778" y="474818"/>
                  </a:lnTo>
                  <a:lnTo>
                    <a:pt x="70847" y="488508"/>
                  </a:lnTo>
                  <a:lnTo>
                    <a:pt x="120789" y="499927"/>
                  </a:lnTo>
                  <a:lnTo>
                    <a:pt x="180667" y="508631"/>
                  </a:lnTo>
                  <a:lnTo>
                    <a:pt x="248546" y="514178"/>
                  </a:lnTo>
                  <a:lnTo>
                    <a:pt x="322491" y="516125"/>
                  </a:lnTo>
                  <a:lnTo>
                    <a:pt x="396435" y="514178"/>
                  </a:lnTo>
                  <a:lnTo>
                    <a:pt x="464314" y="508631"/>
                  </a:lnTo>
                  <a:lnTo>
                    <a:pt x="524193" y="499927"/>
                  </a:lnTo>
                  <a:lnTo>
                    <a:pt x="574135" y="488508"/>
                  </a:lnTo>
                  <a:lnTo>
                    <a:pt x="612204" y="474818"/>
                  </a:lnTo>
                  <a:lnTo>
                    <a:pt x="644983" y="442393"/>
                  </a:lnTo>
                  <a:lnTo>
                    <a:pt x="6449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bject 39">
              <a:extLst>
                <a:ext uri="{FF2B5EF4-FFF2-40B4-BE49-F238E27FC236}">
                  <a16:creationId xmlns:a16="http://schemas.microsoft.com/office/drawing/2014/main" id="{38109AE1-07E3-8B60-22F3-76D1018BFD94}"/>
                </a:ext>
              </a:extLst>
            </p:cNvPr>
            <p:cNvSpPr/>
            <p:nvPr/>
          </p:nvSpPr>
          <p:spPr>
            <a:xfrm>
              <a:off x="4020238" y="4030567"/>
              <a:ext cx="645160" cy="147955"/>
            </a:xfrm>
            <a:custGeom>
              <a:avLst/>
              <a:gdLst/>
              <a:ahLst/>
              <a:cxnLst/>
              <a:rect l="l" t="t" r="r" b="b"/>
              <a:pathLst>
                <a:path w="645160" h="147954">
                  <a:moveTo>
                    <a:pt x="322491" y="0"/>
                  </a:moveTo>
                  <a:lnTo>
                    <a:pt x="248546" y="1947"/>
                  </a:lnTo>
                  <a:lnTo>
                    <a:pt x="180667" y="7494"/>
                  </a:lnTo>
                  <a:lnTo>
                    <a:pt x="120789" y="16198"/>
                  </a:lnTo>
                  <a:lnTo>
                    <a:pt x="70847" y="27616"/>
                  </a:lnTo>
                  <a:lnTo>
                    <a:pt x="32778" y="41306"/>
                  </a:lnTo>
                  <a:lnTo>
                    <a:pt x="0" y="73731"/>
                  </a:lnTo>
                  <a:lnTo>
                    <a:pt x="8517" y="90637"/>
                  </a:lnTo>
                  <a:lnTo>
                    <a:pt x="70847" y="119846"/>
                  </a:lnTo>
                  <a:lnTo>
                    <a:pt x="120789" y="131265"/>
                  </a:lnTo>
                  <a:lnTo>
                    <a:pt x="180667" y="139969"/>
                  </a:lnTo>
                  <a:lnTo>
                    <a:pt x="248546" y="145516"/>
                  </a:lnTo>
                  <a:lnTo>
                    <a:pt x="322491" y="147463"/>
                  </a:lnTo>
                  <a:lnTo>
                    <a:pt x="396435" y="145516"/>
                  </a:lnTo>
                  <a:lnTo>
                    <a:pt x="464314" y="139969"/>
                  </a:lnTo>
                  <a:lnTo>
                    <a:pt x="524193" y="131265"/>
                  </a:lnTo>
                  <a:lnTo>
                    <a:pt x="574135" y="119846"/>
                  </a:lnTo>
                  <a:lnTo>
                    <a:pt x="612204" y="106156"/>
                  </a:lnTo>
                  <a:lnTo>
                    <a:pt x="644983" y="73731"/>
                  </a:lnTo>
                  <a:lnTo>
                    <a:pt x="636466" y="56825"/>
                  </a:lnTo>
                  <a:lnTo>
                    <a:pt x="574135" y="27616"/>
                  </a:lnTo>
                  <a:lnTo>
                    <a:pt x="524193" y="16198"/>
                  </a:lnTo>
                  <a:lnTo>
                    <a:pt x="464314" y="7494"/>
                  </a:lnTo>
                  <a:lnTo>
                    <a:pt x="396435" y="1947"/>
                  </a:lnTo>
                  <a:lnTo>
                    <a:pt x="322491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bject 40">
              <a:extLst>
                <a:ext uri="{FF2B5EF4-FFF2-40B4-BE49-F238E27FC236}">
                  <a16:creationId xmlns:a16="http://schemas.microsoft.com/office/drawing/2014/main" id="{89ED69BF-B7AC-67E5-AEBC-6321A0F2813B}"/>
                </a:ext>
              </a:extLst>
            </p:cNvPr>
            <p:cNvSpPr/>
            <p:nvPr/>
          </p:nvSpPr>
          <p:spPr>
            <a:xfrm>
              <a:off x="4020238" y="4030567"/>
              <a:ext cx="645160" cy="589915"/>
            </a:xfrm>
            <a:custGeom>
              <a:avLst/>
              <a:gdLst/>
              <a:ahLst/>
              <a:cxnLst/>
              <a:rect l="l" t="t" r="r" b="b"/>
              <a:pathLst>
                <a:path w="645160" h="589914">
                  <a:moveTo>
                    <a:pt x="644984" y="73732"/>
                  </a:moveTo>
                  <a:lnTo>
                    <a:pt x="612205" y="106157"/>
                  </a:lnTo>
                  <a:lnTo>
                    <a:pt x="574136" y="119848"/>
                  </a:lnTo>
                  <a:lnTo>
                    <a:pt x="524194" y="131266"/>
                  </a:lnTo>
                  <a:lnTo>
                    <a:pt x="464315" y="139970"/>
                  </a:lnTo>
                  <a:lnTo>
                    <a:pt x="396436" y="145517"/>
                  </a:lnTo>
                  <a:lnTo>
                    <a:pt x="322492" y="147464"/>
                  </a:lnTo>
                  <a:lnTo>
                    <a:pt x="248547" y="145517"/>
                  </a:lnTo>
                  <a:lnTo>
                    <a:pt x="180668" y="139970"/>
                  </a:lnTo>
                  <a:lnTo>
                    <a:pt x="120789" y="131266"/>
                  </a:lnTo>
                  <a:lnTo>
                    <a:pt x="70847" y="119848"/>
                  </a:lnTo>
                  <a:lnTo>
                    <a:pt x="32778" y="106157"/>
                  </a:lnTo>
                  <a:lnTo>
                    <a:pt x="0" y="73732"/>
                  </a:lnTo>
                  <a:lnTo>
                    <a:pt x="8517" y="56826"/>
                  </a:lnTo>
                  <a:lnTo>
                    <a:pt x="70847" y="27616"/>
                  </a:lnTo>
                  <a:lnTo>
                    <a:pt x="120789" y="16198"/>
                  </a:lnTo>
                  <a:lnTo>
                    <a:pt x="180668" y="7494"/>
                  </a:lnTo>
                  <a:lnTo>
                    <a:pt x="248547" y="1947"/>
                  </a:lnTo>
                  <a:lnTo>
                    <a:pt x="322492" y="0"/>
                  </a:lnTo>
                  <a:lnTo>
                    <a:pt x="396436" y="1947"/>
                  </a:lnTo>
                  <a:lnTo>
                    <a:pt x="464315" y="7494"/>
                  </a:lnTo>
                  <a:lnTo>
                    <a:pt x="524194" y="16198"/>
                  </a:lnTo>
                  <a:lnTo>
                    <a:pt x="574136" y="27616"/>
                  </a:lnTo>
                  <a:lnTo>
                    <a:pt x="612205" y="41306"/>
                  </a:lnTo>
                  <a:lnTo>
                    <a:pt x="644984" y="73732"/>
                  </a:lnTo>
                  <a:lnTo>
                    <a:pt x="644984" y="516125"/>
                  </a:lnTo>
                  <a:lnTo>
                    <a:pt x="612205" y="548550"/>
                  </a:lnTo>
                  <a:lnTo>
                    <a:pt x="574136" y="562240"/>
                  </a:lnTo>
                  <a:lnTo>
                    <a:pt x="524194" y="573659"/>
                  </a:lnTo>
                  <a:lnTo>
                    <a:pt x="464315" y="582363"/>
                  </a:lnTo>
                  <a:lnTo>
                    <a:pt x="396436" y="587910"/>
                  </a:lnTo>
                  <a:lnTo>
                    <a:pt x="322492" y="589857"/>
                  </a:lnTo>
                  <a:lnTo>
                    <a:pt x="248547" y="587910"/>
                  </a:lnTo>
                  <a:lnTo>
                    <a:pt x="180668" y="582363"/>
                  </a:lnTo>
                  <a:lnTo>
                    <a:pt x="120789" y="573659"/>
                  </a:lnTo>
                  <a:lnTo>
                    <a:pt x="70847" y="562240"/>
                  </a:lnTo>
                  <a:lnTo>
                    <a:pt x="32778" y="548550"/>
                  </a:lnTo>
                  <a:lnTo>
                    <a:pt x="0" y="516125"/>
                  </a:lnTo>
                  <a:lnTo>
                    <a:pt x="0" y="73732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0" name="object 41">
            <a:extLst>
              <a:ext uri="{FF2B5EF4-FFF2-40B4-BE49-F238E27FC236}">
                <a16:creationId xmlns:a16="http://schemas.microsoft.com/office/drawing/2014/main" id="{FFFDED50-407F-7BF8-6679-38C013C3ACF8}"/>
              </a:ext>
            </a:extLst>
          </p:cNvPr>
          <p:cNvSpPr txBox="1"/>
          <p:nvPr/>
        </p:nvSpPr>
        <p:spPr>
          <a:xfrm>
            <a:off x="4094972" y="3599100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71" name="object 42">
            <a:extLst>
              <a:ext uri="{FF2B5EF4-FFF2-40B4-BE49-F238E27FC236}">
                <a16:creationId xmlns:a16="http://schemas.microsoft.com/office/drawing/2014/main" id="{A08BC99A-4A0E-DAD1-FC51-B2EA3D51AEBB}"/>
              </a:ext>
            </a:extLst>
          </p:cNvPr>
          <p:cNvGrpSpPr/>
          <p:nvPr/>
        </p:nvGrpSpPr>
        <p:grpSpPr>
          <a:xfrm>
            <a:off x="4819374" y="3346989"/>
            <a:ext cx="662305" cy="601345"/>
            <a:chOff x="4819374" y="4019339"/>
            <a:chExt cx="662305" cy="601345"/>
          </a:xfrm>
        </p:grpSpPr>
        <p:sp>
          <p:nvSpPr>
            <p:cNvPr id="172" name="object 43">
              <a:extLst>
                <a:ext uri="{FF2B5EF4-FFF2-40B4-BE49-F238E27FC236}">
                  <a16:creationId xmlns:a16="http://schemas.microsoft.com/office/drawing/2014/main" id="{FD3C3BA9-4ABA-4C64-4420-16CC7E3F58EF}"/>
                </a:ext>
              </a:extLst>
            </p:cNvPr>
            <p:cNvSpPr/>
            <p:nvPr/>
          </p:nvSpPr>
          <p:spPr>
            <a:xfrm>
              <a:off x="4825089" y="4098786"/>
              <a:ext cx="650875" cy="516255"/>
            </a:xfrm>
            <a:custGeom>
              <a:avLst/>
              <a:gdLst/>
              <a:ahLst/>
              <a:cxnLst/>
              <a:rect l="l" t="t" r="r" b="b"/>
              <a:pathLst>
                <a:path w="650875" h="516254">
                  <a:moveTo>
                    <a:pt x="650496" y="0"/>
                  </a:moveTo>
                  <a:lnTo>
                    <a:pt x="617438" y="32425"/>
                  </a:lnTo>
                  <a:lnTo>
                    <a:pt x="579043" y="46115"/>
                  </a:lnTo>
                  <a:lnTo>
                    <a:pt x="528674" y="57534"/>
                  </a:lnTo>
                  <a:lnTo>
                    <a:pt x="468284" y="66238"/>
                  </a:lnTo>
                  <a:lnTo>
                    <a:pt x="399824" y="71785"/>
                  </a:lnTo>
                  <a:lnTo>
                    <a:pt x="325248" y="73732"/>
                  </a:lnTo>
                  <a:lnTo>
                    <a:pt x="250672" y="71785"/>
                  </a:lnTo>
                  <a:lnTo>
                    <a:pt x="182212" y="66238"/>
                  </a:lnTo>
                  <a:lnTo>
                    <a:pt x="121822" y="57534"/>
                  </a:lnTo>
                  <a:lnTo>
                    <a:pt x="71453" y="46115"/>
                  </a:lnTo>
                  <a:lnTo>
                    <a:pt x="33058" y="32425"/>
                  </a:lnTo>
                  <a:lnTo>
                    <a:pt x="0" y="0"/>
                  </a:lnTo>
                  <a:lnTo>
                    <a:pt x="0" y="442393"/>
                  </a:lnTo>
                  <a:lnTo>
                    <a:pt x="33058" y="474818"/>
                  </a:lnTo>
                  <a:lnTo>
                    <a:pt x="71453" y="488508"/>
                  </a:lnTo>
                  <a:lnTo>
                    <a:pt x="121822" y="499926"/>
                  </a:lnTo>
                  <a:lnTo>
                    <a:pt x="182212" y="508630"/>
                  </a:lnTo>
                  <a:lnTo>
                    <a:pt x="250672" y="514176"/>
                  </a:lnTo>
                  <a:lnTo>
                    <a:pt x="325248" y="516124"/>
                  </a:lnTo>
                  <a:lnTo>
                    <a:pt x="399824" y="514176"/>
                  </a:lnTo>
                  <a:lnTo>
                    <a:pt x="468284" y="508630"/>
                  </a:lnTo>
                  <a:lnTo>
                    <a:pt x="528674" y="499926"/>
                  </a:lnTo>
                  <a:lnTo>
                    <a:pt x="579043" y="488508"/>
                  </a:lnTo>
                  <a:lnTo>
                    <a:pt x="617438" y="474818"/>
                  </a:lnTo>
                  <a:lnTo>
                    <a:pt x="650496" y="442393"/>
                  </a:lnTo>
                  <a:lnTo>
                    <a:pt x="6504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bject 44">
              <a:extLst>
                <a:ext uri="{FF2B5EF4-FFF2-40B4-BE49-F238E27FC236}">
                  <a16:creationId xmlns:a16="http://schemas.microsoft.com/office/drawing/2014/main" id="{BDBD08BA-C914-60CD-89F2-6E102D83EA49}"/>
                </a:ext>
              </a:extLst>
            </p:cNvPr>
            <p:cNvSpPr/>
            <p:nvPr/>
          </p:nvSpPr>
          <p:spPr>
            <a:xfrm>
              <a:off x="4825089" y="4025054"/>
              <a:ext cx="650875" cy="147955"/>
            </a:xfrm>
            <a:custGeom>
              <a:avLst/>
              <a:gdLst/>
              <a:ahLst/>
              <a:cxnLst/>
              <a:rect l="l" t="t" r="r" b="b"/>
              <a:pathLst>
                <a:path w="650875" h="147954">
                  <a:moveTo>
                    <a:pt x="325248" y="0"/>
                  </a:moveTo>
                  <a:lnTo>
                    <a:pt x="250672" y="1947"/>
                  </a:lnTo>
                  <a:lnTo>
                    <a:pt x="182212" y="7494"/>
                  </a:lnTo>
                  <a:lnTo>
                    <a:pt x="121822" y="16198"/>
                  </a:lnTo>
                  <a:lnTo>
                    <a:pt x="71453" y="27616"/>
                  </a:lnTo>
                  <a:lnTo>
                    <a:pt x="33058" y="41306"/>
                  </a:lnTo>
                  <a:lnTo>
                    <a:pt x="0" y="73732"/>
                  </a:lnTo>
                  <a:lnTo>
                    <a:pt x="8590" y="90638"/>
                  </a:lnTo>
                  <a:lnTo>
                    <a:pt x="71453" y="119848"/>
                  </a:lnTo>
                  <a:lnTo>
                    <a:pt x="121822" y="131266"/>
                  </a:lnTo>
                  <a:lnTo>
                    <a:pt x="182212" y="139970"/>
                  </a:lnTo>
                  <a:lnTo>
                    <a:pt x="250672" y="145517"/>
                  </a:lnTo>
                  <a:lnTo>
                    <a:pt x="325248" y="147464"/>
                  </a:lnTo>
                  <a:lnTo>
                    <a:pt x="399824" y="145517"/>
                  </a:lnTo>
                  <a:lnTo>
                    <a:pt x="468284" y="139970"/>
                  </a:lnTo>
                  <a:lnTo>
                    <a:pt x="528674" y="131266"/>
                  </a:lnTo>
                  <a:lnTo>
                    <a:pt x="579043" y="119848"/>
                  </a:lnTo>
                  <a:lnTo>
                    <a:pt x="617438" y="106158"/>
                  </a:lnTo>
                  <a:lnTo>
                    <a:pt x="650496" y="73732"/>
                  </a:lnTo>
                  <a:lnTo>
                    <a:pt x="641906" y="56826"/>
                  </a:lnTo>
                  <a:lnTo>
                    <a:pt x="579043" y="27616"/>
                  </a:lnTo>
                  <a:lnTo>
                    <a:pt x="528674" y="16198"/>
                  </a:lnTo>
                  <a:lnTo>
                    <a:pt x="468284" y="7494"/>
                  </a:lnTo>
                  <a:lnTo>
                    <a:pt x="399824" y="1947"/>
                  </a:lnTo>
                  <a:lnTo>
                    <a:pt x="325248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bject 45">
              <a:extLst>
                <a:ext uri="{FF2B5EF4-FFF2-40B4-BE49-F238E27FC236}">
                  <a16:creationId xmlns:a16="http://schemas.microsoft.com/office/drawing/2014/main" id="{00A9CF35-F1F2-632C-CCD7-18CEBD2E5D52}"/>
                </a:ext>
              </a:extLst>
            </p:cNvPr>
            <p:cNvSpPr/>
            <p:nvPr/>
          </p:nvSpPr>
          <p:spPr>
            <a:xfrm>
              <a:off x="4825089" y="4025054"/>
              <a:ext cx="650875" cy="589915"/>
            </a:xfrm>
            <a:custGeom>
              <a:avLst/>
              <a:gdLst/>
              <a:ahLst/>
              <a:cxnLst/>
              <a:rect l="l" t="t" r="r" b="b"/>
              <a:pathLst>
                <a:path w="650875" h="589914">
                  <a:moveTo>
                    <a:pt x="650496" y="73732"/>
                  </a:moveTo>
                  <a:lnTo>
                    <a:pt x="617438" y="106157"/>
                  </a:lnTo>
                  <a:lnTo>
                    <a:pt x="579043" y="119848"/>
                  </a:lnTo>
                  <a:lnTo>
                    <a:pt x="528674" y="131266"/>
                  </a:lnTo>
                  <a:lnTo>
                    <a:pt x="468284" y="139970"/>
                  </a:lnTo>
                  <a:lnTo>
                    <a:pt x="399824" y="145517"/>
                  </a:lnTo>
                  <a:lnTo>
                    <a:pt x="325248" y="147464"/>
                  </a:lnTo>
                  <a:lnTo>
                    <a:pt x="250671" y="145517"/>
                  </a:lnTo>
                  <a:lnTo>
                    <a:pt x="182212" y="139970"/>
                  </a:lnTo>
                  <a:lnTo>
                    <a:pt x="121822" y="131266"/>
                  </a:lnTo>
                  <a:lnTo>
                    <a:pt x="71453" y="119848"/>
                  </a:lnTo>
                  <a:lnTo>
                    <a:pt x="33058" y="106157"/>
                  </a:lnTo>
                  <a:lnTo>
                    <a:pt x="0" y="73732"/>
                  </a:lnTo>
                  <a:lnTo>
                    <a:pt x="8590" y="56826"/>
                  </a:lnTo>
                  <a:lnTo>
                    <a:pt x="71453" y="27616"/>
                  </a:lnTo>
                  <a:lnTo>
                    <a:pt x="121822" y="16198"/>
                  </a:lnTo>
                  <a:lnTo>
                    <a:pt x="182212" y="7494"/>
                  </a:lnTo>
                  <a:lnTo>
                    <a:pt x="250671" y="1947"/>
                  </a:lnTo>
                  <a:lnTo>
                    <a:pt x="325248" y="0"/>
                  </a:lnTo>
                  <a:lnTo>
                    <a:pt x="399824" y="1947"/>
                  </a:lnTo>
                  <a:lnTo>
                    <a:pt x="468284" y="7494"/>
                  </a:lnTo>
                  <a:lnTo>
                    <a:pt x="528674" y="16198"/>
                  </a:lnTo>
                  <a:lnTo>
                    <a:pt x="579043" y="27616"/>
                  </a:lnTo>
                  <a:lnTo>
                    <a:pt x="617438" y="41306"/>
                  </a:lnTo>
                  <a:lnTo>
                    <a:pt x="650496" y="73732"/>
                  </a:lnTo>
                  <a:lnTo>
                    <a:pt x="650496" y="516125"/>
                  </a:lnTo>
                  <a:lnTo>
                    <a:pt x="617438" y="548550"/>
                  </a:lnTo>
                  <a:lnTo>
                    <a:pt x="579043" y="562240"/>
                  </a:lnTo>
                  <a:lnTo>
                    <a:pt x="528674" y="573659"/>
                  </a:lnTo>
                  <a:lnTo>
                    <a:pt x="468284" y="582363"/>
                  </a:lnTo>
                  <a:lnTo>
                    <a:pt x="399824" y="587910"/>
                  </a:lnTo>
                  <a:lnTo>
                    <a:pt x="325248" y="589857"/>
                  </a:lnTo>
                  <a:lnTo>
                    <a:pt x="250671" y="587910"/>
                  </a:lnTo>
                  <a:lnTo>
                    <a:pt x="182212" y="582363"/>
                  </a:lnTo>
                  <a:lnTo>
                    <a:pt x="121822" y="573659"/>
                  </a:lnTo>
                  <a:lnTo>
                    <a:pt x="71453" y="562240"/>
                  </a:lnTo>
                  <a:lnTo>
                    <a:pt x="33058" y="548550"/>
                  </a:lnTo>
                  <a:lnTo>
                    <a:pt x="0" y="516125"/>
                  </a:lnTo>
                  <a:lnTo>
                    <a:pt x="0" y="73732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5" name="object 46">
            <a:extLst>
              <a:ext uri="{FF2B5EF4-FFF2-40B4-BE49-F238E27FC236}">
                <a16:creationId xmlns:a16="http://schemas.microsoft.com/office/drawing/2014/main" id="{2868690A-26C9-9D26-6F00-1A403A893C07}"/>
              </a:ext>
            </a:extLst>
          </p:cNvPr>
          <p:cNvSpPr txBox="1"/>
          <p:nvPr/>
        </p:nvSpPr>
        <p:spPr>
          <a:xfrm>
            <a:off x="4902481" y="3593586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sp>
        <p:nvSpPr>
          <p:cNvPr id="176" name="object 47">
            <a:extLst>
              <a:ext uri="{FF2B5EF4-FFF2-40B4-BE49-F238E27FC236}">
                <a16:creationId xmlns:a16="http://schemas.microsoft.com/office/drawing/2014/main" id="{7AD109B6-1EA3-2965-7EE6-CCE1E0B2A6A0}"/>
              </a:ext>
            </a:extLst>
          </p:cNvPr>
          <p:cNvSpPr/>
          <p:nvPr/>
        </p:nvSpPr>
        <p:spPr>
          <a:xfrm>
            <a:off x="5679555" y="2988866"/>
            <a:ext cx="419100" cy="501650"/>
          </a:xfrm>
          <a:custGeom>
            <a:avLst/>
            <a:gdLst/>
            <a:ahLst/>
            <a:cxnLst/>
            <a:rect l="l" t="t" r="r" b="b"/>
            <a:pathLst>
              <a:path w="419100" h="501650">
                <a:moveTo>
                  <a:pt x="0" y="102486"/>
                </a:moveTo>
                <a:lnTo>
                  <a:pt x="209482" y="0"/>
                </a:lnTo>
                <a:lnTo>
                  <a:pt x="418964" y="102486"/>
                </a:lnTo>
                <a:lnTo>
                  <a:pt x="288301" y="102486"/>
                </a:lnTo>
                <a:lnTo>
                  <a:pt x="288301" y="399167"/>
                </a:lnTo>
                <a:lnTo>
                  <a:pt x="418964" y="399167"/>
                </a:lnTo>
                <a:lnTo>
                  <a:pt x="209482" y="501654"/>
                </a:lnTo>
                <a:lnTo>
                  <a:pt x="0" y="399167"/>
                </a:lnTo>
                <a:lnTo>
                  <a:pt x="130662" y="399167"/>
                </a:lnTo>
                <a:lnTo>
                  <a:pt x="130662" y="102486"/>
                </a:lnTo>
                <a:lnTo>
                  <a:pt x="0" y="102486"/>
                </a:lnTo>
                <a:close/>
              </a:path>
            </a:pathLst>
          </a:custGeom>
          <a:ln w="3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7" name="object 48">
            <a:extLst>
              <a:ext uri="{FF2B5EF4-FFF2-40B4-BE49-F238E27FC236}">
                <a16:creationId xmlns:a16="http://schemas.microsoft.com/office/drawing/2014/main" id="{630B41D4-ACEB-26F3-E497-44C0358220B0}"/>
              </a:ext>
            </a:extLst>
          </p:cNvPr>
          <p:cNvSpPr txBox="1"/>
          <p:nvPr/>
        </p:nvSpPr>
        <p:spPr>
          <a:xfrm>
            <a:off x="5831998" y="2976166"/>
            <a:ext cx="9715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L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178" name="object 49">
            <a:extLst>
              <a:ext uri="{FF2B5EF4-FFF2-40B4-BE49-F238E27FC236}">
                <a16:creationId xmlns:a16="http://schemas.microsoft.com/office/drawing/2014/main" id="{61E22559-1D8A-66E0-E15A-4EB049343F89}"/>
              </a:ext>
            </a:extLst>
          </p:cNvPr>
          <p:cNvSpPr txBox="1"/>
          <p:nvPr/>
        </p:nvSpPr>
        <p:spPr>
          <a:xfrm>
            <a:off x="5819298" y="3207699"/>
            <a:ext cx="13716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B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179" name="object 50">
            <a:extLst>
              <a:ext uri="{FF2B5EF4-FFF2-40B4-BE49-F238E27FC236}">
                <a16:creationId xmlns:a16="http://schemas.microsoft.com/office/drawing/2014/main" id="{0AC15616-2093-6096-50D5-964B90A6FA21}"/>
              </a:ext>
            </a:extLst>
          </p:cNvPr>
          <p:cNvSpPr txBox="1"/>
          <p:nvPr/>
        </p:nvSpPr>
        <p:spPr>
          <a:xfrm>
            <a:off x="1771062" y="4118967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0" name="object 51">
            <a:extLst>
              <a:ext uri="{FF2B5EF4-FFF2-40B4-BE49-F238E27FC236}">
                <a16:creationId xmlns:a16="http://schemas.microsoft.com/office/drawing/2014/main" id="{536C89F8-E08A-4D61-1038-E2C0FBE97B75}"/>
              </a:ext>
            </a:extLst>
          </p:cNvPr>
          <p:cNvSpPr txBox="1"/>
          <p:nvPr/>
        </p:nvSpPr>
        <p:spPr>
          <a:xfrm>
            <a:off x="2572239" y="4118967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1" name="object 52">
            <a:extLst>
              <a:ext uri="{FF2B5EF4-FFF2-40B4-BE49-F238E27FC236}">
                <a16:creationId xmlns:a16="http://schemas.microsoft.com/office/drawing/2014/main" id="{4E253DBF-DD2C-E4F7-A5D4-32981108D1C6}"/>
              </a:ext>
            </a:extLst>
          </p:cNvPr>
          <p:cNvSpPr txBox="1"/>
          <p:nvPr/>
        </p:nvSpPr>
        <p:spPr>
          <a:xfrm>
            <a:off x="3367903" y="4118967"/>
            <a:ext cx="35687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2" name="object 53">
            <a:extLst>
              <a:ext uri="{FF2B5EF4-FFF2-40B4-BE49-F238E27FC236}">
                <a16:creationId xmlns:a16="http://schemas.microsoft.com/office/drawing/2014/main" id="{D697D67A-B359-3ACA-0A53-E3E3CE3D4A23}"/>
              </a:ext>
            </a:extLst>
          </p:cNvPr>
          <p:cNvSpPr txBox="1"/>
          <p:nvPr/>
        </p:nvSpPr>
        <p:spPr>
          <a:xfrm>
            <a:off x="4169079" y="4118967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3" name="object 54">
            <a:extLst>
              <a:ext uri="{FF2B5EF4-FFF2-40B4-BE49-F238E27FC236}">
                <a16:creationId xmlns:a16="http://schemas.microsoft.com/office/drawing/2014/main" id="{13F75E51-B481-192A-8715-F866E5FAF005}"/>
              </a:ext>
            </a:extLst>
          </p:cNvPr>
          <p:cNvSpPr txBox="1"/>
          <p:nvPr/>
        </p:nvSpPr>
        <p:spPr>
          <a:xfrm>
            <a:off x="4962907" y="4118967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4" name="object 55">
            <a:extLst>
              <a:ext uri="{FF2B5EF4-FFF2-40B4-BE49-F238E27FC236}">
                <a16:creationId xmlns:a16="http://schemas.microsoft.com/office/drawing/2014/main" id="{4FE71A9F-501B-BF08-23E3-5BC86A51F2FB}"/>
              </a:ext>
            </a:extLst>
          </p:cNvPr>
          <p:cNvSpPr txBox="1"/>
          <p:nvPr/>
        </p:nvSpPr>
        <p:spPr>
          <a:xfrm>
            <a:off x="1771062" y="4466266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5" name="object 56">
            <a:extLst>
              <a:ext uri="{FF2B5EF4-FFF2-40B4-BE49-F238E27FC236}">
                <a16:creationId xmlns:a16="http://schemas.microsoft.com/office/drawing/2014/main" id="{A7FD52A8-4CEB-03C5-4628-508CE055B4DA}"/>
              </a:ext>
            </a:extLst>
          </p:cNvPr>
          <p:cNvSpPr txBox="1"/>
          <p:nvPr/>
        </p:nvSpPr>
        <p:spPr>
          <a:xfrm>
            <a:off x="2572239" y="4466266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6" name="object 57">
            <a:extLst>
              <a:ext uri="{FF2B5EF4-FFF2-40B4-BE49-F238E27FC236}">
                <a16:creationId xmlns:a16="http://schemas.microsoft.com/office/drawing/2014/main" id="{A2E93160-681B-045C-3DDE-433BB20DE2E9}"/>
              </a:ext>
            </a:extLst>
          </p:cNvPr>
          <p:cNvSpPr txBox="1"/>
          <p:nvPr/>
        </p:nvSpPr>
        <p:spPr>
          <a:xfrm>
            <a:off x="3367903" y="4466266"/>
            <a:ext cx="35687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7" name="object 58">
            <a:extLst>
              <a:ext uri="{FF2B5EF4-FFF2-40B4-BE49-F238E27FC236}">
                <a16:creationId xmlns:a16="http://schemas.microsoft.com/office/drawing/2014/main" id="{0DC5345A-2296-C158-824F-80006AE47475}"/>
              </a:ext>
            </a:extLst>
          </p:cNvPr>
          <p:cNvSpPr txBox="1"/>
          <p:nvPr/>
        </p:nvSpPr>
        <p:spPr>
          <a:xfrm>
            <a:off x="4169079" y="4466266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8" name="object 59">
            <a:extLst>
              <a:ext uri="{FF2B5EF4-FFF2-40B4-BE49-F238E27FC236}">
                <a16:creationId xmlns:a16="http://schemas.microsoft.com/office/drawing/2014/main" id="{5D1B7CF7-7043-39E3-4F37-9E2653B85403}"/>
              </a:ext>
            </a:extLst>
          </p:cNvPr>
          <p:cNvSpPr txBox="1"/>
          <p:nvPr/>
        </p:nvSpPr>
        <p:spPr>
          <a:xfrm>
            <a:off x="4962907" y="4466266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9" name="object 60">
            <a:extLst>
              <a:ext uri="{FF2B5EF4-FFF2-40B4-BE49-F238E27FC236}">
                <a16:creationId xmlns:a16="http://schemas.microsoft.com/office/drawing/2014/main" id="{A49C229B-16A4-93FA-BA1F-DADB5DEE5310}"/>
              </a:ext>
            </a:extLst>
          </p:cNvPr>
          <p:cNvSpPr txBox="1"/>
          <p:nvPr/>
        </p:nvSpPr>
        <p:spPr>
          <a:xfrm>
            <a:off x="1771062" y="4819077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0" name="object 61">
            <a:extLst>
              <a:ext uri="{FF2B5EF4-FFF2-40B4-BE49-F238E27FC236}">
                <a16:creationId xmlns:a16="http://schemas.microsoft.com/office/drawing/2014/main" id="{5F357395-0CBF-A4F2-D4D6-DE0EC3DEAB40}"/>
              </a:ext>
            </a:extLst>
          </p:cNvPr>
          <p:cNvSpPr txBox="1"/>
          <p:nvPr/>
        </p:nvSpPr>
        <p:spPr>
          <a:xfrm>
            <a:off x="2572239" y="4819077"/>
            <a:ext cx="35306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1" name="object 62">
            <a:extLst>
              <a:ext uri="{FF2B5EF4-FFF2-40B4-BE49-F238E27FC236}">
                <a16:creationId xmlns:a16="http://schemas.microsoft.com/office/drawing/2014/main" id="{F9BBFAB6-CFAF-6978-11CF-374043A8F408}"/>
              </a:ext>
            </a:extLst>
          </p:cNvPr>
          <p:cNvSpPr txBox="1"/>
          <p:nvPr/>
        </p:nvSpPr>
        <p:spPr>
          <a:xfrm>
            <a:off x="3367903" y="4819077"/>
            <a:ext cx="356870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2" name="object 63">
            <a:extLst>
              <a:ext uri="{FF2B5EF4-FFF2-40B4-BE49-F238E27FC236}">
                <a16:creationId xmlns:a16="http://schemas.microsoft.com/office/drawing/2014/main" id="{DED2883D-B28E-930E-673D-81346A3F58C4}"/>
              </a:ext>
            </a:extLst>
          </p:cNvPr>
          <p:cNvSpPr txBox="1"/>
          <p:nvPr/>
        </p:nvSpPr>
        <p:spPr>
          <a:xfrm>
            <a:off x="4169079" y="4819077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3" name="object 64">
            <a:extLst>
              <a:ext uri="{FF2B5EF4-FFF2-40B4-BE49-F238E27FC236}">
                <a16:creationId xmlns:a16="http://schemas.microsoft.com/office/drawing/2014/main" id="{F27046E9-AF96-8907-1366-7DE31587281D}"/>
              </a:ext>
            </a:extLst>
          </p:cNvPr>
          <p:cNvSpPr txBox="1"/>
          <p:nvPr/>
        </p:nvSpPr>
        <p:spPr>
          <a:xfrm>
            <a:off x="4962907" y="4819077"/>
            <a:ext cx="358775" cy="237490"/>
          </a:xfrm>
          <a:prstGeom prst="rect">
            <a:avLst/>
          </a:prstGeom>
          <a:solidFill>
            <a:srgbClr val="C5E0B4"/>
          </a:solidFill>
          <a:ln w="110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E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4" name="object 65">
            <a:extLst>
              <a:ext uri="{FF2B5EF4-FFF2-40B4-BE49-F238E27FC236}">
                <a16:creationId xmlns:a16="http://schemas.microsoft.com/office/drawing/2014/main" id="{4AE3B2D7-8C1C-DEC9-93A0-1753396CBF89}"/>
              </a:ext>
            </a:extLst>
          </p:cNvPr>
          <p:cNvSpPr/>
          <p:nvPr/>
        </p:nvSpPr>
        <p:spPr>
          <a:xfrm>
            <a:off x="1274919" y="1869791"/>
            <a:ext cx="5011420" cy="66675"/>
          </a:xfrm>
          <a:custGeom>
            <a:avLst/>
            <a:gdLst/>
            <a:ahLst/>
            <a:cxnLst/>
            <a:rect l="l" t="t" r="r" b="b"/>
            <a:pathLst>
              <a:path w="5011420" h="66675">
                <a:moveTo>
                  <a:pt x="66153" y="1"/>
                </a:moveTo>
                <a:lnTo>
                  <a:pt x="0" y="33077"/>
                </a:lnTo>
                <a:lnTo>
                  <a:pt x="66153" y="66154"/>
                </a:lnTo>
                <a:lnTo>
                  <a:pt x="66153" y="38590"/>
                </a:lnTo>
                <a:lnTo>
                  <a:pt x="55130" y="38590"/>
                </a:lnTo>
                <a:lnTo>
                  <a:pt x="55130" y="27565"/>
                </a:lnTo>
                <a:lnTo>
                  <a:pt x="66153" y="27565"/>
                </a:lnTo>
                <a:lnTo>
                  <a:pt x="66153" y="1"/>
                </a:lnTo>
                <a:close/>
              </a:path>
              <a:path w="5011420" h="66675">
                <a:moveTo>
                  <a:pt x="5000000" y="27564"/>
                </a:moveTo>
                <a:lnTo>
                  <a:pt x="4955895" y="27564"/>
                </a:lnTo>
                <a:lnTo>
                  <a:pt x="4955895" y="38588"/>
                </a:lnTo>
                <a:lnTo>
                  <a:pt x="4944873" y="38588"/>
                </a:lnTo>
                <a:lnTo>
                  <a:pt x="4944873" y="66153"/>
                </a:lnTo>
                <a:lnTo>
                  <a:pt x="5011026" y="33077"/>
                </a:lnTo>
                <a:lnTo>
                  <a:pt x="5000000" y="27564"/>
                </a:lnTo>
                <a:close/>
              </a:path>
              <a:path w="5011420" h="66675">
                <a:moveTo>
                  <a:pt x="66153" y="27565"/>
                </a:moveTo>
                <a:lnTo>
                  <a:pt x="55130" y="27565"/>
                </a:lnTo>
                <a:lnTo>
                  <a:pt x="55130" y="38590"/>
                </a:lnTo>
                <a:lnTo>
                  <a:pt x="66153" y="38590"/>
                </a:lnTo>
                <a:lnTo>
                  <a:pt x="66153" y="27565"/>
                </a:lnTo>
                <a:close/>
              </a:path>
              <a:path w="5011420" h="66675">
                <a:moveTo>
                  <a:pt x="66153" y="38590"/>
                </a:moveTo>
                <a:lnTo>
                  <a:pt x="55130" y="38590"/>
                </a:lnTo>
                <a:lnTo>
                  <a:pt x="66153" y="38590"/>
                </a:lnTo>
                <a:close/>
              </a:path>
              <a:path w="5011420" h="66675">
                <a:moveTo>
                  <a:pt x="4944873" y="27564"/>
                </a:moveTo>
                <a:lnTo>
                  <a:pt x="66153" y="27565"/>
                </a:lnTo>
                <a:lnTo>
                  <a:pt x="66153" y="38590"/>
                </a:lnTo>
                <a:lnTo>
                  <a:pt x="4944873" y="38588"/>
                </a:lnTo>
                <a:lnTo>
                  <a:pt x="4944873" y="27564"/>
                </a:lnTo>
                <a:close/>
              </a:path>
              <a:path w="5011420" h="66675">
                <a:moveTo>
                  <a:pt x="4955895" y="27564"/>
                </a:moveTo>
                <a:lnTo>
                  <a:pt x="4944873" y="27564"/>
                </a:lnTo>
                <a:lnTo>
                  <a:pt x="4944873" y="38588"/>
                </a:lnTo>
                <a:lnTo>
                  <a:pt x="4955895" y="38588"/>
                </a:lnTo>
                <a:lnTo>
                  <a:pt x="4955895" y="27564"/>
                </a:lnTo>
                <a:close/>
              </a:path>
              <a:path w="5011420" h="66675">
                <a:moveTo>
                  <a:pt x="4944873" y="0"/>
                </a:moveTo>
                <a:lnTo>
                  <a:pt x="4944873" y="27564"/>
                </a:lnTo>
                <a:lnTo>
                  <a:pt x="5000000" y="27564"/>
                </a:lnTo>
                <a:lnTo>
                  <a:pt x="494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5" name="object 66">
            <a:extLst>
              <a:ext uri="{FF2B5EF4-FFF2-40B4-BE49-F238E27FC236}">
                <a16:creationId xmlns:a16="http://schemas.microsoft.com/office/drawing/2014/main" id="{E578B435-7CCD-A7B0-6445-13514889B658}"/>
              </a:ext>
            </a:extLst>
          </p:cNvPr>
          <p:cNvSpPr txBox="1"/>
          <p:nvPr/>
        </p:nvSpPr>
        <p:spPr>
          <a:xfrm>
            <a:off x="2308678" y="1609021"/>
            <a:ext cx="3900804" cy="836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5" dirty="0">
                <a:solidFill>
                  <a:prstClr val="black"/>
                </a:solidFill>
                <a:cs typeface="Calibri"/>
              </a:rPr>
              <a:t>1000</a:t>
            </a:r>
            <a:r>
              <a:rPr sz="155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L *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1000</a:t>
            </a:r>
            <a:r>
              <a:rPr sz="155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P</a:t>
            </a:r>
            <a:r>
              <a:rPr sz="1550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1550" spc="5" dirty="0">
                <a:solidFill>
                  <a:prstClr val="black"/>
                </a:solidFill>
                <a:cs typeface="Calibri"/>
              </a:rPr>
              <a:t>= O(1,000,000) </a:t>
            </a:r>
            <a:r>
              <a:rPr sz="1550" dirty="0">
                <a:solidFill>
                  <a:prstClr val="black"/>
                </a:solidFill>
                <a:cs typeface="Calibri"/>
              </a:rPr>
              <a:t>qubits</a:t>
            </a:r>
            <a:endParaRPr sz="155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150">
              <a:solidFill>
                <a:prstClr val="black"/>
              </a:solidFill>
              <a:cs typeface="Calibri"/>
            </a:endParaRPr>
          </a:p>
          <a:p>
            <a:pPr marR="5080" algn="r"/>
            <a:r>
              <a:rPr sz="15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550"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6" name="object 67">
            <a:extLst>
              <a:ext uri="{FF2B5EF4-FFF2-40B4-BE49-F238E27FC236}">
                <a16:creationId xmlns:a16="http://schemas.microsoft.com/office/drawing/2014/main" id="{F5150276-D72E-5737-633F-D3A18F56BFE1}"/>
              </a:ext>
            </a:extLst>
          </p:cNvPr>
          <p:cNvSpPr txBox="1"/>
          <p:nvPr/>
        </p:nvSpPr>
        <p:spPr>
          <a:xfrm>
            <a:off x="682612" y="3819753"/>
            <a:ext cx="5772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P</a:t>
            </a:r>
            <a:r>
              <a:rPr sz="1550"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=</a:t>
            </a:r>
            <a:r>
              <a:rPr sz="1550" b="1" spc="-30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1W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97" name="object 69">
            <a:extLst>
              <a:ext uri="{FF2B5EF4-FFF2-40B4-BE49-F238E27FC236}">
                <a16:creationId xmlns:a16="http://schemas.microsoft.com/office/drawing/2014/main" id="{F987646C-8C94-D793-4F4A-52F6A364549D}"/>
              </a:ext>
            </a:extLst>
          </p:cNvPr>
          <p:cNvGrpSpPr/>
          <p:nvPr/>
        </p:nvGrpSpPr>
        <p:grpSpPr>
          <a:xfrm>
            <a:off x="7532122" y="2411942"/>
            <a:ext cx="2369820" cy="3187700"/>
            <a:chOff x="7532122" y="3084292"/>
            <a:chExt cx="2369820" cy="3187700"/>
          </a:xfrm>
        </p:grpSpPr>
        <p:sp>
          <p:nvSpPr>
            <p:cNvPr id="198" name="object 70">
              <a:extLst>
                <a:ext uri="{FF2B5EF4-FFF2-40B4-BE49-F238E27FC236}">
                  <a16:creationId xmlns:a16="http://schemas.microsoft.com/office/drawing/2014/main" id="{296EA7F4-3BAD-0D48-7E63-D6B3AFCF6D4D}"/>
                </a:ext>
              </a:extLst>
            </p:cNvPr>
            <p:cNvSpPr/>
            <p:nvPr/>
          </p:nvSpPr>
          <p:spPr>
            <a:xfrm>
              <a:off x="8396273" y="6034620"/>
              <a:ext cx="641985" cy="231775"/>
            </a:xfrm>
            <a:custGeom>
              <a:avLst/>
              <a:gdLst/>
              <a:ahLst/>
              <a:cxnLst/>
              <a:rect l="l" t="t" r="r" b="b"/>
              <a:pathLst>
                <a:path w="641984" h="231775">
                  <a:moveTo>
                    <a:pt x="641478" y="0"/>
                  </a:moveTo>
                  <a:lnTo>
                    <a:pt x="608877" y="21078"/>
                  </a:lnTo>
                  <a:lnTo>
                    <a:pt x="571015" y="29978"/>
                  </a:lnTo>
                  <a:lnTo>
                    <a:pt x="521344" y="37401"/>
                  </a:lnTo>
                  <a:lnTo>
                    <a:pt x="461791" y="43059"/>
                  </a:lnTo>
                  <a:lnTo>
                    <a:pt x="394281" y="46665"/>
                  </a:lnTo>
                  <a:lnTo>
                    <a:pt x="320738" y="47931"/>
                  </a:lnTo>
                  <a:lnTo>
                    <a:pt x="247195" y="46665"/>
                  </a:lnTo>
                  <a:lnTo>
                    <a:pt x="179685" y="43059"/>
                  </a:lnTo>
                  <a:lnTo>
                    <a:pt x="120132" y="37401"/>
                  </a:lnTo>
                  <a:lnTo>
                    <a:pt x="70462" y="29978"/>
                  </a:lnTo>
                  <a:lnTo>
                    <a:pt x="32600" y="21078"/>
                  </a:lnTo>
                  <a:lnTo>
                    <a:pt x="0" y="0"/>
                  </a:lnTo>
                  <a:lnTo>
                    <a:pt x="0" y="183490"/>
                  </a:lnTo>
                  <a:lnTo>
                    <a:pt x="32600" y="204569"/>
                  </a:lnTo>
                  <a:lnTo>
                    <a:pt x="70462" y="213469"/>
                  </a:lnTo>
                  <a:lnTo>
                    <a:pt x="120132" y="220892"/>
                  </a:lnTo>
                  <a:lnTo>
                    <a:pt x="179685" y="226550"/>
                  </a:lnTo>
                  <a:lnTo>
                    <a:pt x="247195" y="230156"/>
                  </a:lnTo>
                  <a:lnTo>
                    <a:pt x="320738" y="231422"/>
                  </a:lnTo>
                  <a:lnTo>
                    <a:pt x="394281" y="230156"/>
                  </a:lnTo>
                  <a:lnTo>
                    <a:pt x="461791" y="226550"/>
                  </a:lnTo>
                  <a:lnTo>
                    <a:pt x="521344" y="220892"/>
                  </a:lnTo>
                  <a:lnTo>
                    <a:pt x="571015" y="213469"/>
                  </a:lnTo>
                  <a:lnTo>
                    <a:pt x="608877" y="204569"/>
                  </a:lnTo>
                  <a:lnTo>
                    <a:pt x="641478" y="183490"/>
                  </a:lnTo>
                  <a:lnTo>
                    <a:pt x="641478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object 71">
              <a:extLst>
                <a:ext uri="{FF2B5EF4-FFF2-40B4-BE49-F238E27FC236}">
                  <a16:creationId xmlns:a16="http://schemas.microsoft.com/office/drawing/2014/main" id="{9788D241-A15B-EDA9-D6F9-6061D4B2C15F}"/>
                </a:ext>
              </a:extLst>
            </p:cNvPr>
            <p:cNvSpPr/>
            <p:nvPr/>
          </p:nvSpPr>
          <p:spPr>
            <a:xfrm>
              <a:off x="8396273" y="5986688"/>
              <a:ext cx="641985" cy="95885"/>
            </a:xfrm>
            <a:custGeom>
              <a:avLst/>
              <a:gdLst/>
              <a:ahLst/>
              <a:cxnLst/>
              <a:rect l="l" t="t" r="r" b="b"/>
              <a:pathLst>
                <a:path w="641984" h="95885">
                  <a:moveTo>
                    <a:pt x="320738" y="0"/>
                  </a:moveTo>
                  <a:lnTo>
                    <a:pt x="247195" y="1265"/>
                  </a:lnTo>
                  <a:lnTo>
                    <a:pt x="179685" y="4871"/>
                  </a:lnTo>
                  <a:lnTo>
                    <a:pt x="120132" y="10530"/>
                  </a:lnTo>
                  <a:lnTo>
                    <a:pt x="70462" y="17952"/>
                  </a:lnTo>
                  <a:lnTo>
                    <a:pt x="32600" y="26852"/>
                  </a:lnTo>
                  <a:lnTo>
                    <a:pt x="0" y="47931"/>
                  </a:lnTo>
                  <a:lnTo>
                    <a:pt x="8470" y="58921"/>
                  </a:lnTo>
                  <a:lnTo>
                    <a:pt x="70462" y="77910"/>
                  </a:lnTo>
                  <a:lnTo>
                    <a:pt x="120132" y="85332"/>
                  </a:lnTo>
                  <a:lnTo>
                    <a:pt x="179685" y="90990"/>
                  </a:lnTo>
                  <a:lnTo>
                    <a:pt x="247195" y="94596"/>
                  </a:lnTo>
                  <a:lnTo>
                    <a:pt x="320738" y="95862"/>
                  </a:lnTo>
                  <a:lnTo>
                    <a:pt x="394281" y="94596"/>
                  </a:lnTo>
                  <a:lnTo>
                    <a:pt x="461791" y="90990"/>
                  </a:lnTo>
                  <a:lnTo>
                    <a:pt x="521344" y="85332"/>
                  </a:lnTo>
                  <a:lnTo>
                    <a:pt x="571015" y="77910"/>
                  </a:lnTo>
                  <a:lnTo>
                    <a:pt x="608877" y="69010"/>
                  </a:lnTo>
                  <a:lnTo>
                    <a:pt x="641478" y="47931"/>
                  </a:lnTo>
                  <a:lnTo>
                    <a:pt x="633007" y="36941"/>
                  </a:lnTo>
                  <a:lnTo>
                    <a:pt x="571015" y="17952"/>
                  </a:lnTo>
                  <a:lnTo>
                    <a:pt x="521344" y="10530"/>
                  </a:lnTo>
                  <a:lnTo>
                    <a:pt x="461791" y="4871"/>
                  </a:lnTo>
                  <a:lnTo>
                    <a:pt x="394281" y="1265"/>
                  </a:lnTo>
                  <a:lnTo>
                    <a:pt x="320738" y="0"/>
                  </a:lnTo>
                  <a:close/>
                </a:path>
              </a:pathLst>
            </a:custGeom>
            <a:solidFill>
              <a:srgbClr val="8299C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object 72">
              <a:extLst>
                <a:ext uri="{FF2B5EF4-FFF2-40B4-BE49-F238E27FC236}">
                  <a16:creationId xmlns:a16="http://schemas.microsoft.com/office/drawing/2014/main" id="{111BC6AB-4BA1-3B93-A95B-895EF5346F85}"/>
                </a:ext>
              </a:extLst>
            </p:cNvPr>
            <p:cNvSpPr/>
            <p:nvPr/>
          </p:nvSpPr>
          <p:spPr>
            <a:xfrm>
              <a:off x="8396273" y="5986688"/>
              <a:ext cx="641985" cy="279400"/>
            </a:xfrm>
            <a:custGeom>
              <a:avLst/>
              <a:gdLst/>
              <a:ahLst/>
              <a:cxnLst/>
              <a:rect l="l" t="t" r="r" b="b"/>
              <a:pathLst>
                <a:path w="641984" h="279400">
                  <a:moveTo>
                    <a:pt x="641478" y="47931"/>
                  </a:moveTo>
                  <a:lnTo>
                    <a:pt x="608878" y="69010"/>
                  </a:lnTo>
                  <a:lnTo>
                    <a:pt x="571015" y="77909"/>
                  </a:lnTo>
                  <a:lnTo>
                    <a:pt x="521345" y="85332"/>
                  </a:lnTo>
                  <a:lnTo>
                    <a:pt x="461792" y="90990"/>
                  </a:lnTo>
                  <a:lnTo>
                    <a:pt x="394281" y="94596"/>
                  </a:lnTo>
                  <a:lnTo>
                    <a:pt x="320739" y="95862"/>
                  </a:lnTo>
                  <a:lnTo>
                    <a:pt x="247196" y="94596"/>
                  </a:lnTo>
                  <a:lnTo>
                    <a:pt x="179686" y="90990"/>
                  </a:lnTo>
                  <a:lnTo>
                    <a:pt x="120133" y="85332"/>
                  </a:lnTo>
                  <a:lnTo>
                    <a:pt x="70462" y="77909"/>
                  </a:lnTo>
                  <a:lnTo>
                    <a:pt x="32600" y="69010"/>
                  </a:lnTo>
                  <a:lnTo>
                    <a:pt x="0" y="47931"/>
                  </a:lnTo>
                  <a:lnTo>
                    <a:pt x="8470" y="36941"/>
                  </a:lnTo>
                  <a:lnTo>
                    <a:pt x="70462" y="17952"/>
                  </a:lnTo>
                  <a:lnTo>
                    <a:pt x="120133" y="10529"/>
                  </a:lnTo>
                  <a:lnTo>
                    <a:pt x="179686" y="4871"/>
                  </a:lnTo>
                  <a:lnTo>
                    <a:pt x="247196" y="1265"/>
                  </a:lnTo>
                  <a:lnTo>
                    <a:pt x="320739" y="0"/>
                  </a:lnTo>
                  <a:lnTo>
                    <a:pt x="394281" y="1265"/>
                  </a:lnTo>
                  <a:lnTo>
                    <a:pt x="461792" y="4871"/>
                  </a:lnTo>
                  <a:lnTo>
                    <a:pt x="521345" y="10529"/>
                  </a:lnTo>
                  <a:lnTo>
                    <a:pt x="571015" y="17952"/>
                  </a:lnTo>
                  <a:lnTo>
                    <a:pt x="608878" y="26852"/>
                  </a:lnTo>
                  <a:lnTo>
                    <a:pt x="641478" y="47931"/>
                  </a:lnTo>
                  <a:lnTo>
                    <a:pt x="641478" y="231422"/>
                  </a:lnTo>
                  <a:lnTo>
                    <a:pt x="608878" y="252501"/>
                  </a:lnTo>
                  <a:lnTo>
                    <a:pt x="571015" y="261400"/>
                  </a:lnTo>
                  <a:lnTo>
                    <a:pt x="521345" y="268823"/>
                  </a:lnTo>
                  <a:lnTo>
                    <a:pt x="461792" y="274481"/>
                  </a:lnTo>
                  <a:lnTo>
                    <a:pt x="394281" y="278087"/>
                  </a:lnTo>
                  <a:lnTo>
                    <a:pt x="320739" y="279353"/>
                  </a:lnTo>
                  <a:lnTo>
                    <a:pt x="247196" y="278087"/>
                  </a:lnTo>
                  <a:lnTo>
                    <a:pt x="179686" y="274481"/>
                  </a:lnTo>
                  <a:lnTo>
                    <a:pt x="120133" y="268823"/>
                  </a:lnTo>
                  <a:lnTo>
                    <a:pt x="70462" y="261400"/>
                  </a:lnTo>
                  <a:lnTo>
                    <a:pt x="32600" y="252501"/>
                  </a:lnTo>
                  <a:lnTo>
                    <a:pt x="0" y="231422"/>
                  </a:lnTo>
                  <a:lnTo>
                    <a:pt x="0" y="479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bject 73">
              <a:extLst>
                <a:ext uri="{FF2B5EF4-FFF2-40B4-BE49-F238E27FC236}">
                  <a16:creationId xmlns:a16="http://schemas.microsoft.com/office/drawing/2014/main" id="{1DCF2D3E-88F2-E3F3-5879-58202D597512}"/>
                </a:ext>
              </a:extLst>
            </p:cNvPr>
            <p:cNvSpPr/>
            <p:nvPr/>
          </p:nvSpPr>
          <p:spPr>
            <a:xfrm>
              <a:off x="8220383" y="5881930"/>
              <a:ext cx="993775" cy="213995"/>
            </a:xfrm>
            <a:custGeom>
              <a:avLst/>
              <a:gdLst/>
              <a:ahLst/>
              <a:cxnLst/>
              <a:rect l="l" t="t" r="r" b="b"/>
              <a:pathLst>
                <a:path w="993775" h="213995">
                  <a:moveTo>
                    <a:pt x="993256" y="0"/>
                  </a:moveTo>
                  <a:lnTo>
                    <a:pt x="947098" y="29987"/>
                  </a:lnTo>
                  <a:lnTo>
                    <a:pt x="871442" y="46667"/>
                  </a:lnTo>
                  <a:lnTo>
                    <a:pt x="822453" y="53684"/>
                  </a:lnTo>
                  <a:lnTo>
                    <a:pt x="767047" y="59671"/>
                  </a:lnTo>
                  <a:lnTo>
                    <a:pt x="705994" y="64520"/>
                  </a:lnTo>
                  <a:lnTo>
                    <a:pt x="640061" y="68119"/>
                  </a:lnTo>
                  <a:lnTo>
                    <a:pt x="570016" y="70360"/>
                  </a:lnTo>
                  <a:lnTo>
                    <a:pt x="496628" y="71131"/>
                  </a:lnTo>
                  <a:lnTo>
                    <a:pt x="423240" y="70360"/>
                  </a:lnTo>
                  <a:lnTo>
                    <a:pt x="353195" y="68119"/>
                  </a:lnTo>
                  <a:lnTo>
                    <a:pt x="287262" y="64520"/>
                  </a:lnTo>
                  <a:lnTo>
                    <a:pt x="226208" y="59671"/>
                  </a:lnTo>
                  <a:lnTo>
                    <a:pt x="170803" y="53684"/>
                  </a:lnTo>
                  <a:lnTo>
                    <a:pt x="121814" y="46667"/>
                  </a:lnTo>
                  <a:lnTo>
                    <a:pt x="80009" y="38731"/>
                  </a:lnTo>
                  <a:lnTo>
                    <a:pt x="21026" y="20543"/>
                  </a:lnTo>
                  <a:lnTo>
                    <a:pt x="0" y="0"/>
                  </a:lnTo>
                  <a:lnTo>
                    <a:pt x="0" y="142264"/>
                  </a:lnTo>
                  <a:lnTo>
                    <a:pt x="46157" y="172251"/>
                  </a:lnTo>
                  <a:lnTo>
                    <a:pt x="121814" y="188931"/>
                  </a:lnTo>
                  <a:lnTo>
                    <a:pt x="170803" y="195948"/>
                  </a:lnTo>
                  <a:lnTo>
                    <a:pt x="226208" y="201935"/>
                  </a:lnTo>
                  <a:lnTo>
                    <a:pt x="287262" y="206784"/>
                  </a:lnTo>
                  <a:lnTo>
                    <a:pt x="353195" y="210383"/>
                  </a:lnTo>
                  <a:lnTo>
                    <a:pt x="423240" y="212624"/>
                  </a:lnTo>
                  <a:lnTo>
                    <a:pt x="496628" y="213395"/>
                  </a:lnTo>
                  <a:lnTo>
                    <a:pt x="570016" y="212624"/>
                  </a:lnTo>
                  <a:lnTo>
                    <a:pt x="640061" y="210383"/>
                  </a:lnTo>
                  <a:lnTo>
                    <a:pt x="705994" y="206784"/>
                  </a:lnTo>
                  <a:lnTo>
                    <a:pt x="767047" y="201935"/>
                  </a:lnTo>
                  <a:lnTo>
                    <a:pt x="822453" y="195948"/>
                  </a:lnTo>
                  <a:lnTo>
                    <a:pt x="871442" y="188931"/>
                  </a:lnTo>
                  <a:lnTo>
                    <a:pt x="913247" y="180995"/>
                  </a:lnTo>
                  <a:lnTo>
                    <a:pt x="972230" y="162807"/>
                  </a:lnTo>
                  <a:lnTo>
                    <a:pt x="993256" y="142264"/>
                  </a:lnTo>
                  <a:lnTo>
                    <a:pt x="99325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object 74">
              <a:extLst>
                <a:ext uri="{FF2B5EF4-FFF2-40B4-BE49-F238E27FC236}">
                  <a16:creationId xmlns:a16="http://schemas.microsoft.com/office/drawing/2014/main" id="{0B290249-44F8-0C59-D5DF-E10715413E1B}"/>
                </a:ext>
              </a:extLst>
            </p:cNvPr>
            <p:cNvSpPr/>
            <p:nvPr/>
          </p:nvSpPr>
          <p:spPr>
            <a:xfrm>
              <a:off x="8220383" y="5810799"/>
              <a:ext cx="993775" cy="142875"/>
            </a:xfrm>
            <a:custGeom>
              <a:avLst/>
              <a:gdLst/>
              <a:ahLst/>
              <a:cxnLst/>
              <a:rect l="l" t="t" r="r" b="b"/>
              <a:pathLst>
                <a:path w="993775" h="142875">
                  <a:moveTo>
                    <a:pt x="496628" y="0"/>
                  </a:moveTo>
                  <a:lnTo>
                    <a:pt x="423240" y="771"/>
                  </a:lnTo>
                  <a:lnTo>
                    <a:pt x="353195" y="3011"/>
                  </a:lnTo>
                  <a:lnTo>
                    <a:pt x="287262" y="6611"/>
                  </a:lnTo>
                  <a:lnTo>
                    <a:pt x="226208" y="11459"/>
                  </a:lnTo>
                  <a:lnTo>
                    <a:pt x="170803" y="17447"/>
                  </a:lnTo>
                  <a:lnTo>
                    <a:pt x="121814" y="24463"/>
                  </a:lnTo>
                  <a:lnTo>
                    <a:pt x="80009" y="32399"/>
                  </a:lnTo>
                  <a:lnTo>
                    <a:pt x="21026" y="50587"/>
                  </a:lnTo>
                  <a:lnTo>
                    <a:pt x="0" y="71131"/>
                  </a:lnTo>
                  <a:lnTo>
                    <a:pt x="5384" y="81642"/>
                  </a:lnTo>
                  <a:lnTo>
                    <a:pt x="46157" y="101118"/>
                  </a:lnTo>
                  <a:lnTo>
                    <a:pt x="121814" y="117798"/>
                  </a:lnTo>
                  <a:lnTo>
                    <a:pt x="170803" y="124815"/>
                  </a:lnTo>
                  <a:lnTo>
                    <a:pt x="226208" y="130803"/>
                  </a:lnTo>
                  <a:lnTo>
                    <a:pt x="287262" y="135651"/>
                  </a:lnTo>
                  <a:lnTo>
                    <a:pt x="353195" y="139251"/>
                  </a:lnTo>
                  <a:lnTo>
                    <a:pt x="423240" y="141491"/>
                  </a:lnTo>
                  <a:lnTo>
                    <a:pt x="496628" y="142262"/>
                  </a:lnTo>
                  <a:lnTo>
                    <a:pt x="570016" y="141491"/>
                  </a:lnTo>
                  <a:lnTo>
                    <a:pt x="640061" y="139251"/>
                  </a:lnTo>
                  <a:lnTo>
                    <a:pt x="705994" y="135651"/>
                  </a:lnTo>
                  <a:lnTo>
                    <a:pt x="767047" y="130803"/>
                  </a:lnTo>
                  <a:lnTo>
                    <a:pt x="822453" y="124815"/>
                  </a:lnTo>
                  <a:lnTo>
                    <a:pt x="871442" y="117798"/>
                  </a:lnTo>
                  <a:lnTo>
                    <a:pt x="913247" y="109863"/>
                  </a:lnTo>
                  <a:lnTo>
                    <a:pt x="972230" y="91675"/>
                  </a:lnTo>
                  <a:lnTo>
                    <a:pt x="993256" y="71131"/>
                  </a:lnTo>
                  <a:lnTo>
                    <a:pt x="987872" y="60620"/>
                  </a:lnTo>
                  <a:lnTo>
                    <a:pt x="947098" y="41144"/>
                  </a:lnTo>
                  <a:lnTo>
                    <a:pt x="871442" y="24463"/>
                  </a:lnTo>
                  <a:lnTo>
                    <a:pt x="822453" y="17447"/>
                  </a:lnTo>
                  <a:lnTo>
                    <a:pt x="767047" y="11459"/>
                  </a:lnTo>
                  <a:lnTo>
                    <a:pt x="705994" y="6611"/>
                  </a:lnTo>
                  <a:lnTo>
                    <a:pt x="640061" y="3011"/>
                  </a:lnTo>
                  <a:lnTo>
                    <a:pt x="570016" y="771"/>
                  </a:lnTo>
                  <a:lnTo>
                    <a:pt x="496628" y="0"/>
                  </a:lnTo>
                  <a:close/>
                </a:path>
              </a:pathLst>
            </a:custGeom>
            <a:solidFill>
              <a:srgbClr val="C4DBF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object 75">
              <a:extLst>
                <a:ext uri="{FF2B5EF4-FFF2-40B4-BE49-F238E27FC236}">
                  <a16:creationId xmlns:a16="http://schemas.microsoft.com/office/drawing/2014/main" id="{1A7F674F-C59E-B0F2-F5FE-B4B178614E57}"/>
                </a:ext>
              </a:extLst>
            </p:cNvPr>
            <p:cNvSpPr/>
            <p:nvPr/>
          </p:nvSpPr>
          <p:spPr>
            <a:xfrm>
              <a:off x="8220383" y="5810799"/>
              <a:ext cx="993775" cy="285115"/>
            </a:xfrm>
            <a:custGeom>
              <a:avLst/>
              <a:gdLst/>
              <a:ahLst/>
              <a:cxnLst/>
              <a:rect l="l" t="t" r="r" b="b"/>
              <a:pathLst>
                <a:path w="993775" h="285114">
                  <a:moveTo>
                    <a:pt x="993256" y="71131"/>
                  </a:moveTo>
                  <a:lnTo>
                    <a:pt x="947099" y="101118"/>
                  </a:lnTo>
                  <a:lnTo>
                    <a:pt x="871442" y="117798"/>
                  </a:lnTo>
                  <a:lnTo>
                    <a:pt x="822453" y="124815"/>
                  </a:lnTo>
                  <a:lnTo>
                    <a:pt x="767047" y="130803"/>
                  </a:lnTo>
                  <a:lnTo>
                    <a:pt x="705994" y="135651"/>
                  </a:lnTo>
                  <a:lnTo>
                    <a:pt x="640061" y="139251"/>
                  </a:lnTo>
                  <a:lnTo>
                    <a:pt x="570016" y="141491"/>
                  </a:lnTo>
                  <a:lnTo>
                    <a:pt x="496628" y="142262"/>
                  </a:lnTo>
                  <a:lnTo>
                    <a:pt x="423240" y="141491"/>
                  </a:lnTo>
                  <a:lnTo>
                    <a:pt x="353195" y="139251"/>
                  </a:lnTo>
                  <a:lnTo>
                    <a:pt x="287262" y="135651"/>
                  </a:lnTo>
                  <a:lnTo>
                    <a:pt x="226209" y="130803"/>
                  </a:lnTo>
                  <a:lnTo>
                    <a:pt x="170803" y="124815"/>
                  </a:lnTo>
                  <a:lnTo>
                    <a:pt x="121814" y="117798"/>
                  </a:lnTo>
                  <a:lnTo>
                    <a:pt x="80009" y="109863"/>
                  </a:lnTo>
                  <a:lnTo>
                    <a:pt x="21026" y="91675"/>
                  </a:lnTo>
                  <a:lnTo>
                    <a:pt x="0" y="71131"/>
                  </a:lnTo>
                  <a:lnTo>
                    <a:pt x="5384" y="60620"/>
                  </a:lnTo>
                  <a:lnTo>
                    <a:pt x="46157" y="41144"/>
                  </a:lnTo>
                  <a:lnTo>
                    <a:pt x="121814" y="24463"/>
                  </a:lnTo>
                  <a:lnTo>
                    <a:pt x="170803" y="17447"/>
                  </a:lnTo>
                  <a:lnTo>
                    <a:pt x="226209" y="11459"/>
                  </a:lnTo>
                  <a:lnTo>
                    <a:pt x="287262" y="6611"/>
                  </a:lnTo>
                  <a:lnTo>
                    <a:pt x="353195" y="3011"/>
                  </a:lnTo>
                  <a:lnTo>
                    <a:pt x="423240" y="771"/>
                  </a:lnTo>
                  <a:lnTo>
                    <a:pt x="496628" y="0"/>
                  </a:lnTo>
                  <a:lnTo>
                    <a:pt x="570016" y="771"/>
                  </a:lnTo>
                  <a:lnTo>
                    <a:pt x="640061" y="3011"/>
                  </a:lnTo>
                  <a:lnTo>
                    <a:pt x="705994" y="6611"/>
                  </a:lnTo>
                  <a:lnTo>
                    <a:pt x="767047" y="11459"/>
                  </a:lnTo>
                  <a:lnTo>
                    <a:pt x="822453" y="17447"/>
                  </a:lnTo>
                  <a:lnTo>
                    <a:pt x="871442" y="24463"/>
                  </a:lnTo>
                  <a:lnTo>
                    <a:pt x="913247" y="32399"/>
                  </a:lnTo>
                  <a:lnTo>
                    <a:pt x="972230" y="50587"/>
                  </a:lnTo>
                  <a:lnTo>
                    <a:pt x="993256" y="71131"/>
                  </a:lnTo>
                  <a:lnTo>
                    <a:pt x="993256" y="213395"/>
                  </a:lnTo>
                  <a:lnTo>
                    <a:pt x="947099" y="243382"/>
                  </a:lnTo>
                  <a:lnTo>
                    <a:pt x="871442" y="260062"/>
                  </a:lnTo>
                  <a:lnTo>
                    <a:pt x="822453" y="267079"/>
                  </a:lnTo>
                  <a:lnTo>
                    <a:pt x="767047" y="273066"/>
                  </a:lnTo>
                  <a:lnTo>
                    <a:pt x="705994" y="277915"/>
                  </a:lnTo>
                  <a:lnTo>
                    <a:pt x="640061" y="281515"/>
                  </a:lnTo>
                  <a:lnTo>
                    <a:pt x="570016" y="283755"/>
                  </a:lnTo>
                  <a:lnTo>
                    <a:pt x="496628" y="284526"/>
                  </a:lnTo>
                  <a:lnTo>
                    <a:pt x="423240" y="283755"/>
                  </a:lnTo>
                  <a:lnTo>
                    <a:pt x="353195" y="281515"/>
                  </a:lnTo>
                  <a:lnTo>
                    <a:pt x="287262" y="277915"/>
                  </a:lnTo>
                  <a:lnTo>
                    <a:pt x="226209" y="273066"/>
                  </a:lnTo>
                  <a:lnTo>
                    <a:pt x="170803" y="267079"/>
                  </a:lnTo>
                  <a:lnTo>
                    <a:pt x="121814" y="260062"/>
                  </a:lnTo>
                  <a:lnTo>
                    <a:pt x="80009" y="252127"/>
                  </a:lnTo>
                  <a:lnTo>
                    <a:pt x="21026" y="233938"/>
                  </a:lnTo>
                  <a:lnTo>
                    <a:pt x="0" y="213395"/>
                  </a:lnTo>
                  <a:lnTo>
                    <a:pt x="0" y="711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object 76">
              <a:extLst>
                <a:ext uri="{FF2B5EF4-FFF2-40B4-BE49-F238E27FC236}">
                  <a16:creationId xmlns:a16="http://schemas.microsoft.com/office/drawing/2014/main" id="{B9DB978A-06B1-D6BC-6240-0DA2CEB5C6D6}"/>
                </a:ext>
              </a:extLst>
            </p:cNvPr>
            <p:cNvSpPr/>
            <p:nvPr/>
          </p:nvSpPr>
          <p:spPr>
            <a:xfrm>
              <a:off x="8365233" y="520036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1991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bject 77">
              <a:extLst>
                <a:ext uri="{FF2B5EF4-FFF2-40B4-BE49-F238E27FC236}">
                  <a16:creationId xmlns:a16="http://schemas.microsoft.com/office/drawing/2014/main" id="{2E531758-87D9-4830-8BD8-278274325F17}"/>
                </a:ext>
              </a:extLst>
            </p:cNvPr>
            <p:cNvSpPr/>
            <p:nvPr/>
          </p:nvSpPr>
          <p:spPr>
            <a:xfrm>
              <a:off x="9068790" y="520036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4">
                  <a:moveTo>
                    <a:pt x="0" y="0"/>
                  </a:moveTo>
                  <a:lnTo>
                    <a:pt x="0" y="69094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object 78">
              <a:extLst>
                <a:ext uri="{FF2B5EF4-FFF2-40B4-BE49-F238E27FC236}">
                  <a16:creationId xmlns:a16="http://schemas.microsoft.com/office/drawing/2014/main" id="{AD14846F-DCE9-3241-818A-88935A34CF12}"/>
                </a:ext>
              </a:extLst>
            </p:cNvPr>
            <p:cNvSpPr/>
            <p:nvPr/>
          </p:nvSpPr>
          <p:spPr>
            <a:xfrm>
              <a:off x="85566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bject 79">
              <a:extLst>
                <a:ext uri="{FF2B5EF4-FFF2-40B4-BE49-F238E27FC236}">
                  <a16:creationId xmlns:a16="http://schemas.microsoft.com/office/drawing/2014/main" id="{4244206B-DBA3-46E5-C063-D1AF102F4951}"/>
                </a:ext>
              </a:extLst>
            </p:cNvPr>
            <p:cNvSpPr/>
            <p:nvPr/>
          </p:nvSpPr>
          <p:spPr>
            <a:xfrm>
              <a:off x="858768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object 80">
              <a:extLst>
                <a:ext uri="{FF2B5EF4-FFF2-40B4-BE49-F238E27FC236}">
                  <a16:creationId xmlns:a16="http://schemas.microsoft.com/office/drawing/2014/main" id="{C4FB0E7E-B60C-5BF9-8466-EC94D290F81E}"/>
                </a:ext>
              </a:extLst>
            </p:cNvPr>
            <p:cNvSpPr/>
            <p:nvPr/>
          </p:nvSpPr>
          <p:spPr>
            <a:xfrm>
              <a:off x="86135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object 81">
              <a:extLst>
                <a:ext uri="{FF2B5EF4-FFF2-40B4-BE49-F238E27FC236}">
                  <a16:creationId xmlns:a16="http://schemas.microsoft.com/office/drawing/2014/main" id="{4ECA7BA9-EC91-E9BA-18ED-609D26BC1727}"/>
                </a:ext>
              </a:extLst>
            </p:cNvPr>
            <p:cNvSpPr/>
            <p:nvPr/>
          </p:nvSpPr>
          <p:spPr>
            <a:xfrm>
              <a:off x="864458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object 82">
              <a:extLst>
                <a:ext uri="{FF2B5EF4-FFF2-40B4-BE49-F238E27FC236}">
                  <a16:creationId xmlns:a16="http://schemas.microsoft.com/office/drawing/2014/main" id="{BBEFCBE8-9A81-3B8F-1D24-14B474E34564}"/>
                </a:ext>
              </a:extLst>
            </p:cNvPr>
            <p:cNvSpPr/>
            <p:nvPr/>
          </p:nvSpPr>
          <p:spPr>
            <a:xfrm>
              <a:off x="86704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object 83">
              <a:extLst>
                <a:ext uri="{FF2B5EF4-FFF2-40B4-BE49-F238E27FC236}">
                  <a16:creationId xmlns:a16="http://schemas.microsoft.com/office/drawing/2014/main" id="{5BC6085C-DC5E-FA01-F6CE-91E0A4C1BA89}"/>
                </a:ext>
              </a:extLst>
            </p:cNvPr>
            <p:cNvSpPr/>
            <p:nvPr/>
          </p:nvSpPr>
          <p:spPr>
            <a:xfrm>
              <a:off x="870149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object 84">
              <a:extLst>
                <a:ext uri="{FF2B5EF4-FFF2-40B4-BE49-F238E27FC236}">
                  <a16:creationId xmlns:a16="http://schemas.microsoft.com/office/drawing/2014/main" id="{6C859D4A-FB23-E9C1-0363-4D467B38FC83}"/>
                </a:ext>
              </a:extLst>
            </p:cNvPr>
            <p:cNvSpPr/>
            <p:nvPr/>
          </p:nvSpPr>
          <p:spPr>
            <a:xfrm>
              <a:off x="872735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object 85">
              <a:extLst>
                <a:ext uri="{FF2B5EF4-FFF2-40B4-BE49-F238E27FC236}">
                  <a16:creationId xmlns:a16="http://schemas.microsoft.com/office/drawing/2014/main" id="{2551428E-C1F3-B80F-C68C-E455FFBDCD61}"/>
                </a:ext>
              </a:extLst>
            </p:cNvPr>
            <p:cNvSpPr/>
            <p:nvPr/>
          </p:nvSpPr>
          <p:spPr>
            <a:xfrm>
              <a:off x="87583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object 86">
              <a:extLst>
                <a:ext uri="{FF2B5EF4-FFF2-40B4-BE49-F238E27FC236}">
                  <a16:creationId xmlns:a16="http://schemas.microsoft.com/office/drawing/2014/main" id="{5801E9C6-5254-534C-EA5E-3D983D3600D1}"/>
                </a:ext>
              </a:extLst>
            </p:cNvPr>
            <p:cNvSpPr/>
            <p:nvPr/>
          </p:nvSpPr>
          <p:spPr>
            <a:xfrm>
              <a:off x="878943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bject 87">
              <a:extLst>
                <a:ext uri="{FF2B5EF4-FFF2-40B4-BE49-F238E27FC236}">
                  <a16:creationId xmlns:a16="http://schemas.microsoft.com/office/drawing/2014/main" id="{EBC3F91B-1C3F-C62F-73C4-723BA4A4F23B}"/>
                </a:ext>
              </a:extLst>
            </p:cNvPr>
            <p:cNvSpPr/>
            <p:nvPr/>
          </p:nvSpPr>
          <p:spPr>
            <a:xfrm>
              <a:off x="881530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object 88">
              <a:extLst>
                <a:ext uri="{FF2B5EF4-FFF2-40B4-BE49-F238E27FC236}">
                  <a16:creationId xmlns:a16="http://schemas.microsoft.com/office/drawing/2014/main" id="{49D788B2-4558-8F5E-17F4-8F8CDF5AB1F4}"/>
                </a:ext>
              </a:extLst>
            </p:cNvPr>
            <p:cNvSpPr/>
            <p:nvPr/>
          </p:nvSpPr>
          <p:spPr>
            <a:xfrm>
              <a:off x="88463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object 89">
              <a:extLst>
                <a:ext uri="{FF2B5EF4-FFF2-40B4-BE49-F238E27FC236}">
                  <a16:creationId xmlns:a16="http://schemas.microsoft.com/office/drawing/2014/main" id="{8F5F6958-BCB6-B892-FF0C-FC7ABCE8FDCF}"/>
                </a:ext>
              </a:extLst>
            </p:cNvPr>
            <p:cNvSpPr/>
            <p:nvPr/>
          </p:nvSpPr>
          <p:spPr>
            <a:xfrm>
              <a:off x="887220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object 90">
              <a:extLst>
                <a:ext uri="{FF2B5EF4-FFF2-40B4-BE49-F238E27FC236}">
                  <a16:creationId xmlns:a16="http://schemas.microsoft.com/office/drawing/2014/main" id="{FE6EBED7-CF06-BF17-54EB-B1420CDDF6E4}"/>
                </a:ext>
              </a:extLst>
            </p:cNvPr>
            <p:cNvSpPr/>
            <p:nvPr/>
          </p:nvSpPr>
          <p:spPr>
            <a:xfrm>
              <a:off x="89032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object 91">
              <a:extLst>
                <a:ext uri="{FF2B5EF4-FFF2-40B4-BE49-F238E27FC236}">
                  <a16:creationId xmlns:a16="http://schemas.microsoft.com/office/drawing/2014/main" id="{B69E7596-C9E3-3B45-4E1E-8A7E0B52C203}"/>
                </a:ext>
              </a:extLst>
            </p:cNvPr>
            <p:cNvSpPr/>
            <p:nvPr/>
          </p:nvSpPr>
          <p:spPr>
            <a:xfrm>
              <a:off x="892911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object 92">
              <a:extLst>
                <a:ext uri="{FF2B5EF4-FFF2-40B4-BE49-F238E27FC236}">
                  <a16:creationId xmlns:a16="http://schemas.microsoft.com/office/drawing/2014/main" id="{262C79D0-9D96-8A65-BDE5-CD0797381F3E}"/>
                </a:ext>
              </a:extLst>
            </p:cNvPr>
            <p:cNvSpPr/>
            <p:nvPr/>
          </p:nvSpPr>
          <p:spPr>
            <a:xfrm>
              <a:off x="89601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object 93">
              <a:extLst>
                <a:ext uri="{FF2B5EF4-FFF2-40B4-BE49-F238E27FC236}">
                  <a16:creationId xmlns:a16="http://schemas.microsoft.com/office/drawing/2014/main" id="{90B3738D-6EED-352C-84E3-42542B6CC8BE}"/>
                </a:ext>
              </a:extLst>
            </p:cNvPr>
            <p:cNvSpPr/>
            <p:nvPr/>
          </p:nvSpPr>
          <p:spPr>
            <a:xfrm>
              <a:off x="8986019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object 94">
              <a:extLst>
                <a:ext uri="{FF2B5EF4-FFF2-40B4-BE49-F238E27FC236}">
                  <a16:creationId xmlns:a16="http://schemas.microsoft.com/office/drawing/2014/main" id="{BDAB44B7-54D6-FEF1-CA03-314DE29DD4C6}"/>
                </a:ext>
              </a:extLst>
            </p:cNvPr>
            <p:cNvSpPr/>
            <p:nvPr/>
          </p:nvSpPr>
          <p:spPr>
            <a:xfrm>
              <a:off x="844283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object 95">
              <a:extLst>
                <a:ext uri="{FF2B5EF4-FFF2-40B4-BE49-F238E27FC236}">
                  <a16:creationId xmlns:a16="http://schemas.microsoft.com/office/drawing/2014/main" id="{A364C2C4-376A-4E88-189F-367F635DD613}"/>
                </a:ext>
              </a:extLst>
            </p:cNvPr>
            <p:cNvSpPr/>
            <p:nvPr/>
          </p:nvSpPr>
          <p:spPr>
            <a:xfrm>
              <a:off x="84686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object 96">
              <a:extLst>
                <a:ext uri="{FF2B5EF4-FFF2-40B4-BE49-F238E27FC236}">
                  <a16:creationId xmlns:a16="http://schemas.microsoft.com/office/drawing/2014/main" id="{3AA39ABB-986E-EDFC-C9F8-6F6A1ABE17B3}"/>
                </a:ext>
              </a:extLst>
            </p:cNvPr>
            <p:cNvSpPr/>
            <p:nvPr/>
          </p:nvSpPr>
          <p:spPr>
            <a:xfrm>
              <a:off x="8499736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object 97">
              <a:extLst>
                <a:ext uri="{FF2B5EF4-FFF2-40B4-BE49-F238E27FC236}">
                  <a16:creationId xmlns:a16="http://schemas.microsoft.com/office/drawing/2014/main" id="{A18FCFA9-0049-4DFD-E356-4A43F95A28DE}"/>
                </a:ext>
              </a:extLst>
            </p:cNvPr>
            <p:cNvSpPr/>
            <p:nvPr/>
          </p:nvSpPr>
          <p:spPr>
            <a:xfrm>
              <a:off x="852560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object 98">
              <a:extLst>
                <a:ext uri="{FF2B5EF4-FFF2-40B4-BE49-F238E27FC236}">
                  <a16:creationId xmlns:a16="http://schemas.microsoft.com/office/drawing/2014/main" id="{59C2EF6A-E566-6B51-70FE-B6DEA4D7B4DF}"/>
                </a:ext>
              </a:extLst>
            </p:cNvPr>
            <p:cNvSpPr/>
            <p:nvPr/>
          </p:nvSpPr>
          <p:spPr>
            <a:xfrm>
              <a:off x="7847913" y="4853755"/>
              <a:ext cx="1733550" cy="357505"/>
            </a:xfrm>
            <a:custGeom>
              <a:avLst/>
              <a:gdLst/>
              <a:ahLst/>
              <a:cxnLst/>
              <a:rect l="l" t="t" r="r" b="b"/>
              <a:pathLst>
                <a:path w="1733550" h="357504">
                  <a:moveTo>
                    <a:pt x="1733025" y="0"/>
                  </a:moveTo>
                  <a:lnTo>
                    <a:pt x="1702072" y="31630"/>
                  </a:lnTo>
                  <a:lnTo>
                    <a:pt x="1649594" y="51006"/>
                  </a:lnTo>
                  <a:lnTo>
                    <a:pt x="1574497" y="68619"/>
                  </a:lnTo>
                  <a:lnTo>
                    <a:pt x="1529232" y="76660"/>
                  </a:lnTo>
                  <a:lnTo>
                    <a:pt x="1479229" y="84135"/>
                  </a:lnTo>
                  <a:lnTo>
                    <a:pt x="1424795" y="91001"/>
                  </a:lnTo>
                  <a:lnTo>
                    <a:pt x="1366236" y="97216"/>
                  </a:lnTo>
                  <a:lnTo>
                    <a:pt x="1303857" y="102740"/>
                  </a:lnTo>
                  <a:lnTo>
                    <a:pt x="1237965" y="107528"/>
                  </a:lnTo>
                  <a:lnTo>
                    <a:pt x="1168866" y="111541"/>
                  </a:lnTo>
                  <a:lnTo>
                    <a:pt x="1096865" y="114734"/>
                  </a:lnTo>
                  <a:lnTo>
                    <a:pt x="1022268" y="117068"/>
                  </a:lnTo>
                  <a:lnTo>
                    <a:pt x="945382" y="118498"/>
                  </a:lnTo>
                  <a:lnTo>
                    <a:pt x="866512" y="118985"/>
                  </a:lnTo>
                  <a:lnTo>
                    <a:pt x="787641" y="118498"/>
                  </a:lnTo>
                  <a:lnTo>
                    <a:pt x="710755" y="117068"/>
                  </a:lnTo>
                  <a:lnTo>
                    <a:pt x="636158" y="114734"/>
                  </a:lnTo>
                  <a:lnTo>
                    <a:pt x="564157" y="111541"/>
                  </a:lnTo>
                  <a:lnTo>
                    <a:pt x="495058" y="107528"/>
                  </a:lnTo>
                  <a:lnTo>
                    <a:pt x="429166" y="102740"/>
                  </a:lnTo>
                  <a:lnTo>
                    <a:pt x="366788" y="97216"/>
                  </a:lnTo>
                  <a:lnTo>
                    <a:pt x="308229" y="91001"/>
                  </a:lnTo>
                  <a:lnTo>
                    <a:pt x="253795" y="84135"/>
                  </a:lnTo>
                  <a:lnTo>
                    <a:pt x="203792" y="76660"/>
                  </a:lnTo>
                  <a:lnTo>
                    <a:pt x="158527" y="68619"/>
                  </a:lnTo>
                  <a:lnTo>
                    <a:pt x="118304" y="60054"/>
                  </a:lnTo>
                  <a:lnTo>
                    <a:pt x="54211" y="41517"/>
                  </a:lnTo>
                  <a:lnTo>
                    <a:pt x="13960" y="21387"/>
                  </a:lnTo>
                  <a:lnTo>
                    <a:pt x="0" y="0"/>
                  </a:lnTo>
                  <a:lnTo>
                    <a:pt x="0" y="237968"/>
                  </a:lnTo>
                  <a:lnTo>
                    <a:pt x="30952" y="269599"/>
                  </a:lnTo>
                  <a:lnTo>
                    <a:pt x="83430" y="288974"/>
                  </a:lnTo>
                  <a:lnTo>
                    <a:pt x="158527" y="306587"/>
                  </a:lnTo>
                  <a:lnTo>
                    <a:pt x="203792" y="314628"/>
                  </a:lnTo>
                  <a:lnTo>
                    <a:pt x="253795" y="322103"/>
                  </a:lnTo>
                  <a:lnTo>
                    <a:pt x="308229" y="328969"/>
                  </a:lnTo>
                  <a:lnTo>
                    <a:pt x="366788" y="335185"/>
                  </a:lnTo>
                  <a:lnTo>
                    <a:pt x="429166" y="340708"/>
                  </a:lnTo>
                  <a:lnTo>
                    <a:pt x="495058" y="345497"/>
                  </a:lnTo>
                  <a:lnTo>
                    <a:pt x="564157" y="349509"/>
                  </a:lnTo>
                  <a:lnTo>
                    <a:pt x="636158" y="352703"/>
                  </a:lnTo>
                  <a:lnTo>
                    <a:pt x="710755" y="355036"/>
                  </a:lnTo>
                  <a:lnTo>
                    <a:pt x="787641" y="356467"/>
                  </a:lnTo>
                  <a:lnTo>
                    <a:pt x="866512" y="356953"/>
                  </a:lnTo>
                  <a:lnTo>
                    <a:pt x="945382" y="356467"/>
                  </a:lnTo>
                  <a:lnTo>
                    <a:pt x="1022268" y="355036"/>
                  </a:lnTo>
                  <a:lnTo>
                    <a:pt x="1096865" y="352703"/>
                  </a:lnTo>
                  <a:lnTo>
                    <a:pt x="1168866" y="349509"/>
                  </a:lnTo>
                  <a:lnTo>
                    <a:pt x="1237965" y="345497"/>
                  </a:lnTo>
                  <a:lnTo>
                    <a:pt x="1303857" y="340708"/>
                  </a:lnTo>
                  <a:lnTo>
                    <a:pt x="1366236" y="335185"/>
                  </a:lnTo>
                  <a:lnTo>
                    <a:pt x="1424795" y="328969"/>
                  </a:lnTo>
                  <a:lnTo>
                    <a:pt x="1479229" y="322103"/>
                  </a:lnTo>
                  <a:lnTo>
                    <a:pt x="1529232" y="314628"/>
                  </a:lnTo>
                  <a:lnTo>
                    <a:pt x="1574497" y="306587"/>
                  </a:lnTo>
                  <a:lnTo>
                    <a:pt x="1614720" y="298022"/>
                  </a:lnTo>
                  <a:lnTo>
                    <a:pt x="1678814" y="279486"/>
                  </a:lnTo>
                  <a:lnTo>
                    <a:pt x="1719064" y="259356"/>
                  </a:lnTo>
                  <a:lnTo>
                    <a:pt x="1733025" y="237968"/>
                  </a:lnTo>
                  <a:lnTo>
                    <a:pt x="173302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object 99">
              <a:extLst>
                <a:ext uri="{FF2B5EF4-FFF2-40B4-BE49-F238E27FC236}">
                  <a16:creationId xmlns:a16="http://schemas.microsoft.com/office/drawing/2014/main" id="{49CB3EE9-B243-0FB8-2F50-AFF7ECDD198E}"/>
                </a:ext>
              </a:extLst>
            </p:cNvPr>
            <p:cNvSpPr/>
            <p:nvPr/>
          </p:nvSpPr>
          <p:spPr>
            <a:xfrm>
              <a:off x="7847913" y="4734770"/>
              <a:ext cx="1733550" cy="238125"/>
            </a:xfrm>
            <a:custGeom>
              <a:avLst/>
              <a:gdLst/>
              <a:ahLst/>
              <a:cxnLst/>
              <a:rect l="l" t="t" r="r" b="b"/>
              <a:pathLst>
                <a:path w="1733550" h="238125">
                  <a:moveTo>
                    <a:pt x="866512" y="0"/>
                  </a:moveTo>
                  <a:lnTo>
                    <a:pt x="787641" y="486"/>
                  </a:lnTo>
                  <a:lnTo>
                    <a:pt x="710755" y="1917"/>
                  </a:lnTo>
                  <a:lnTo>
                    <a:pt x="636158" y="4250"/>
                  </a:lnTo>
                  <a:lnTo>
                    <a:pt x="564157" y="7444"/>
                  </a:lnTo>
                  <a:lnTo>
                    <a:pt x="495058" y="11456"/>
                  </a:lnTo>
                  <a:lnTo>
                    <a:pt x="429166" y="16245"/>
                  </a:lnTo>
                  <a:lnTo>
                    <a:pt x="366788" y="21768"/>
                  </a:lnTo>
                  <a:lnTo>
                    <a:pt x="308229" y="27984"/>
                  </a:lnTo>
                  <a:lnTo>
                    <a:pt x="253795" y="34850"/>
                  </a:lnTo>
                  <a:lnTo>
                    <a:pt x="203792" y="42325"/>
                  </a:lnTo>
                  <a:lnTo>
                    <a:pt x="158527" y="50366"/>
                  </a:lnTo>
                  <a:lnTo>
                    <a:pt x="118304" y="58931"/>
                  </a:lnTo>
                  <a:lnTo>
                    <a:pt x="54211" y="77467"/>
                  </a:lnTo>
                  <a:lnTo>
                    <a:pt x="13960" y="97597"/>
                  </a:lnTo>
                  <a:lnTo>
                    <a:pt x="0" y="118985"/>
                  </a:lnTo>
                  <a:lnTo>
                    <a:pt x="3541" y="129815"/>
                  </a:lnTo>
                  <a:lnTo>
                    <a:pt x="54211" y="160502"/>
                  </a:lnTo>
                  <a:lnTo>
                    <a:pt x="118304" y="179039"/>
                  </a:lnTo>
                  <a:lnTo>
                    <a:pt x="158527" y="187604"/>
                  </a:lnTo>
                  <a:lnTo>
                    <a:pt x="203792" y="195645"/>
                  </a:lnTo>
                  <a:lnTo>
                    <a:pt x="253795" y="203120"/>
                  </a:lnTo>
                  <a:lnTo>
                    <a:pt x="308229" y="209986"/>
                  </a:lnTo>
                  <a:lnTo>
                    <a:pt x="366788" y="216201"/>
                  </a:lnTo>
                  <a:lnTo>
                    <a:pt x="429166" y="221725"/>
                  </a:lnTo>
                  <a:lnTo>
                    <a:pt x="495058" y="226513"/>
                  </a:lnTo>
                  <a:lnTo>
                    <a:pt x="564157" y="230526"/>
                  </a:lnTo>
                  <a:lnTo>
                    <a:pt x="636158" y="233719"/>
                  </a:lnTo>
                  <a:lnTo>
                    <a:pt x="710755" y="236053"/>
                  </a:lnTo>
                  <a:lnTo>
                    <a:pt x="787641" y="237483"/>
                  </a:lnTo>
                  <a:lnTo>
                    <a:pt x="866512" y="237970"/>
                  </a:lnTo>
                  <a:lnTo>
                    <a:pt x="945382" y="237483"/>
                  </a:lnTo>
                  <a:lnTo>
                    <a:pt x="1022268" y="236053"/>
                  </a:lnTo>
                  <a:lnTo>
                    <a:pt x="1096865" y="233719"/>
                  </a:lnTo>
                  <a:lnTo>
                    <a:pt x="1168866" y="230526"/>
                  </a:lnTo>
                  <a:lnTo>
                    <a:pt x="1237965" y="226513"/>
                  </a:lnTo>
                  <a:lnTo>
                    <a:pt x="1303857" y="221725"/>
                  </a:lnTo>
                  <a:lnTo>
                    <a:pt x="1366236" y="216201"/>
                  </a:lnTo>
                  <a:lnTo>
                    <a:pt x="1424795" y="209986"/>
                  </a:lnTo>
                  <a:lnTo>
                    <a:pt x="1479229" y="203120"/>
                  </a:lnTo>
                  <a:lnTo>
                    <a:pt x="1529232" y="195645"/>
                  </a:lnTo>
                  <a:lnTo>
                    <a:pt x="1574497" y="187604"/>
                  </a:lnTo>
                  <a:lnTo>
                    <a:pt x="1614720" y="179039"/>
                  </a:lnTo>
                  <a:lnTo>
                    <a:pt x="1678814" y="160502"/>
                  </a:lnTo>
                  <a:lnTo>
                    <a:pt x="1719064" y="140372"/>
                  </a:lnTo>
                  <a:lnTo>
                    <a:pt x="1733025" y="118985"/>
                  </a:lnTo>
                  <a:lnTo>
                    <a:pt x="1729484" y="108155"/>
                  </a:lnTo>
                  <a:lnTo>
                    <a:pt x="1678814" y="77467"/>
                  </a:lnTo>
                  <a:lnTo>
                    <a:pt x="1614720" y="58931"/>
                  </a:lnTo>
                  <a:lnTo>
                    <a:pt x="1574497" y="50366"/>
                  </a:lnTo>
                  <a:lnTo>
                    <a:pt x="1529232" y="42325"/>
                  </a:lnTo>
                  <a:lnTo>
                    <a:pt x="1479229" y="34850"/>
                  </a:lnTo>
                  <a:lnTo>
                    <a:pt x="1424795" y="27984"/>
                  </a:lnTo>
                  <a:lnTo>
                    <a:pt x="1366236" y="21768"/>
                  </a:lnTo>
                  <a:lnTo>
                    <a:pt x="1303857" y="16245"/>
                  </a:lnTo>
                  <a:lnTo>
                    <a:pt x="1237965" y="11456"/>
                  </a:lnTo>
                  <a:lnTo>
                    <a:pt x="1168866" y="7444"/>
                  </a:lnTo>
                  <a:lnTo>
                    <a:pt x="1096865" y="4250"/>
                  </a:lnTo>
                  <a:lnTo>
                    <a:pt x="1022268" y="1917"/>
                  </a:lnTo>
                  <a:lnTo>
                    <a:pt x="945382" y="486"/>
                  </a:lnTo>
                  <a:lnTo>
                    <a:pt x="866512" y="0"/>
                  </a:lnTo>
                  <a:close/>
                </a:path>
              </a:pathLst>
            </a:custGeom>
            <a:solidFill>
              <a:srgbClr val="DCECD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object 100">
              <a:extLst>
                <a:ext uri="{FF2B5EF4-FFF2-40B4-BE49-F238E27FC236}">
                  <a16:creationId xmlns:a16="http://schemas.microsoft.com/office/drawing/2014/main" id="{EF4E1B5A-531A-D7E4-F2BC-48F07C686823}"/>
                </a:ext>
              </a:extLst>
            </p:cNvPr>
            <p:cNvSpPr/>
            <p:nvPr/>
          </p:nvSpPr>
          <p:spPr>
            <a:xfrm>
              <a:off x="7847913" y="4734770"/>
              <a:ext cx="1733550" cy="476250"/>
            </a:xfrm>
            <a:custGeom>
              <a:avLst/>
              <a:gdLst/>
              <a:ahLst/>
              <a:cxnLst/>
              <a:rect l="l" t="t" r="r" b="b"/>
              <a:pathLst>
                <a:path w="1733550" h="476250">
                  <a:moveTo>
                    <a:pt x="1733026" y="118984"/>
                  </a:moveTo>
                  <a:lnTo>
                    <a:pt x="1702073" y="150615"/>
                  </a:lnTo>
                  <a:lnTo>
                    <a:pt x="1649595" y="169990"/>
                  </a:lnTo>
                  <a:lnTo>
                    <a:pt x="1574499" y="187604"/>
                  </a:lnTo>
                  <a:lnTo>
                    <a:pt x="1529233" y="195645"/>
                  </a:lnTo>
                  <a:lnTo>
                    <a:pt x="1479230" y="203119"/>
                  </a:lnTo>
                  <a:lnTo>
                    <a:pt x="1424796" y="209985"/>
                  </a:lnTo>
                  <a:lnTo>
                    <a:pt x="1366237" y="216201"/>
                  </a:lnTo>
                  <a:lnTo>
                    <a:pt x="1303859" y="221724"/>
                  </a:lnTo>
                  <a:lnTo>
                    <a:pt x="1237967" y="226513"/>
                  </a:lnTo>
                  <a:lnTo>
                    <a:pt x="1168867" y="230525"/>
                  </a:lnTo>
                  <a:lnTo>
                    <a:pt x="1096866" y="233719"/>
                  </a:lnTo>
                  <a:lnTo>
                    <a:pt x="1022270" y="236052"/>
                  </a:lnTo>
                  <a:lnTo>
                    <a:pt x="945383" y="237483"/>
                  </a:lnTo>
                  <a:lnTo>
                    <a:pt x="866513" y="237969"/>
                  </a:lnTo>
                  <a:lnTo>
                    <a:pt x="787642" y="237483"/>
                  </a:lnTo>
                  <a:lnTo>
                    <a:pt x="710756" y="236052"/>
                  </a:lnTo>
                  <a:lnTo>
                    <a:pt x="636159" y="233719"/>
                  </a:lnTo>
                  <a:lnTo>
                    <a:pt x="564158" y="230525"/>
                  </a:lnTo>
                  <a:lnTo>
                    <a:pt x="495059" y="226513"/>
                  </a:lnTo>
                  <a:lnTo>
                    <a:pt x="429167" y="221724"/>
                  </a:lnTo>
                  <a:lnTo>
                    <a:pt x="366788" y="216201"/>
                  </a:lnTo>
                  <a:lnTo>
                    <a:pt x="308229" y="209985"/>
                  </a:lnTo>
                  <a:lnTo>
                    <a:pt x="253795" y="203119"/>
                  </a:lnTo>
                  <a:lnTo>
                    <a:pt x="203793" y="195645"/>
                  </a:lnTo>
                  <a:lnTo>
                    <a:pt x="158527" y="187604"/>
                  </a:lnTo>
                  <a:lnTo>
                    <a:pt x="118304" y="179038"/>
                  </a:lnTo>
                  <a:lnTo>
                    <a:pt x="54211" y="160502"/>
                  </a:lnTo>
                  <a:lnTo>
                    <a:pt x="13960" y="140372"/>
                  </a:lnTo>
                  <a:lnTo>
                    <a:pt x="0" y="118984"/>
                  </a:lnTo>
                  <a:lnTo>
                    <a:pt x="3541" y="108154"/>
                  </a:lnTo>
                  <a:lnTo>
                    <a:pt x="54211" y="77467"/>
                  </a:lnTo>
                  <a:lnTo>
                    <a:pt x="118304" y="58930"/>
                  </a:lnTo>
                  <a:lnTo>
                    <a:pt x="158527" y="50365"/>
                  </a:lnTo>
                  <a:lnTo>
                    <a:pt x="203793" y="42324"/>
                  </a:lnTo>
                  <a:lnTo>
                    <a:pt x="253795" y="34849"/>
                  </a:lnTo>
                  <a:lnTo>
                    <a:pt x="308229" y="27983"/>
                  </a:lnTo>
                  <a:lnTo>
                    <a:pt x="366788" y="21768"/>
                  </a:lnTo>
                  <a:lnTo>
                    <a:pt x="429167" y="16244"/>
                  </a:lnTo>
                  <a:lnTo>
                    <a:pt x="495059" y="11456"/>
                  </a:lnTo>
                  <a:lnTo>
                    <a:pt x="564158" y="7443"/>
                  </a:lnTo>
                  <a:lnTo>
                    <a:pt x="636159" y="4250"/>
                  </a:lnTo>
                  <a:lnTo>
                    <a:pt x="710756" y="1917"/>
                  </a:lnTo>
                  <a:lnTo>
                    <a:pt x="787642" y="486"/>
                  </a:lnTo>
                  <a:lnTo>
                    <a:pt x="866513" y="0"/>
                  </a:lnTo>
                  <a:lnTo>
                    <a:pt x="945383" y="486"/>
                  </a:lnTo>
                  <a:lnTo>
                    <a:pt x="1022270" y="1917"/>
                  </a:lnTo>
                  <a:lnTo>
                    <a:pt x="1096866" y="4250"/>
                  </a:lnTo>
                  <a:lnTo>
                    <a:pt x="1168867" y="7443"/>
                  </a:lnTo>
                  <a:lnTo>
                    <a:pt x="1237967" y="11456"/>
                  </a:lnTo>
                  <a:lnTo>
                    <a:pt x="1303859" y="16244"/>
                  </a:lnTo>
                  <a:lnTo>
                    <a:pt x="1366237" y="21768"/>
                  </a:lnTo>
                  <a:lnTo>
                    <a:pt x="1424796" y="27983"/>
                  </a:lnTo>
                  <a:lnTo>
                    <a:pt x="1479230" y="34849"/>
                  </a:lnTo>
                  <a:lnTo>
                    <a:pt x="1529233" y="42324"/>
                  </a:lnTo>
                  <a:lnTo>
                    <a:pt x="1574499" y="50365"/>
                  </a:lnTo>
                  <a:lnTo>
                    <a:pt x="1614721" y="58930"/>
                  </a:lnTo>
                  <a:lnTo>
                    <a:pt x="1678815" y="77467"/>
                  </a:lnTo>
                  <a:lnTo>
                    <a:pt x="1719065" y="97597"/>
                  </a:lnTo>
                  <a:lnTo>
                    <a:pt x="1733026" y="118984"/>
                  </a:lnTo>
                  <a:lnTo>
                    <a:pt x="1733026" y="356952"/>
                  </a:lnTo>
                  <a:lnTo>
                    <a:pt x="1702073" y="388583"/>
                  </a:lnTo>
                  <a:lnTo>
                    <a:pt x="1649595" y="407958"/>
                  </a:lnTo>
                  <a:lnTo>
                    <a:pt x="1574499" y="425571"/>
                  </a:lnTo>
                  <a:lnTo>
                    <a:pt x="1529233" y="433613"/>
                  </a:lnTo>
                  <a:lnTo>
                    <a:pt x="1479230" y="441087"/>
                  </a:lnTo>
                  <a:lnTo>
                    <a:pt x="1424796" y="447953"/>
                  </a:lnTo>
                  <a:lnTo>
                    <a:pt x="1366237" y="454169"/>
                  </a:lnTo>
                  <a:lnTo>
                    <a:pt x="1303859" y="459692"/>
                  </a:lnTo>
                  <a:lnTo>
                    <a:pt x="1237967" y="464481"/>
                  </a:lnTo>
                  <a:lnTo>
                    <a:pt x="1168867" y="468493"/>
                  </a:lnTo>
                  <a:lnTo>
                    <a:pt x="1096866" y="471687"/>
                  </a:lnTo>
                  <a:lnTo>
                    <a:pt x="1022270" y="474020"/>
                  </a:lnTo>
                  <a:lnTo>
                    <a:pt x="945383" y="475451"/>
                  </a:lnTo>
                  <a:lnTo>
                    <a:pt x="866513" y="475937"/>
                  </a:lnTo>
                  <a:lnTo>
                    <a:pt x="787642" y="475451"/>
                  </a:lnTo>
                  <a:lnTo>
                    <a:pt x="710756" y="474020"/>
                  </a:lnTo>
                  <a:lnTo>
                    <a:pt x="636159" y="471687"/>
                  </a:lnTo>
                  <a:lnTo>
                    <a:pt x="564158" y="468493"/>
                  </a:lnTo>
                  <a:lnTo>
                    <a:pt x="495059" y="464481"/>
                  </a:lnTo>
                  <a:lnTo>
                    <a:pt x="429167" y="459692"/>
                  </a:lnTo>
                  <a:lnTo>
                    <a:pt x="366788" y="454169"/>
                  </a:lnTo>
                  <a:lnTo>
                    <a:pt x="308229" y="447953"/>
                  </a:lnTo>
                  <a:lnTo>
                    <a:pt x="253795" y="441087"/>
                  </a:lnTo>
                  <a:lnTo>
                    <a:pt x="203793" y="433613"/>
                  </a:lnTo>
                  <a:lnTo>
                    <a:pt x="158527" y="425571"/>
                  </a:lnTo>
                  <a:lnTo>
                    <a:pt x="118304" y="417006"/>
                  </a:lnTo>
                  <a:lnTo>
                    <a:pt x="54211" y="398470"/>
                  </a:lnTo>
                  <a:lnTo>
                    <a:pt x="13960" y="378340"/>
                  </a:lnTo>
                  <a:lnTo>
                    <a:pt x="0" y="356952"/>
                  </a:lnTo>
                  <a:lnTo>
                    <a:pt x="0" y="118984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object 101">
              <a:extLst>
                <a:ext uri="{FF2B5EF4-FFF2-40B4-BE49-F238E27FC236}">
                  <a16:creationId xmlns:a16="http://schemas.microsoft.com/office/drawing/2014/main" id="{E85838A9-24C5-B382-4E8D-E1BC5A12DF3C}"/>
                </a:ext>
              </a:extLst>
            </p:cNvPr>
            <p:cNvSpPr/>
            <p:nvPr/>
          </p:nvSpPr>
          <p:spPr>
            <a:xfrm>
              <a:off x="8217796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bject 102">
              <a:extLst>
                <a:ext uri="{FF2B5EF4-FFF2-40B4-BE49-F238E27FC236}">
                  <a16:creationId xmlns:a16="http://schemas.microsoft.com/office/drawing/2014/main" id="{A47C1461-3188-2D18-427B-FDD81DBE2BA1}"/>
                </a:ext>
              </a:extLst>
            </p:cNvPr>
            <p:cNvSpPr/>
            <p:nvPr/>
          </p:nvSpPr>
          <p:spPr>
            <a:xfrm>
              <a:off x="8357473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object 103">
              <a:extLst>
                <a:ext uri="{FF2B5EF4-FFF2-40B4-BE49-F238E27FC236}">
                  <a16:creationId xmlns:a16="http://schemas.microsoft.com/office/drawing/2014/main" id="{E0289755-7D44-D9E2-56EB-280D8D18BDA9}"/>
                </a:ext>
              </a:extLst>
            </p:cNvPr>
            <p:cNvSpPr/>
            <p:nvPr/>
          </p:nvSpPr>
          <p:spPr>
            <a:xfrm>
              <a:off x="8512670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object 104">
              <a:extLst>
                <a:ext uri="{FF2B5EF4-FFF2-40B4-BE49-F238E27FC236}">
                  <a16:creationId xmlns:a16="http://schemas.microsoft.com/office/drawing/2014/main" id="{2912DA79-29A1-902E-42CF-F61E8774F021}"/>
                </a:ext>
              </a:extLst>
            </p:cNvPr>
            <p:cNvSpPr/>
            <p:nvPr/>
          </p:nvSpPr>
          <p:spPr>
            <a:xfrm>
              <a:off x="8662692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object 105">
              <a:extLst>
                <a:ext uri="{FF2B5EF4-FFF2-40B4-BE49-F238E27FC236}">
                  <a16:creationId xmlns:a16="http://schemas.microsoft.com/office/drawing/2014/main" id="{3C769DFE-CBA2-49E2-72BB-A2F13D3EF993}"/>
                </a:ext>
              </a:extLst>
            </p:cNvPr>
            <p:cNvSpPr/>
            <p:nvPr/>
          </p:nvSpPr>
          <p:spPr>
            <a:xfrm>
              <a:off x="8802370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bject 106">
              <a:extLst>
                <a:ext uri="{FF2B5EF4-FFF2-40B4-BE49-F238E27FC236}">
                  <a16:creationId xmlns:a16="http://schemas.microsoft.com/office/drawing/2014/main" id="{E6B46C1E-B894-271D-162E-4316FEF608F7}"/>
                </a:ext>
              </a:extLst>
            </p:cNvPr>
            <p:cNvSpPr/>
            <p:nvPr/>
          </p:nvSpPr>
          <p:spPr>
            <a:xfrm>
              <a:off x="8942047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object 107">
              <a:extLst>
                <a:ext uri="{FF2B5EF4-FFF2-40B4-BE49-F238E27FC236}">
                  <a16:creationId xmlns:a16="http://schemas.microsoft.com/office/drawing/2014/main" id="{3EB9EB4F-F5CF-19B4-CB44-324B301C3FE9}"/>
                </a:ext>
              </a:extLst>
            </p:cNvPr>
            <p:cNvSpPr/>
            <p:nvPr/>
          </p:nvSpPr>
          <p:spPr>
            <a:xfrm>
              <a:off x="9102416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object 108">
              <a:extLst>
                <a:ext uri="{FF2B5EF4-FFF2-40B4-BE49-F238E27FC236}">
                  <a16:creationId xmlns:a16="http://schemas.microsoft.com/office/drawing/2014/main" id="{16C3575D-42E6-2F93-F594-4F1A5F717F20}"/>
                </a:ext>
              </a:extLst>
            </p:cNvPr>
            <p:cNvSpPr/>
            <p:nvPr/>
          </p:nvSpPr>
          <p:spPr>
            <a:xfrm>
              <a:off x="9247266" y="369754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object 109">
              <a:extLst>
                <a:ext uri="{FF2B5EF4-FFF2-40B4-BE49-F238E27FC236}">
                  <a16:creationId xmlns:a16="http://schemas.microsoft.com/office/drawing/2014/main" id="{359C3F2A-168E-998A-A741-2BB82A4FEE28}"/>
                </a:ext>
              </a:extLst>
            </p:cNvPr>
            <p:cNvSpPr/>
            <p:nvPr/>
          </p:nvSpPr>
          <p:spPr>
            <a:xfrm>
              <a:off x="8013454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object 110">
              <a:extLst>
                <a:ext uri="{FF2B5EF4-FFF2-40B4-BE49-F238E27FC236}">
                  <a16:creationId xmlns:a16="http://schemas.microsoft.com/office/drawing/2014/main" id="{F03D0DFD-FDBC-1D93-E793-35BD8D48F349}"/>
                </a:ext>
              </a:extLst>
            </p:cNvPr>
            <p:cNvSpPr/>
            <p:nvPr/>
          </p:nvSpPr>
          <p:spPr>
            <a:xfrm>
              <a:off x="9425741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object 111">
              <a:extLst>
                <a:ext uri="{FF2B5EF4-FFF2-40B4-BE49-F238E27FC236}">
                  <a16:creationId xmlns:a16="http://schemas.microsoft.com/office/drawing/2014/main" id="{16D17611-39EB-551E-36D2-4D75F733BF32}"/>
                </a:ext>
              </a:extLst>
            </p:cNvPr>
            <p:cNvSpPr/>
            <p:nvPr/>
          </p:nvSpPr>
          <p:spPr>
            <a:xfrm>
              <a:off x="7537519" y="3250059"/>
              <a:ext cx="2359025" cy="481330"/>
            </a:xfrm>
            <a:custGeom>
              <a:avLst/>
              <a:gdLst/>
              <a:ahLst/>
              <a:cxnLst/>
              <a:rect l="l" t="t" r="r" b="b"/>
              <a:pathLst>
                <a:path w="2359025" h="481329">
                  <a:moveTo>
                    <a:pt x="2358984" y="0"/>
                  </a:moveTo>
                  <a:lnTo>
                    <a:pt x="2336870" y="31065"/>
                  </a:lnTo>
                  <a:lnTo>
                    <a:pt x="2298853" y="50689"/>
                  </a:lnTo>
                  <a:lnTo>
                    <a:pt x="2243665" y="69246"/>
                  </a:lnTo>
                  <a:lnTo>
                    <a:pt x="2172551" y="86567"/>
                  </a:lnTo>
                  <a:lnTo>
                    <a:pt x="2131410" y="94712"/>
                  </a:lnTo>
                  <a:lnTo>
                    <a:pt x="2086754" y="102484"/>
                  </a:lnTo>
                  <a:lnTo>
                    <a:pt x="2038738" y="109863"/>
                  </a:lnTo>
                  <a:lnTo>
                    <a:pt x="1987518" y="116827"/>
                  </a:lnTo>
                  <a:lnTo>
                    <a:pt x="1933248" y="123355"/>
                  </a:lnTo>
                  <a:lnTo>
                    <a:pt x="1876085" y="129427"/>
                  </a:lnTo>
                  <a:lnTo>
                    <a:pt x="1816183" y="135021"/>
                  </a:lnTo>
                  <a:lnTo>
                    <a:pt x="1753699" y="140115"/>
                  </a:lnTo>
                  <a:lnTo>
                    <a:pt x="1688787" y="144690"/>
                  </a:lnTo>
                  <a:lnTo>
                    <a:pt x="1621603" y="148723"/>
                  </a:lnTo>
                  <a:lnTo>
                    <a:pt x="1552303" y="152193"/>
                  </a:lnTo>
                  <a:lnTo>
                    <a:pt x="1481041" y="155080"/>
                  </a:lnTo>
                  <a:lnTo>
                    <a:pt x="1407974" y="157362"/>
                  </a:lnTo>
                  <a:lnTo>
                    <a:pt x="1333256" y="159018"/>
                  </a:lnTo>
                  <a:lnTo>
                    <a:pt x="1257044" y="160028"/>
                  </a:lnTo>
                  <a:lnTo>
                    <a:pt x="1179492" y="160369"/>
                  </a:lnTo>
                  <a:lnTo>
                    <a:pt x="1101940" y="160028"/>
                  </a:lnTo>
                  <a:lnTo>
                    <a:pt x="1025727" y="159018"/>
                  </a:lnTo>
                  <a:lnTo>
                    <a:pt x="951010" y="157362"/>
                  </a:lnTo>
                  <a:lnTo>
                    <a:pt x="877942" y="155080"/>
                  </a:lnTo>
                  <a:lnTo>
                    <a:pt x="806681" y="152193"/>
                  </a:lnTo>
                  <a:lnTo>
                    <a:pt x="737380" y="148723"/>
                  </a:lnTo>
                  <a:lnTo>
                    <a:pt x="670197" y="144690"/>
                  </a:lnTo>
                  <a:lnTo>
                    <a:pt x="605285" y="140115"/>
                  </a:lnTo>
                  <a:lnTo>
                    <a:pt x="542800" y="135021"/>
                  </a:lnTo>
                  <a:lnTo>
                    <a:pt x="482899" y="129427"/>
                  </a:lnTo>
                  <a:lnTo>
                    <a:pt x="425735" y="123355"/>
                  </a:lnTo>
                  <a:lnTo>
                    <a:pt x="371466" y="116827"/>
                  </a:lnTo>
                  <a:lnTo>
                    <a:pt x="320245" y="109863"/>
                  </a:lnTo>
                  <a:lnTo>
                    <a:pt x="272229" y="102484"/>
                  </a:lnTo>
                  <a:lnTo>
                    <a:pt x="227573" y="94712"/>
                  </a:lnTo>
                  <a:lnTo>
                    <a:pt x="186432" y="86567"/>
                  </a:lnTo>
                  <a:lnTo>
                    <a:pt x="148962" y="78071"/>
                  </a:lnTo>
                  <a:lnTo>
                    <a:pt x="85656" y="60111"/>
                  </a:lnTo>
                  <a:lnTo>
                    <a:pt x="38898" y="41000"/>
                  </a:lnTo>
                  <a:lnTo>
                    <a:pt x="2508" y="10544"/>
                  </a:lnTo>
                  <a:lnTo>
                    <a:pt x="0" y="0"/>
                  </a:lnTo>
                  <a:lnTo>
                    <a:pt x="0" y="320738"/>
                  </a:lnTo>
                  <a:lnTo>
                    <a:pt x="22113" y="351804"/>
                  </a:lnTo>
                  <a:lnTo>
                    <a:pt x="60131" y="371427"/>
                  </a:lnTo>
                  <a:lnTo>
                    <a:pt x="115318" y="389984"/>
                  </a:lnTo>
                  <a:lnTo>
                    <a:pt x="186432" y="407306"/>
                  </a:lnTo>
                  <a:lnTo>
                    <a:pt x="227573" y="415451"/>
                  </a:lnTo>
                  <a:lnTo>
                    <a:pt x="272229" y="423223"/>
                  </a:lnTo>
                  <a:lnTo>
                    <a:pt x="320245" y="430602"/>
                  </a:lnTo>
                  <a:lnTo>
                    <a:pt x="371466" y="437566"/>
                  </a:lnTo>
                  <a:lnTo>
                    <a:pt x="425735" y="444094"/>
                  </a:lnTo>
                  <a:lnTo>
                    <a:pt x="482899" y="450166"/>
                  </a:lnTo>
                  <a:lnTo>
                    <a:pt x="542800" y="455760"/>
                  </a:lnTo>
                  <a:lnTo>
                    <a:pt x="605285" y="460855"/>
                  </a:lnTo>
                  <a:lnTo>
                    <a:pt x="670197" y="465429"/>
                  </a:lnTo>
                  <a:lnTo>
                    <a:pt x="737380" y="469462"/>
                  </a:lnTo>
                  <a:lnTo>
                    <a:pt x="806681" y="472933"/>
                  </a:lnTo>
                  <a:lnTo>
                    <a:pt x="877942" y="475820"/>
                  </a:lnTo>
                  <a:lnTo>
                    <a:pt x="951010" y="478102"/>
                  </a:lnTo>
                  <a:lnTo>
                    <a:pt x="1025727" y="479758"/>
                  </a:lnTo>
                  <a:lnTo>
                    <a:pt x="1101940" y="480767"/>
                  </a:lnTo>
                  <a:lnTo>
                    <a:pt x="1179492" y="481109"/>
                  </a:lnTo>
                  <a:lnTo>
                    <a:pt x="1257044" y="480767"/>
                  </a:lnTo>
                  <a:lnTo>
                    <a:pt x="1333256" y="479758"/>
                  </a:lnTo>
                  <a:lnTo>
                    <a:pt x="1407974" y="478102"/>
                  </a:lnTo>
                  <a:lnTo>
                    <a:pt x="1481041" y="475820"/>
                  </a:lnTo>
                  <a:lnTo>
                    <a:pt x="1552303" y="472933"/>
                  </a:lnTo>
                  <a:lnTo>
                    <a:pt x="1621603" y="469462"/>
                  </a:lnTo>
                  <a:lnTo>
                    <a:pt x="1688787" y="465429"/>
                  </a:lnTo>
                  <a:lnTo>
                    <a:pt x="1753699" y="460855"/>
                  </a:lnTo>
                  <a:lnTo>
                    <a:pt x="1816183" y="455760"/>
                  </a:lnTo>
                  <a:lnTo>
                    <a:pt x="1876085" y="450166"/>
                  </a:lnTo>
                  <a:lnTo>
                    <a:pt x="1933248" y="444094"/>
                  </a:lnTo>
                  <a:lnTo>
                    <a:pt x="1987518" y="437566"/>
                  </a:lnTo>
                  <a:lnTo>
                    <a:pt x="2038738" y="430602"/>
                  </a:lnTo>
                  <a:lnTo>
                    <a:pt x="2086754" y="423223"/>
                  </a:lnTo>
                  <a:lnTo>
                    <a:pt x="2131410" y="415451"/>
                  </a:lnTo>
                  <a:lnTo>
                    <a:pt x="2172551" y="407306"/>
                  </a:lnTo>
                  <a:lnTo>
                    <a:pt x="2210021" y="398810"/>
                  </a:lnTo>
                  <a:lnTo>
                    <a:pt x="2273327" y="380850"/>
                  </a:lnTo>
                  <a:lnTo>
                    <a:pt x="2320085" y="361738"/>
                  </a:lnTo>
                  <a:lnTo>
                    <a:pt x="2356475" y="331282"/>
                  </a:lnTo>
                  <a:lnTo>
                    <a:pt x="2358984" y="320738"/>
                  </a:lnTo>
                  <a:lnTo>
                    <a:pt x="23589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object 112">
              <a:extLst>
                <a:ext uri="{FF2B5EF4-FFF2-40B4-BE49-F238E27FC236}">
                  <a16:creationId xmlns:a16="http://schemas.microsoft.com/office/drawing/2014/main" id="{FFD9D847-6BEB-4D6D-1081-B315C4517F9E}"/>
                </a:ext>
              </a:extLst>
            </p:cNvPr>
            <p:cNvSpPr/>
            <p:nvPr/>
          </p:nvSpPr>
          <p:spPr>
            <a:xfrm>
              <a:off x="7537519" y="3089690"/>
              <a:ext cx="2359025" cy="321310"/>
            </a:xfrm>
            <a:custGeom>
              <a:avLst/>
              <a:gdLst/>
              <a:ahLst/>
              <a:cxnLst/>
              <a:rect l="l" t="t" r="r" b="b"/>
              <a:pathLst>
                <a:path w="2359025" h="321310">
                  <a:moveTo>
                    <a:pt x="1179492" y="0"/>
                  </a:moveTo>
                  <a:lnTo>
                    <a:pt x="1101940" y="341"/>
                  </a:lnTo>
                  <a:lnTo>
                    <a:pt x="1025727" y="1350"/>
                  </a:lnTo>
                  <a:lnTo>
                    <a:pt x="951010" y="3006"/>
                  </a:lnTo>
                  <a:lnTo>
                    <a:pt x="877942" y="5288"/>
                  </a:lnTo>
                  <a:lnTo>
                    <a:pt x="806681" y="8175"/>
                  </a:lnTo>
                  <a:lnTo>
                    <a:pt x="737380" y="11646"/>
                  </a:lnTo>
                  <a:lnTo>
                    <a:pt x="670197" y="15679"/>
                  </a:lnTo>
                  <a:lnTo>
                    <a:pt x="605285" y="20253"/>
                  </a:lnTo>
                  <a:lnTo>
                    <a:pt x="542800" y="25348"/>
                  </a:lnTo>
                  <a:lnTo>
                    <a:pt x="482899" y="30941"/>
                  </a:lnTo>
                  <a:lnTo>
                    <a:pt x="425735" y="37013"/>
                  </a:lnTo>
                  <a:lnTo>
                    <a:pt x="371466" y="43542"/>
                  </a:lnTo>
                  <a:lnTo>
                    <a:pt x="320245" y="50506"/>
                  </a:lnTo>
                  <a:lnTo>
                    <a:pt x="272229" y="57884"/>
                  </a:lnTo>
                  <a:lnTo>
                    <a:pt x="227573" y="65657"/>
                  </a:lnTo>
                  <a:lnTo>
                    <a:pt x="186432" y="73801"/>
                  </a:lnTo>
                  <a:lnTo>
                    <a:pt x="148962" y="82297"/>
                  </a:lnTo>
                  <a:lnTo>
                    <a:pt x="85656" y="100257"/>
                  </a:lnTo>
                  <a:lnTo>
                    <a:pt x="38898" y="119369"/>
                  </a:lnTo>
                  <a:lnTo>
                    <a:pt x="2508" y="149824"/>
                  </a:lnTo>
                  <a:lnTo>
                    <a:pt x="0" y="160369"/>
                  </a:lnTo>
                  <a:lnTo>
                    <a:pt x="2508" y="170913"/>
                  </a:lnTo>
                  <a:lnTo>
                    <a:pt x="38898" y="201369"/>
                  </a:lnTo>
                  <a:lnTo>
                    <a:pt x="85656" y="220480"/>
                  </a:lnTo>
                  <a:lnTo>
                    <a:pt x="148962" y="238441"/>
                  </a:lnTo>
                  <a:lnTo>
                    <a:pt x="186432" y="246936"/>
                  </a:lnTo>
                  <a:lnTo>
                    <a:pt x="227573" y="255081"/>
                  </a:lnTo>
                  <a:lnTo>
                    <a:pt x="272229" y="262853"/>
                  </a:lnTo>
                  <a:lnTo>
                    <a:pt x="320245" y="270232"/>
                  </a:lnTo>
                  <a:lnTo>
                    <a:pt x="371466" y="277196"/>
                  </a:lnTo>
                  <a:lnTo>
                    <a:pt x="425735" y="283724"/>
                  </a:lnTo>
                  <a:lnTo>
                    <a:pt x="482899" y="289796"/>
                  </a:lnTo>
                  <a:lnTo>
                    <a:pt x="542800" y="295390"/>
                  </a:lnTo>
                  <a:lnTo>
                    <a:pt x="605285" y="300484"/>
                  </a:lnTo>
                  <a:lnTo>
                    <a:pt x="670197" y="305059"/>
                  </a:lnTo>
                  <a:lnTo>
                    <a:pt x="737380" y="309092"/>
                  </a:lnTo>
                  <a:lnTo>
                    <a:pt x="806681" y="312562"/>
                  </a:lnTo>
                  <a:lnTo>
                    <a:pt x="877942" y="315449"/>
                  </a:lnTo>
                  <a:lnTo>
                    <a:pt x="951010" y="317731"/>
                  </a:lnTo>
                  <a:lnTo>
                    <a:pt x="1025727" y="319388"/>
                  </a:lnTo>
                  <a:lnTo>
                    <a:pt x="1101940" y="320397"/>
                  </a:lnTo>
                  <a:lnTo>
                    <a:pt x="1179492" y="320738"/>
                  </a:lnTo>
                  <a:lnTo>
                    <a:pt x="1257044" y="320397"/>
                  </a:lnTo>
                  <a:lnTo>
                    <a:pt x="1333256" y="319388"/>
                  </a:lnTo>
                  <a:lnTo>
                    <a:pt x="1407974" y="317731"/>
                  </a:lnTo>
                  <a:lnTo>
                    <a:pt x="1481041" y="315449"/>
                  </a:lnTo>
                  <a:lnTo>
                    <a:pt x="1552303" y="312562"/>
                  </a:lnTo>
                  <a:lnTo>
                    <a:pt x="1621603" y="309092"/>
                  </a:lnTo>
                  <a:lnTo>
                    <a:pt x="1688787" y="305059"/>
                  </a:lnTo>
                  <a:lnTo>
                    <a:pt x="1753699" y="300484"/>
                  </a:lnTo>
                  <a:lnTo>
                    <a:pt x="1816183" y="295390"/>
                  </a:lnTo>
                  <a:lnTo>
                    <a:pt x="1876085" y="289796"/>
                  </a:lnTo>
                  <a:lnTo>
                    <a:pt x="1933248" y="283724"/>
                  </a:lnTo>
                  <a:lnTo>
                    <a:pt x="1987518" y="277196"/>
                  </a:lnTo>
                  <a:lnTo>
                    <a:pt x="2038738" y="270232"/>
                  </a:lnTo>
                  <a:lnTo>
                    <a:pt x="2086754" y="262853"/>
                  </a:lnTo>
                  <a:lnTo>
                    <a:pt x="2131410" y="255081"/>
                  </a:lnTo>
                  <a:lnTo>
                    <a:pt x="2172551" y="246936"/>
                  </a:lnTo>
                  <a:lnTo>
                    <a:pt x="2210021" y="238441"/>
                  </a:lnTo>
                  <a:lnTo>
                    <a:pt x="2273327" y="220480"/>
                  </a:lnTo>
                  <a:lnTo>
                    <a:pt x="2320085" y="201369"/>
                  </a:lnTo>
                  <a:lnTo>
                    <a:pt x="2356475" y="170913"/>
                  </a:lnTo>
                  <a:lnTo>
                    <a:pt x="2358984" y="160369"/>
                  </a:lnTo>
                  <a:lnTo>
                    <a:pt x="2356475" y="149824"/>
                  </a:lnTo>
                  <a:lnTo>
                    <a:pt x="2320085" y="119369"/>
                  </a:lnTo>
                  <a:lnTo>
                    <a:pt x="2273327" y="100257"/>
                  </a:lnTo>
                  <a:lnTo>
                    <a:pt x="2210021" y="82297"/>
                  </a:lnTo>
                  <a:lnTo>
                    <a:pt x="2172551" y="73801"/>
                  </a:lnTo>
                  <a:lnTo>
                    <a:pt x="2131410" y="65657"/>
                  </a:lnTo>
                  <a:lnTo>
                    <a:pt x="2086754" y="57884"/>
                  </a:lnTo>
                  <a:lnTo>
                    <a:pt x="2038738" y="50506"/>
                  </a:lnTo>
                  <a:lnTo>
                    <a:pt x="1987518" y="43542"/>
                  </a:lnTo>
                  <a:lnTo>
                    <a:pt x="1933248" y="37013"/>
                  </a:lnTo>
                  <a:lnTo>
                    <a:pt x="1876085" y="30941"/>
                  </a:lnTo>
                  <a:lnTo>
                    <a:pt x="1816183" y="25348"/>
                  </a:lnTo>
                  <a:lnTo>
                    <a:pt x="1753699" y="20253"/>
                  </a:lnTo>
                  <a:lnTo>
                    <a:pt x="1688787" y="15679"/>
                  </a:lnTo>
                  <a:lnTo>
                    <a:pt x="1621603" y="11646"/>
                  </a:lnTo>
                  <a:lnTo>
                    <a:pt x="1552303" y="8175"/>
                  </a:lnTo>
                  <a:lnTo>
                    <a:pt x="1481041" y="5288"/>
                  </a:lnTo>
                  <a:lnTo>
                    <a:pt x="1407974" y="3006"/>
                  </a:lnTo>
                  <a:lnTo>
                    <a:pt x="1333256" y="1350"/>
                  </a:lnTo>
                  <a:lnTo>
                    <a:pt x="1257044" y="341"/>
                  </a:lnTo>
                  <a:lnTo>
                    <a:pt x="1179492" y="0"/>
                  </a:lnTo>
                  <a:close/>
                </a:path>
              </a:pathLst>
            </a:custGeom>
            <a:solidFill>
              <a:srgbClr val="FFE8A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object 113">
              <a:extLst>
                <a:ext uri="{FF2B5EF4-FFF2-40B4-BE49-F238E27FC236}">
                  <a16:creationId xmlns:a16="http://schemas.microsoft.com/office/drawing/2014/main" id="{9CD1229F-7AD9-C7C2-939D-655E7206821D}"/>
                </a:ext>
              </a:extLst>
            </p:cNvPr>
            <p:cNvSpPr/>
            <p:nvPr/>
          </p:nvSpPr>
          <p:spPr>
            <a:xfrm>
              <a:off x="7537519" y="3089690"/>
              <a:ext cx="2359025" cy="641985"/>
            </a:xfrm>
            <a:custGeom>
              <a:avLst/>
              <a:gdLst/>
              <a:ahLst/>
              <a:cxnLst/>
              <a:rect l="l" t="t" r="r" b="b"/>
              <a:pathLst>
                <a:path w="2359025" h="641985">
                  <a:moveTo>
                    <a:pt x="2358985" y="160369"/>
                  </a:moveTo>
                  <a:lnTo>
                    <a:pt x="2336871" y="191435"/>
                  </a:lnTo>
                  <a:lnTo>
                    <a:pt x="2298853" y="211058"/>
                  </a:lnTo>
                  <a:lnTo>
                    <a:pt x="2243666" y="229615"/>
                  </a:lnTo>
                  <a:lnTo>
                    <a:pt x="2172552" y="246937"/>
                  </a:lnTo>
                  <a:lnTo>
                    <a:pt x="2131411" y="255081"/>
                  </a:lnTo>
                  <a:lnTo>
                    <a:pt x="2086755" y="262853"/>
                  </a:lnTo>
                  <a:lnTo>
                    <a:pt x="2038739" y="270232"/>
                  </a:lnTo>
                  <a:lnTo>
                    <a:pt x="1987518" y="277196"/>
                  </a:lnTo>
                  <a:lnTo>
                    <a:pt x="1933249" y="283725"/>
                  </a:lnTo>
                  <a:lnTo>
                    <a:pt x="1876085" y="289797"/>
                  </a:lnTo>
                  <a:lnTo>
                    <a:pt x="1816184" y="295390"/>
                  </a:lnTo>
                  <a:lnTo>
                    <a:pt x="1753699" y="300485"/>
                  </a:lnTo>
                  <a:lnTo>
                    <a:pt x="1688787" y="305059"/>
                  </a:lnTo>
                  <a:lnTo>
                    <a:pt x="1621603" y="309092"/>
                  </a:lnTo>
                  <a:lnTo>
                    <a:pt x="1552303" y="312563"/>
                  </a:lnTo>
                  <a:lnTo>
                    <a:pt x="1481041" y="315450"/>
                  </a:lnTo>
                  <a:lnTo>
                    <a:pt x="1407974" y="317732"/>
                  </a:lnTo>
                  <a:lnTo>
                    <a:pt x="1333257" y="319388"/>
                  </a:lnTo>
                  <a:lnTo>
                    <a:pt x="1257044" y="320398"/>
                  </a:lnTo>
                  <a:lnTo>
                    <a:pt x="1179492" y="320739"/>
                  </a:lnTo>
                  <a:lnTo>
                    <a:pt x="1101940" y="320398"/>
                  </a:lnTo>
                  <a:lnTo>
                    <a:pt x="1025728" y="319388"/>
                  </a:lnTo>
                  <a:lnTo>
                    <a:pt x="951010" y="317732"/>
                  </a:lnTo>
                  <a:lnTo>
                    <a:pt x="877943" y="315450"/>
                  </a:lnTo>
                  <a:lnTo>
                    <a:pt x="806681" y="312563"/>
                  </a:lnTo>
                  <a:lnTo>
                    <a:pt x="737381" y="309092"/>
                  </a:lnTo>
                  <a:lnTo>
                    <a:pt x="670197" y="305059"/>
                  </a:lnTo>
                  <a:lnTo>
                    <a:pt x="605285" y="300485"/>
                  </a:lnTo>
                  <a:lnTo>
                    <a:pt x="542801" y="295390"/>
                  </a:lnTo>
                  <a:lnTo>
                    <a:pt x="482899" y="289797"/>
                  </a:lnTo>
                  <a:lnTo>
                    <a:pt x="425736" y="283725"/>
                  </a:lnTo>
                  <a:lnTo>
                    <a:pt x="371466" y="277196"/>
                  </a:lnTo>
                  <a:lnTo>
                    <a:pt x="320245" y="270232"/>
                  </a:lnTo>
                  <a:lnTo>
                    <a:pt x="272229" y="262853"/>
                  </a:lnTo>
                  <a:lnTo>
                    <a:pt x="227573" y="255081"/>
                  </a:lnTo>
                  <a:lnTo>
                    <a:pt x="186432" y="246937"/>
                  </a:lnTo>
                  <a:lnTo>
                    <a:pt x="148962" y="238441"/>
                  </a:lnTo>
                  <a:lnTo>
                    <a:pt x="85656" y="220481"/>
                  </a:lnTo>
                  <a:lnTo>
                    <a:pt x="38898" y="201369"/>
                  </a:lnTo>
                  <a:lnTo>
                    <a:pt x="2508" y="170913"/>
                  </a:lnTo>
                  <a:lnTo>
                    <a:pt x="0" y="160369"/>
                  </a:lnTo>
                  <a:lnTo>
                    <a:pt x="2508" y="149825"/>
                  </a:lnTo>
                  <a:lnTo>
                    <a:pt x="38898" y="119369"/>
                  </a:lnTo>
                  <a:lnTo>
                    <a:pt x="85656" y="100257"/>
                  </a:lnTo>
                  <a:lnTo>
                    <a:pt x="148962" y="82297"/>
                  </a:lnTo>
                  <a:lnTo>
                    <a:pt x="186432" y="73801"/>
                  </a:lnTo>
                  <a:lnTo>
                    <a:pt x="227573" y="65657"/>
                  </a:lnTo>
                  <a:lnTo>
                    <a:pt x="272229" y="57885"/>
                  </a:lnTo>
                  <a:lnTo>
                    <a:pt x="320245" y="50506"/>
                  </a:lnTo>
                  <a:lnTo>
                    <a:pt x="371466" y="43542"/>
                  </a:lnTo>
                  <a:lnTo>
                    <a:pt x="425736" y="37013"/>
                  </a:lnTo>
                  <a:lnTo>
                    <a:pt x="482899" y="30942"/>
                  </a:lnTo>
                  <a:lnTo>
                    <a:pt x="542801" y="25348"/>
                  </a:lnTo>
                  <a:lnTo>
                    <a:pt x="605285" y="20253"/>
                  </a:lnTo>
                  <a:lnTo>
                    <a:pt x="670197" y="15679"/>
                  </a:lnTo>
                  <a:lnTo>
                    <a:pt x="737381" y="11646"/>
                  </a:lnTo>
                  <a:lnTo>
                    <a:pt x="806681" y="8175"/>
                  </a:lnTo>
                  <a:lnTo>
                    <a:pt x="877943" y="5288"/>
                  </a:lnTo>
                  <a:lnTo>
                    <a:pt x="951010" y="3006"/>
                  </a:lnTo>
                  <a:lnTo>
                    <a:pt x="1025728" y="1350"/>
                  </a:lnTo>
                  <a:lnTo>
                    <a:pt x="1101940" y="341"/>
                  </a:lnTo>
                  <a:lnTo>
                    <a:pt x="1179492" y="0"/>
                  </a:lnTo>
                  <a:lnTo>
                    <a:pt x="1257044" y="341"/>
                  </a:lnTo>
                  <a:lnTo>
                    <a:pt x="1333257" y="1350"/>
                  </a:lnTo>
                  <a:lnTo>
                    <a:pt x="1407974" y="3006"/>
                  </a:lnTo>
                  <a:lnTo>
                    <a:pt x="1481041" y="5288"/>
                  </a:lnTo>
                  <a:lnTo>
                    <a:pt x="1552303" y="8175"/>
                  </a:lnTo>
                  <a:lnTo>
                    <a:pt x="1621603" y="11646"/>
                  </a:lnTo>
                  <a:lnTo>
                    <a:pt x="1688787" y="15679"/>
                  </a:lnTo>
                  <a:lnTo>
                    <a:pt x="1753699" y="20253"/>
                  </a:lnTo>
                  <a:lnTo>
                    <a:pt x="1816184" y="25348"/>
                  </a:lnTo>
                  <a:lnTo>
                    <a:pt x="1876085" y="30942"/>
                  </a:lnTo>
                  <a:lnTo>
                    <a:pt x="1933249" y="37013"/>
                  </a:lnTo>
                  <a:lnTo>
                    <a:pt x="1987518" y="43542"/>
                  </a:lnTo>
                  <a:lnTo>
                    <a:pt x="2038739" y="50506"/>
                  </a:lnTo>
                  <a:lnTo>
                    <a:pt x="2086755" y="57885"/>
                  </a:lnTo>
                  <a:lnTo>
                    <a:pt x="2131411" y="65657"/>
                  </a:lnTo>
                  <a:lnTo>
                    <a:pt x="2172552" y="73801"/>
                  </a:lnTo>
                  <a:lnTo>
                    <a:pt x="2210022" y="82297"/>
                  </a:lnTo>
                  <a:lnTo>
                    <a:pt x="2273328" y="100257"/>
                  </a:lnTo>
                  <a:lnTo>
                    <a:pt x="2320086" y="119369"/>
                  </a:lnTo>
                  <a:lnTo>
                    <a:pt x="2356476" y="149825"/>
                  </a:lnTo>
                  <a:lnTo>
                    <a:pt x="2358985" y="160369"/>
                  </a:lnTo>
                  <a:lnTo>
                    <a:pt x="2358985" y="481108"/>
                  </a:lnTo>
                  <a:lnTo>
                    <a:pt x="2336871" y="512174"/>
                  </a:lnTo>
                  <a:lnTo>
                    <a:pt x="2298853" y="531797"/>
                  </a:lnTo>
                  <a:lnTo>
                    <a:pt x="2243666" y="550354"/>
                  </a:lnTo>
                  <a:lnTo>
                    <a:pt x="2172552" y="567676"/>
                  </a:lnTo>
                  <a:lnTo>
                    <a:pt x="2131411" y="575820"/>
                  </a:lnTo>
                  <a:lnTo>
                    <a:pt x="2086755" y="583593"/>
                  </a:lnTo>
                  <a:lnTo>
                    <a:pt x="2038739" y="590971"/>
                  </a:lnTo>
                  <a:lnTo>
                    <a:pt x="1987518" y="597936"/>
                  </a:lnTo>
                  <a:lnTo>
                    <a:pt x="1933249" y="604464"/>
                  </a:lnTo>
                  <a:lnTo>
                    <a:pt x="1876085" y="610536"/>
                  </a:lnTo>
                  <a:lnTo>
                    <a:pt x="1816184" y="616129"/>
                  </a:lnTo>
                  <a:lnTo>
                    <a:pt x="1753699" y="621224"/>
                  </a:lnTo>
                  <a:lnTo>
                    <a:pt x="1688787" y="625798"/>
                  </a:lnTo>
                  <a:lnTo>
                    <a:pt x="1621603" y="629831"/>
                  </a:lnTo>
                  <a:lnTo>
                    <a:pt x="1552303" y="633302"/>
                  </a:lnTo>
                  <a:lnTo>
                    <a:pt x="1481041" y="636189"/>
                  </a:lnTo>
                  <a:lnTo>
                    <a:pt x="1407974" y="638471"/>
                  </a:lnTo>
                  <a:lnTo>
                    <a:pt x="1333257" y="640127"/>
                  </a:lnTo>
                  <a:lnTo>
                    <a:pt x="1257044" y="641137"/>
                  </a:lnTo>
                  <a:lnTo>
                    <a:pt x="1179492" y="641478"/>
                  </a:lnTo>
                  <a:lnTo>
                    <a:pt x="1101940" y="641137"/>
                  </a:lnTo>
                  <a:lnTo>
                    <a:pt x="1025728" y="640127"/>
                  </a:lnTo>
                  <a:lnTo>
                    <a:pt x="951010" y="638471"/>
                  </a:lnTo>
                  <a:lnTo>
                    <a:pt x="877943" y="636189"/>
                  </a:lnTo>
                  <a:lnTo>
                    <a:pt x="806681" y="633302"/>
                  </a:lnTo>
                  <a:lnTo>
                    <a:pt x="737381" y="629831"/>
                  </a:lnTo>
                  <a:lnTo>
                    <a:pt x="670197" y="625798"/>
                  </a:lnTo>
                  <a:lnTo>
                    <a:pt x="605285" y="621224"/>
                  </a:lnTo>
                  <a:lnTo>
                    <a:pt x="542801" y="616129"/>
                  </a:lnTo>
                  <a:lnTo>
                    <a:pt x="482899" y="610536"/>
                  </a:lnTo>
                  <a:lnTo>
                    <a:pt x="425736" y="604464"/>
                  </a:lnTo>
                  <a:lnTo>
                    <a:pt x="371466" y="597936"/>
                  </a:lnTo>
                  <a:lnTo>
                    <a:pt x="320245" y="590971"/>
                  </a:lnTo>
                  <a:lnTo>
                    <a:pt x="272229" y="583593"/>
                  </a:lnTo>
                  <a:lnTo>
                    <a:pt x="227573" y="575820"/>
                  </a:lnTo>
                  <a:lnTo>
                    <a:pt x="186432" y="567676"/>
                  </a:lnTo>
                  <a:lnTo>
                    <a:pt x="148962" y="559180"/>
                  </a:lnTo>
                  <a:lnTo>
                    <a:pt x="85656" y="541220"/>
                  </a:lnTo>
                  <a:lnTo>
                    <a:pt x="38898" y="522108"/>
                  </a:lnTo>
                  <a:lnTo>
                    <a:pt x="2508" y="491653"/>
                  </a:lnTo>
                  <a:lnTo>
                    <a:pt x="0" y="481108"/>
                  </a:lnTo>
                  <a:lnTo>
                    <a:pt x="0" y="160369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2" name="object 114">
            <a:extLst>
              <a:ext uri="{FF2B5EF4-FFF2-40B4-BE49-F238E27FC236}">
                <a16:creationId xmlns:a16="http://schemas.microsoft.com/office/drawing/2014/main" id="{D53D998F-2FB0-F58A-7AE1-A79FDAB5D2E0}"/>
              </a:ext>
            </a:extLst>
          </p:cNvPr>
          <p:cNvSpPr txBox="1"/>
          <p:nvPr/>
        </p:nvSpPr>
        <p:spPr>
          <a:xfrm>
            <a:off x="9925839" y="2606394"/>
            <a:ext cx="453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43" name="object 115">
            <a:extLst>
              <a:ext uri="{FF2B5EF4-FFF2-40B4-BE49-F238E27FC236}">
                <a16:creationId xmlns:a16="http://schemas.microsoft.com/office/drawing/2014/main" id="{E7F2D1BC-95EC-5E74-8A1C-9FFE9CFBA3C0}"/>
              </a:ext>
            </a:extLst>
          </p:cNvPr>
          <p:cNvSpPr txBox="1"/>
          <p:nvPr/>
        </p:nvSpPr>
        <p:spPr>
          <a:xfrm>
            <a:off x="9623174" y="4163531"/>
            <a:ext cx="2647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4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44" name="object 116">
            <a:extLst>
              <a:ext uri="{FF2B5EF4-FFF2-40B4-BE49-F238E27FC236}">
                <a16:creationId xmlns:a16="http://schemas.microsoft.com/office/drawing/2014/main" id="{AAFA66AA-CB6B-AF06-E40C-7A8ACE12AF03}"/>
              </a:ext>
            </a:extLst>
          </p:cNvPr>
          <p:cNvSpPr txBox="1"/>
          <p:nvPr/>
        </p:nvSpPr>
        <p:spPr>
          <a:xfrm>
            <a:off x="9627097" y="3356510"/>
            <a:ext cx="12109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Me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al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I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nt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e</a:t>
            </a:r>
            <a:r>
              <a:rPr sz="1150" spc="-25" dirty="0">
                <a:solidFill>
                  <a:prstClr val="black"/>
                </a:solidFill>
                <a:cs typeface="Calibri"/>
              </a:rPr>
              <a:t>r</a:t>
            </a:r>
            <a:r>
              <a:rPr sz="1150" spc="-2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o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nne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ts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sp>
        <p:nvSpPr>
          <p:cNvPr id="245" name="object 117">
            <a:extLst>
              <a:ext uri="{FF2B5EF4-FFF2-40B4-BE49-F238E27FC236}">
                <a16:creationId xmlns:a16="http://schemas.microsoft.com/office/drawing/2014/main" id="{72B7C131-7175-F2C2-ED58-79DD576CC9B9}"/>
              </a:ext>
            </a:extLst>
          </p:cNvPr>
          <p:cNvSpPr txBox="1"/>
          <p:nvPr/>
        </p:nvSpPr>
        <p:spPr>
          <a:xfrm>
            <a:off x="9410176" y="4706719"/>
            <a:ext cx="13912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Superconducting</a:t>
            </a:r>
            <a:r>
              <a:rPr sz="115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Wires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46" name="object 118">
            <a:extLst>
              <a:ext uri="{FF2B5EF4-FFF2-40B4-BE49-F238E27FC236}">
                <a16:creationId xmlns:a16="http://schemas.microsoft.com/office/drawing/2014/main" id="{8218BE2D-BC2D-7FDA-7E31-C6EE80AD0119}"/>
              </a:ext>
            </a:extLst>
          </p:cNvPr>
          <p:cNvGrpSpPr/>
          <p:nvPr/>
        </p:nvGrpSpPr>
        <p:grpSpPr>
          <a:xfrm>
            <a:off x="7304725" y="2075908"/>
            <a:ext cx="2260600" cy="2910840"/>
            <a:chOff x="7304725" y="2748258"/>
            <a:chExt cx="2260600" cy="2910840"/>
          </a:xfrm>
        </p:grpSpPr>
        <p:sp>
          <p:nvSpPr>
            <p:cNvPr id="247" name="object 119">
              <a:extLst>
                <a:ext uri="{FF2B5EF4-FFF2-40B4-BE49-F238E27FC236}">
                  <a16:creationId xmlns:a16="http://schemas.microsoft.com/office/drawing/2014/main" id="{5DDC8B9B-EF33-8590-911C-23547A09C10D}"/>
                </a:ext>
              </a:extLst>
            </p:cNvPr>
            <p:cNvSpPr/>
            <p:nvPr/>
          </p:nvSpPr>
          <p:spPr>
            <a:xfrm>
              <a:off x="8965057" y="4114812"/>
              <a:ext cx="600710" cy="1544320"/>
            </a:xfrm>
            <a:custGeom>
              <a:avLst/>
              <a:gdLst/>
              <a:ahLst/>
              <a:cxnLst/>
              <a:rect l="l" t="t" r="r" b="b"/>
              <a:pathLst>
                <a:path w="600709" h="1544320">
                  <a:moveTo>
                    <a:pt x="385203" y="1375257"/>
                  </a:moveTo>
                  <a:lnTo>
                    <a:pt x="384238" y="1374876"/>
                  </a:lnTo>
                  <a:lnTo>
                    <a:pt x="320535" y="1350060"/>
                  </a:lnTo>
                  <a:lnTo>
                    <a:pt x="322935" y="1376083"/>
                  </a:lnTo>
                  <a:lnTo>
                    <a:pt x="313601" y="1377188"/>
                  </a:lnTo>
                  <a:lnTo>
                    <a:pt x="250837" y="1396060"/>
                  </a:lnTo>
                  <a:lnTo>
                    <a:pt x="205867" y="1423123"/>
                  </a:lnTo>
                  <a:lnTo>
                    <a:pt x="186601" y="1463357"/>
                  </a:lnTo>
                  <a:lnTo>
                    <a:pt x="183857" y="1469847"/>
                  </a:lnTo>
                  <a:lnTo>
                    <a:pt x="179209" y="1476552"/>
                  </a:lnTo>
                  <a:lnTo>
                    <a:pt x="178879" y="1476895"/>
                  </a:lnTo>
                  <a:lnTo>
                    <a:pt x="172783" y="1483233"/>
                  </a:lnTo>
                  <a:lnTo>
                    <a:pt x="154508" y="1496542"/>
                  </a:lnTo>
                  <a:lnTo>
                    <a:pt x="130543" y="1508594"/>
                  </a:lnTo>
                  <a:lnTo>
                    <a:pt x="130149" y="1508734"/>
                  </a:lnTo>
                  <a:lnTo>
                    <a:pt x="101955" y="1518869"/>
                  </a:lnTo>
                  <a:lnTo>
                    <a:pt x="101587" y="1518958"/>
                  </a:lnTo>
                  <a:lnTo>
                    <a:pt x="69926" y="1526819"/>
                  </a:lnTo>
                  <a:lnTo>
                    <a:pt x="70167" y="1526781"/>
                  </a:lnTo>
                  <a:lnTo>
                    <a:pt x="69684" y="1526882"/>
                  </a:lnTo>
                  <a:lnTo>
                    <a:pt x="69926" y="1526819"/>
                  </a:lnTo>
                  <a:lnTo>
                    <a:pt x="35648" y="1531937"/>
                  </a:lnTo>
                  <a:lnTo>
                    <a:pt x="35902" y="1531924"/>
                  </a:lnTo>
                  <a:lnTo>
                    <a:pt x="35394" y="1531975"/>
                  </a:lnTo>
                  <a:lnTo>
                    <a:pt x="35648" y="1531937"/>
                  </a:lnTo>
                  <a:lnTo>
                    <a:pt x="0" y="1533766"/>
                  </a:lnTo>
                  <a:lnTo>
                    <a:pt x="533" y="1544104"/>
                  </a:lnTo>
                  <a:lnTo>
                    <a:pt x="36677" y="1542249"/>
                  </a:lnTo>
                  <a:lnTo>
                    <a:pt x="71945" y="1536979"/>
                  </a:lnTo>
                  <a:lnTo>
                    <a:pt x="92087" y="1531975"/>
                  </a:lnTo>
                  <a:lnTo>
                    <a:pt x="92290" y="1531924"/>
                  </a:lnTo>
                  <a:lnTo>
                    <a:pt x="104952" y="1528787"/>
                  </a:lnTo>
                  <a:lnTo>
                    <a:pt x="110261" y="1526882"/>
                  </a:lnTo>
                  <a:lnTo>
                    <a:pt x="110528" y="1526781"/>
                  </a:lnTo>
                  <a:lnTo>
                    <a:pt x="132715" y="1518805"/>
                  </a:lnTo>
                  <a:lnTo>
                    <a:pt x="134632" y="1518119"/>
                  </a:lnTo>
                  <a:lnTo>
                    <a:pt x="153771" y="1508493"/>
                  </a:lnTo>
                  <a:lnTo>
                    <a:pt x="159918" y="1505407"/>
                  </a:lnTo>
                  <a:lnTo>
                    <a:pt x="171742" y="1496783"/>
                  </a:lnTo>
                  <a:lnTo>
                    <a:pt x="172339" y="1496352"/>
                  </a:lnTo>
                  <a:lnTo>
                    <a:pt x="179603" y="1491056"/>
                  </a:lnTo>
                  <a:lnTo>
                    <a:pt x="186817" y="1483563"/>
                  </a:lnTo>
                  <a:lnTo>
                    <a:pt x="187236" y="1483131"/>
                  </a:lnTo>
                  <a:lnTo>
                    <a:pt x="187350" y="1482966"/>
                  </a:lnTo>
                  <a:lnTo>
                    <a:pt x="191998" y="1476260"/>
                  </a:lnTo>
                  <a:lnTo>
                    <a:pt x="192963" y="1474863"/>
                  </a:lnTo>
                  <a:lnTo>
                    <a:pt x="194881" y="1470342"/>
                  </a:lnTo>
                  <a:lnTo>
                    <a:pt x="195275" y="1469402"/>
                  </a:lnTo>
                  <a:lnTo>
                    <a:pt x="196659" y="1466151"/>
                  </a:lnTo>
                  <a:lnTo>
                    <a:pt x="196964" y="1464017"/>
                  </a:lnTo>
                  <a:lnTo>
                    <a:pt x="197142" y="1462735"/>
                  </a:lnTo>
                  <a:lnTo>
                    <a:pt x="198780" y="1451444"/>
                  </a:lnTo>
                  <a:lnTo>
                    <a:pt x="198869" y="1450822"/>
                  </a:lnTo>
                  <a:lnTo>
                    <a:pt x="199148" y="1450162"/>
                  </a:lnTo>
                  <a:lnTo>
                    <a:pt x="201422" y="1444777"/>
                  </a:lnTo>
                  <a:lnTo>
                    <a:pt x="201612" y="1444345"/>
                  </a:lnTo>
                  <a:lnTo>
                    <a:pt x="201955" y="1443850"/>
                  </a:lnTo>
                  <a:lnTo>
                    <a:pt x="206057" y="1437932"/>
                  </a:lnTo>
                  <a:lnTo>
                    <a:pt x="206260" y="1437627"/>
                  </a:lnTo>
                  <a:lnTo>
                    <a:pt x="206590" y="1437297"/>
                  </a:lnTo>
                  <a:lnTo>
                    <a:pt x="212432" y="1431226"/>
                  </a:lnTo>
                  <a:lnTo>
                    <a:pt x="212686" y="1430959"/>
                  </a:lnTo>
                  <a:lnTo>
                    <a:pt x="213131" y="1430629"/>
                  </a:lnTo>
                  <a:lnTo>
                    <a:pt x="230695" y="1417840"/>
                  </a:lnTo>
                  <a:lnTo>
                    <a:pt x="230962" y="1417650"/>
                  </a:lnTo>
                  <a:lnTo>
                    <a:pt x="231457" y="1417396"/>
                  </a:lnTo>
                  <a:lnTo>
                    <a:pt x="254711" y="1405699"/>
                  </a:lnTo>
                  <a:lnTo>
                    <a:pt x="254927" y="1405585"/>
                  </a:lnTo>
                  <a:lnTo>
                    <a:pt x="255320" y="1405445"/>
                  </a:lnTo>
                  <a:lnTo>
                    <a:pt x="283337" y="1395374"/>
                  </a:lnTo>
                  <a:lnTo>
                    <a:pt x="283514" y="1395310"/>
                  </a:lnTo>
                  <a:lnTo>
                    <a:pt x="283870" y="1395222"/>
                  </a:lnTo>
                  <a:lnTo>
                    <a:pt x="315315" y="1387424"/>
                  </a:lnTo>
                  <a:lnTo>
                    <a:pt x="315468" y="1387386"/>
                  </a:lnTo>
                  <a:lnTo>
                    <a:pt x="316115" y="1387309"/>
                  </a:lnTo>
                  <a:lnTo>
                    <a:pt x="323888" y="1386382"/>
                  </a:lnTo>
                  <a:lnTo>
                    <a:pt x="326250" y="1411871"/>
                  </a:lnTo>
                  <a:lnTo>
                    <a:pt x="385203" y="1375257"/>
                  </a:lnTo>
                  <a:close/>
                </a:path>
                <a:path w="600709" h="1544320">
                  <a:moveTo>
                    <a:pt x="600100" y="25044"/>
                  </a:moveTo>
                  <a:lnTo>
                    <a:pt x="599478" y="24803"/>
                  </a:lnTo>
                  <a:lnTo>
                    <a:pt x="535381" y="0"/>
                  </a:lnTo>
                  <a:lnTo>
                    <a:pt x="537870" y="26289"/>
                  </a:lnTo>
                  <a:lnTo>
                    <a:pt x="514515" y="29781"/>
                  </a:lnTo>
                  <a:lnTo>
                    <a:pt x="475030" y="41211"/>
                  </a:lnTo>
                  <a:lnTo>
                    <a:pt x="439610" y="56045"/>
                  </a:lnTo>
                  <a:lnTo>
                    <a:pt x="396849" y="83426"/>
                  </a:lnTo>
                  <a:lnTo>
                    <a:pt x="370497" y="115595"/>
                  </a:lnTo>
                  <a:lnTo>
                    <a:pt x="363639" y="148564"/>
                  </a:lnTo>
                  <a:lnTo>
                    <a:pt x="360159" y="158140"/>
                  </a:lnTo>
                  <a:lnTo>
                    <a:pt x="359879" y="158597"/>
                  </a:lnTo>
                  <a:lnTo>
                    <a:pt x="354406" y="167817"/>
                  </a:lnTo>
                  <a:lnTo>
                    <a:pt x="354126" y="168148"/>
                  </a:lnTo>
                  <a:lnTo>
                    <a:pt x="324662" y="195935"/>
                  </a:lnTo>
                  <a:lnTo>
                    <a:pt x="295376" y="213042"/>
                  </a:lnTo>
                  <a:lnTo>
                    <a:pt x="261569" y="227203"/>
                  </a:lnTo>
                  <a:lnTo>
                    <a:pt x="261175" y="227317"/>
                  </a:lnTo>
                  <a:lnTo>
                    <a:pt x="223253" y="238290"/>
                  </a:lnTo>
                  <a:lnTo>
                    <a:pt x="182257" y="245440"/>
                  </a:lnTo>
                  <a:lnTo>
                    <a:pt x="139636" y="247980"/>
                  </a:lnTo>
                  <a:lnTo>
                    <a:pt x="140246" y="258305"/>
                  </a:lnTo>
                  <a:lnTo>
                    <a:pt x="183451" y="255727"/>
                  </a:lnTo>
                  <a:lnTo>
                    <a:pt x="225590" y="248386"/>
                  </a:lnTo>
                  <a:lnTo>
                    <a:pt x="235623" y="245491"/>
                  </a:lnTo>
                  <a:lnTo>
                    <a:pt x="235864" y="245414"/>
                  </a:lnTo>
                  <a:lnTo>
                    <a:pt x="260210" y="238379"/>
                  </a:lnTo>
                  <a:lnTo>
                    <a:pt x="260642" y="238252"/>
                  </a:lnTo>
                  <a:lnTo>
                    <a:pt x="265023" y="236982"/>
                  </a:lnTo>
                  <a:lnTo>
                    <a:pt x="288544" y="227126"/>
                  </a:lnTo>
                  <a:lnTo>
                    <a:pt x="330454" y="204546"/>
                  </a:lnTo>
                  <a:lnTo>
                    <a:pt x="351701" y="186715"/>
                  </a:lnTo>
                  <a:lnTo>
                    <a:pt x="354037" y="184518"/>
                  </a:lnTo>
                  <a:lnTo>
                    <a:pt x="360057" y="177215"/>
                  </a:lnTo>
                  <a:lnTo>
                    <a:pt x="362889" y="173786"/>
                  </a:lnTo>
                  <a:lnTo>
                    <a:pt x="366623" y="167500"/>
                  </a:lnTo>
                  <a:lnTo>
                    <a:pt x="369544" y="162598"/>
                  </a:lnTo>
                  <a:lnTo>
                    <a:pt x="371322" y="157721"/>
                  </a:lnTo>
                  <a:lnTo>
                    <a:pt x="373761" y="150990"/>
                  </a:lnTo>
                  <a:lnTo>
                    <a:pt x="373989" y="149136"/>
                  </a:lnTo>
                  <a:lnTo>
                    <a:pt x="374129" y="148005"/>
                  </a:lnTo>
                  <a:lnTo>
                    <a:pt x="376339" y="130187"/>
                  </a:lnTo>
                  <a:lnTo>
                    <a:pt x="376402" y="129641"/>
                  </a:lnTo>
                  <a:lnTo>
                    <a:pt x="376618" y="129057"/>
                  </a:lnTo>
                  <a:lnTo>
                    <a:pt x="403402" y="91478"/>
                  </a:lnTo>
                  <a:lnTo>
                    <a:pt x="415175" y="82410"/>
                  </a:lnTo>
                  <a:lnTo>
                    <a:pt x="415378" y="82245"/>
                  </a:lnTo>
                  <a:lnTo>
                    <a:pt x="415721" y="82054"/>
                  </a:lnTo>
                  <a:lnTo>
                    <a:pt x="444004" y="65455"/>
                  </a:lnTo>
                  <a:lnTo>
                    <a:pt x="444233" y="65328"/>
                  </a:lnTo>
                  <a:lnTo>
                    <a:pt x="444665" y="65151"/>
                  </a:lnTo>
                  <a:lnTo>
                    <a:pt x="478269" y="51066"/>
                  </a:lnTo>
                  <a:lnTo>
                    <a:pt x="478472" y="50977"/>
                  </a:lnTo>
                  <a:lnTo>
                    <a:pt x="478866" y="50863"/>
                  </a:lnTo>
                  <a:lnTo>
                    <a:pt x="516547" y="39966"/>
                  </a:lnTo>
                  <a:lnTo>
                    <a:pt x="516724" y="39916"/>
                  </a:lnTo>
                  <a:lnTo>
                    <a:pt x="517372" y="39814"/>
                  </a:lnTo>
                  <a:lnTo>
                    <a:pt x="538848" y="36614"/>
                  </a:lnTo>
                  <a:lnTo>
                    <a:pt x="541223" y="61798"/>
                  </a:lnTo>
                  <a:lnTo>
                    <a:pt x="600100" y="250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object 120">
              <a:extLst>
                <a:ext uri="{FF2B5EF4-FFF2-40B4-BE49-F238E27FC236}">
                  <a16:creationId xmlns:a16="http://schemas.microsoft.com/office/drawing/2014/main" id="{7B55AFAF-5566-FA60-F777-EC5621C835A1}"/>
                </a:ext>
              </a:extLst>
            </p:cNvPr>
            <p:cNvSpPr/>
            <p:nvPr/>
          </p:nvSpPr>
          <p:spPr>
            <a:xfrm>
              <a:off x="7356457" y="2799990"/>
              <a:ext cx="1370965" cy="471170"/>
            </a:xfrm>
            <a:custGeom>
              <a:avLst/>
              <a:gdLst/>
              <a:ahLst/>
              <a:cxnLst/>
              <a:rect l="l" t="t" r="r" b="b"/>
              <a:pathLst>
                <a:path w="1370965" h="471170">
                  <a:moveTo>
                    <a:pt x="0" y="0"/>
                  </a:moveTo>
                  <a:lnTo>
                    <a:pt x="68421" y="576"/>
                  </a:lnTo>
                  <a:lnTo>
                    <a:pt x="135975" y="2286"/>
                  </a:lnTo>
                  <a:lnTo>
                    <a:pt x="202581" y="5104"/>
                  </a:lnTo>
                  <a:lnTo>
                    <a:pt x="268162" y="9002"/>
                  </a:lnTo>
                  <a:lnTo>
                    <a:pt x="332639" y="13953"/>
                  </a:lnTo>
                  <a:lnTo>
                    <a:pt x="395934" y="19931"/>
                  </a:lnTo>
                  <a:lnTo>
                    <a:pt x="457967" y="26908"/>
                  </a:lnTo>
                  <a:lnTo>
                    <a:pt x="518661" y="34858"/>
                  </a:lnTo>
                  <a:lnTo>
                    <a:pt x="577937" y="43753"/>
                  </a:lnTo>
                  <a:lnTo>
                    <a:pt x="635716" y="53567"/>
                  </a:lnTo>
                  <a:lnTo>
                    <a:pt x="691920" y="64273"/>
                  </a:lnTo>
                  <a:lnTo>
                    <a:pt x="746470" y="75842"/>
                  </a:lnTo>
                  <a:lnTo>
                    <a:pt x="799287" y="88250"/>
                  </a:lnTo>
                  <a:lnTo>
                    <a:pt x="850294" y="101468"/>
                  </a:lnTo>
                  <a:lnTo>
                    <a:pt x="899412" y="115470"/>
                  </a:lnTo>
                  <a:lnTo>
                    <a:pt x="946561" y="130228"/>
                  </a:lnTo>
                  <a:lnTo>
                    <a:pt x="991664" y="145717"/>
                  </a:lnTo>
                  <a:lnTo>
                    <a:pt x="1034642" y="161908"/>
                  </a:lnTo>
                  <a:lnTo>
                    <a:pt x="1075416" y="178774"/>
                  </a:lnTo>
                  <a:lnTo>
                    <a:pt x="1113909" y="196290"/>
                  </a:lnTo>
                  <a:lnTo>
                    <a:pt x="1150040" y="214427"/>
                  </a:lnTo>
                  <a:lnTo>
                    <a:pt x="1183733" y="233160"/>
                  </a:lnTo>
                  <a:lnTo>
                    <a:pt x="1243486" y="272301"/>
                  </a:lnTo>
                  <a:lnTo>
                    <a:pt x="1292540" y="313498"/>
                  </a:lnTo>
                  <a:lnTo>
                    <a:pt x="1330266" y="356536"/>
                  </a:lnTo>
                  <a:lnTo>
                    <a:pt x="1356037" y="401197"/>
                  </a:lnTo>
                  <a:lnTo>
                    <a:pt x="1369223" y="447267"/>
                  </a:lnTo>
                  <a:lnTo>
                    <a:pt x="1370901" y="470763"/>
                  </a:lnTo>
                </a:path>
              </a:pathLst>
            </a:custGeom>
            <a:ln w="103464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9" name="object 123">
            <a:extLst>
              <a:ext uri="{FF2B5EF4-FFF2-40B4-BE49-F238E27FC236}">
                <a16:creationId xmlns:a16="http://schemas.microsoft.com/office/drawing/2014/main" id="{14641BD9-E27D-89E4-F399-7EF3C6D447E6}"/>
              </a:ext>
            </a:extLst>
          </p:cNvPr>
          <p:cNvSpPr/>
          <p:nvPr/>
        </p:nvSpPr>
        <p:spPr>
          <a:xfrm>
            <a:off x="213579" y="3514058"/>
            <a:ext cx="1057910" cy="881380"/>
          </a:xfrm>
          <a:custGeom>
            <a:avLst/>
            <a:gdLst/>
            <a:ahLst/>
            <a:cxnLst/>
            <a:rect l="l" t="t" r="r" b="b"/>
            <a:pathLst>
              <a:path w="1057910" h="881379">
                <a:moveTo>
                  <a:pt x="1057618" y="0"/>
                </a:moveTo>
                <a:lnTo>
                  <a:pt x="0" y="0"/>
                </a:lnTo>
                <a:lnTo>
                  <a:pt x="0" y="881349"/>
                </a:lnTo>
                <a:lnTo>
                  <a:pt x="1057618" y="881349"/>
                </a:lnTo>
                <a:lnTo>
                  <a:pt x="1057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0" name="object 124">
            <a:extLst>
              <a:ext uri="{FF2B5EF4-FFF2-40B4-BE49-F238E27FC236}">
                <a16:creationId xmlns:a16="http://schemas.microsoft.com/office/drawing/2014/main" id="{30097F18-E89E-56BF-674F-17D64B6016F5}"/>
              </a:ext>
            </a:extLst>
          </p:cNvPr>
          <p:cNvSpPr txBox="1"/>
          <p:nvPr/>
        </p:nvSpPr>
        <p:spPr>
          <a:xfrm>
            <a:off x="386404" y="3975342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cs typeface="Calibri"/>
              </a:rPr>
              <a:t>P</a:t>
            </a:r>
            <a:r>
              <a:rPr b="1" spc="-30" dirty="0">
                <a:solidFill>
                  <a:srgbClr val="C00000"/>
                </a:solidFill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cs typeface="Calibri"/>
              </a:rPr>
              <a:t>=</a:t>
            </a:r>
            <a:r>
              <a:rPr b="1" spc="-35" dirty="0">
                <a:solidFill>
                  <a:srgbClr val="C00000"/>
                </a:solidFill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cs typeface="Calibri"/>
              </a:rPr>
              <a:t>~1W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1" name="object 125">
            <a:extLst>
              <a:ext uri="{FF2B5EF4-FFF2-40B4-BE49-F238E27FC236}">
                <a16:creationId xmlns:a16="http://schemas.microsoft.com/office/drawing/2014/main" id="{C106515D-D049-9CFF-8849-FA86D2DB6871}"/>
              </a:ext>
            </a:extLst>
          </p:cNvPr>
          <p:cNvSpPr txBox="1"/>
          <p:nvPr/>
        </p:nvSpPr>
        <p:spPr>
          <a:xfrm>
            <a:off x="5611476" y="4892432"/>
            <a:ext cx="543560" cy="815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2720" marR="243204" indent="-6985">
              <a:lnSpc>
                <a:spcPts val="1830"/>
              </a:lnSpc>
              <a:spcBef>
                <a:spcPts val="12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H  B</a:t>
            </a:r>
            <a:endParaRPr sz="155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56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5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mK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2" name="object 126">
            <a:extLst>
              <a:ext uri="{FF2B5EF4-FFF2-40B4-BE49-F238E27FC236}">
                <a16:creationId xmlns:a16="http://schemas.microsoft.com/office/drawing/2014/main" id="{D96DF2D5-22FA-2727-1D86-C9F2675D9C31}"/>
              </a:ext>
            </a:extLst>
          </p:cNvPr>
          <p:cNvSpPr txBox="1"/>
          <p:nvPr/>
        </p:nvSpPr>
        <p:spPr>
          <a:xfrm>
            <a:off x="9274186" y="5145007"/>
            <a:ext cx="509905" cy="2533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spcBef>
                <a:spcPts val="45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mK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3" name="object 127">
            <a:extLst>
              <a:ext uri="{FF2B5EF4-FFF2-40B4-BE49-F238E27FC236}">
                <a16:creationId xmlns:a16="http://schemas.microsoft.com/office/drawing/2014/main" id="{03874553-E7A4-D1E6-9A15-933427BACF23}"/>
              </a:ext>
            </a:extLst>
          </p:cNvPr>
          <p:cNvSpPr txBox="1"/>
          <p:nvPr/>
        </p:nvSpPr>
        <p:spPr>
          <a:xfrm>
            <a:off x="1884071" y="5340046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1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4" name="object 128">
            <a:extLst>
              <a:ext uri="{FF2B5EF4-FFF2-40B4-BE49-F238E27FC236}">
                <a16:creationId xmlns:a16="http://schemas.microsoft.com/office/drawing/2014/main" id="{5FAE3FB0-B7DE-32E5-723B-E014A2B119D5}"/>
              </a:ext>
            </a:extLst>
          </p:cNvPr>
          <p:cNvSpPr txBox="1"/>
          <p:nvPr/>
        </p:nvSpPr>
        <p:spPr>
          <a:xfrm>
            <a:off x="2684404" y="5340046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2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5" name="object 129">
            <a:extLst>
              <a:ext uri="{FF2B5EF4-FFF2-40B4-BE49-F238E27FC236}">
                <a16:creationId xmlns:a16="http://schemas.microsoft.com/office/drawing/2014/main" id="{C64C840A-0128-AC7C-34A4-F3FE005208F2}"/>
              </a:ext>
            </a:extLst>
          </p:cNvPr>
          <p:cNvSpPr txBox="1"/>
          <p:nvPr/>
        </p:nvSpPr>
        <p:spPr>
          <a:xfrm>
            <a:off x="3484733" y="5340046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3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6" name="object 130">
            <a:extLst>
              <a:ext uri="{FF2B5EF4-FFF2-40B4-BE49-F238E27FC236}">
                <a16:creationId xmlns:a16="http://schemas.microsoft.com/office/drawing/2014/main" id="{C0884969-C03C-F95E-B14A-32E00BA77726}"/>
              </a:ext>
            </a:extLst>
          </p:cNvPr>
          <p:cNvSpPr txBox="1"/>
          <p:nvPr/>
        </p:nvSpPr>
        <p:spPr>
          <a:xfrm>
            <a:off x="4285066" y="5340046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7" name="object 131">
            <a:extLst>
              <a:ext uri="{FF2B5EF4-FFF2-40B4-BE49-F238E27FC236}">
                <a16:creationId xmlns:a16="http://schemas.microsoft.com/office/drawing/2014/main" id="{D32F702C-A96B-2B18-6A95-0411B80B7C68}"/>
              </a:ext>
            </a:extLst>
          </p:cNvPr>
          <p:cNvSpPr txBox="1"/>
          <p:nvPr/>
        </p:nvSpPr>
        <p:spPr>
          <a:xfrm>
            <a:off x="5085398" y="5328993"/>
            <a:ext cx="126364" cy="2686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5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58" name="object 132">
            <a:extLst>
              <a:ext uri="{FF2B5EF4-FFF2-40B4-BE49-F238E27FC236}">
                <a16:creationId xmlns:a16="http://schemas.microsoft.com/office/drawing/2014/main" id="{3117E912-8BDB-50DB-149D-332DB09FE829}"/>
              </a:ext>
            </a:extLst>
          </p:cNvPr>
          <p:cNvSpPr txBox="1"/>
          <p:nvPr/>
        </p:nvSpPr>
        <p:spPr>
          <a:xfrm>
            <a:off x="4560516" y="5787648"/>
            <a:ext cx="176911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b="1" spc="-5" dirty="0">
                <a:solidFill>
                  <a:prstClr val="black"/>
                </a:solidFill>
                <a:cs typeface="Calibri"/>
              </a:rPr>
              <a:t>E: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Error</a:t>
            </a:r>
            <a:r>
              <a:rPr b="1" spc="-3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Signatures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01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 All Error Events Are Equally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Hard To Decode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Separately decode trivial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(inside refrigerator) and complex (outside refrigerator) error events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1715A1F7-DCC1-DE91-EE6A-2B699C233A2D}"/>
              </a:ext>
            </a:extLst>
          </p:cNvPr>
          <p:cNvSpPr txBox="1"/>
          <p:nvPr/>
        </p:nvSpPr>
        <p:spPr>
          <a:xfrm>
            <a:off x="348523" y="1763813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037DAA58-F2F3-E38D-E24B-AD132962BBB4}"/>
              </a:ext>
            </a:extLst>
          </p:cNvPr>
          <p:cNvSpPr txBox="1"/>
          <p:nvPr/>
        </p:nvSpPr>
        <p:spPr>
          <a:xfrm>
            <a:off x="994908" y="1763813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36E62D-0FC6-0E8A-E4F9-D18FE58CF4F0}"/>
              </a:ext>
            </a:extLst>
          </p:cNvPr>
          <p:cNvSpPr txBox="1"/>
          <p:nvPr/>
        </p:nvSpPr>
        <p:spPr>
          <a:xfrm>
            <a:off x="1634042" y="1772372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30E8545-F482-0D6A-C392-D98C30641065}"/>
              </a:ext>
            </a:extLst>
          </p:cNvPr>
          <p:cNvSpPr txBox="1"/>
          <p:nvPr/>
        </p:nvSpPr>
        <p:spPr>
          <a:xfrm>
            <a:off x="2280427" y="1772372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A9EC3183-E2A3-1FA3-5275-A3B85DCD8DA3}"/>
              </a:ext>
            </a:extLst>
          </p:cNvPr>
          <p:cNvSpPr txBox="1"/>
          <p:nvPr/>
        </p:nvSpPr>
        <p:spPr>
          <a:xfrm>
            <a:off x="2926813" y="1755255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CB16635E-4A69-652B-A5C6-219AC607A327}"/>
              </a:ext>
            </a:extLst>
          </p:cNvPr>
          <p:cNvSpPr txBox="1"/>
          <p:nvPr/>
        </p:nvSpPr>
        <p:spPr>
          <a:xfrm>
            <a:off x="3573200" y="1755255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DCBF573B-E320-0EA9-93A1-402CB6023DE4}"/>
              </a:ext>
            </a:extLst>
          </p:cNvPr>
          <p:cNvSpPr txBox="1"/>
          <p:nvPr/>
        </p:nvSpPr>
        <p:spPr>
          <a:xfrm>
            <a:off x="4212332" y="1763813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A5FE1575-F158-60C8-ABF4-B5F6973A17A9}"/>
              </a:ext>
            </a:extLst>
          </p:cNvPr>
          <p:cNvSpPr txBox="1"/>
          <p:nvPr/>
        </p:nvSpPr>
        <p:spPr>
          <a:xfrm>
            <a:off x="4858718" y="1763813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2CD627F1-BAF0-583D-4E3F-A824A56478D1}"/>
              </a:ext>
            </a:extLst>
          </p:cNvPr>
          <p:cNvSpPr txBox="1"/>
          <p:nvPr/>
        </p:nvSpPr>
        <p:spPr>
          <a:xfrm>
            <a:off x="5497852" y="1768206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spcBef>
                <a:spcPts val="27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F2156355-E0EA-886D-4309-BB50A6EC475F}"/>
              </a:ext>
            </a:extLst>
          </p:cNvPr>
          <p:cNvSpPr txBox="1"/>
          <p:nvPr/>
        </p:nvSpPr>
        <p:spPr>
          <a:xfrm>
            <a:off x="6144237" y="1768206"/>
            <a:ext cx="449580" cy="36957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spcBef>
                <a:spcPts val="27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E737E453-58C7-2FC0-A0F7-AD62959834E8}"/>
              </a:ext>
            </a:extLst>
          </p:cNvPr>
          <p:cNvSpPr txBox="1"/>
          <p:nvPr/>
        </p:nvSpPr>
        <p:spPr>
          <a:xfrm>
            <a:off x="348523" y="3604538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A0597CDF-7B1B-4F00-07BA-4E7098FC9FC0}"/>
              </a:ext>
            </a:extLst>
          </p:cNvPr>
          <p:cNvSpPr txBox="1"/>
          <p:nvPr/>
        </p:nvSpPr>
        <p:spPr>
          <a:xfrm>
            <a:off x="994908" y="3604538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B933EA5A-C90C-9C0F-9D91-F8FD2C629C64}"/>
              </a:ext>
            </a:extLst>
          </p:cNvPr>
          <p:cNvSpPr txBox="1"/>
          <p:nvPr/>
        </p:nvSpPr>
        <p:spPr>
          <a:xfrm>
            <a:off x="1634042" y="3613096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F501D338-06CC-2A98-0A43-EA6E7F307844}"/>
              </a:ext>
            </a:extLst>
          </p:cNvPr>
          <p:cNvSpPr txBox="1"/>
          <p:nvPr/>
        </p:nvSpPr>
        <p:spPr>
          <a:xfrm>
            <a:off x="2280427" y="4040960"/>
            <a:ext cx="449580" cy="369570"/>
          </a:xfrm>
          <a:prstGeom prst="rect">
            <a:avLst/>
          </a:prstGeom>
          <a:ln w="317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6C2DFB29-A131-2F7F-626B-DEDD76B97796}"/>
              </a:ext>
            </a:extLst>
          </p:cNvPr>
          <p:cNvSpPr txBox="1"/>
          <p:nvPr/>
        </p:nvSpPr>
        <p:spPr>
          <a:xfrm>
            <a:off x="2926813" y="3595980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E2F4749-8B31-23F8-3ADA-FCE247D8F849}"/>
              </a:ext>
            </a:extLst>
          </p:cNvPr>
          <p:cNvSpPr txBox="1"/>
          <p:nvPr/>
        </p:nvSpPr>
        <p:spPr>
          <a:xfrm>
            <a:off x="3573200" y="3595980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028D68D7-82FA-D315-21C5-1C5AE4E62D88}"/>
              </a:ext>
            </a:extLst>
          </p:cNvPr>
          <p:cNvSpPr txBox="1"/>
          <p:nvPr/>
        </p:nvSpPr>
        <p:spPr>
          <a:xfrm>
            <a:off x="4212332" y="4040960"/>
            <a:ext cx="449580" cy="369570"/>
          </a:xfrm>
          <a:prstGeom prst="rect">
            <a:avLst/>
          </a:prstGeom>
          <a:ln w="317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A1722414-A99F-5457-21B8-E52BD533F8D0}"/>
              </a:ext>
            </a:extLst>
          </p:cNvPr>
          <p:cNvSpPr txBox="1"/>
          <p:nvPr/>
        </p:nvSpPr>
        <p:spPr>
          <a:xfrm>
            <a:off x="4858718" y="3604538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4" name="object 26">
            <a:extLst>
              <a:ext uri="{FF2B5EF4-FFF2-40B4-BE49-F238E27FC236}">
                <a16:creationId xmlns:a16="http://schemas.microsoft.com/office/drawing/2014/main" id="{5A507B56-E1E9-E4D1-1028-D858A0B0B3A7}"/>
              </a:ext>
            </a:extLst>
          </p:cNvPr>
          <p:cNvSpPr txBox="1"/>
          <p:nvPr/>
        </p:nvSpPr>
        <p:spPr>
          <a:xfrm>
            <a:off x="5497852" y="3608930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5" name="object 27">
            <a:extLst>
              <a:ext uri="{FF2B5EF4-FFF2-40B4-BE49-F238E27FC236}">
                <a16:creationId xmlns:a16="http://schemas.microsoft.com/office/drawing/2014/main" id="{A5B25C20-EBB2-B3BC-E477-072C6DC4E0D3}"/>
              </a:ext>
            </a:extLst>
          </p:cNvPr>
          <p:cNvSpPr txBox="1"/>
          <p:nvPr/>
        </p:nvSpPr>
        <p:spPr>
          <a:xfrm>
            <a:off x="6144237" y="3608930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FD768E99-4335-9CFC-34C9-1122F86FED70}"/>
              </a:ext>
            </a:extLst>
          </p:cNvPr>
          <p:cNvSpPr/>
          <p:nvPr/>
        </p:nvSpPr>
        <p:spPr>
          <a:xfrm>
            <a:off x="3240395" y="2491170"/>
            <a:ext cx="449580" cy="701040"/>
          </a:xfrm>
          <a:custGeom>
            <a:avLst/>
            <a:gdLst/>
            <a:ahLst/>
            <a:cxnLst/>
            <a:rect l="l" t="t" r="r" b="b"/>
            <a:pathLst>
              <a:path w="449579" h="701039">
                <a:moveTo>
                  <a:pt x="337134" y="0"/>
                </a:moveTo>
                <a:lnTo>
                  <a:pt x="337134" y="475959"/>
                </a:lnTo>
                <a:lnTo>
                  <a:pt x="449513" y="475959"/>
                </a:lnTo>
                <a:lnTo>
                  <a:pt x="224756" y="700715"/>
                </a:lnTo>
                <a:lnTo>
                  <a:pt x="0" y="475959"/>
                </a:lnTo>
                <a:lnTo>
                  <a:pt x="112378" y="475959"/>
                </a:lnTo>
                <a:lnTo>
                  <a:pt x="112378" y="0"/>
                </a:lnTo>
                <a:lnTo>
                  <a:pt x="224756" y="112378"/>
                </a:lnTo>
                <a:lnTo>
                  <a:pt x="337134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3139B0F4-BFEB-DBD5-53AC-C4E6064A36B5}"/>
              </a:ext>
            </a:extLst>
          </p:cNvPr>
          <p:cNvSpPr txBox="1"/>
          <p:nvPr/>
        </p:nvSpPr>
        <p:spPr>
          <a:xfrm>
            <a:off x="4782437" y="2597733"/>
            <a:ext cx="218376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b="1" spc="-20" dirty="0">
                <a:solidFill>
                  <a:prstClr val="black"/>
                </a:solidFill>
                <a:cs typeface="Calibri"/>
              </a:rPr>
              <a:t>Easy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to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separate!</a:t>
            </a:r>
            <a:endParaRPr>
              <a:solidFill>
                <a:prstClr val="black"/>
              </a:solidFill>
              <a:cs typeface="Calibri"/>
            </a:endParaRPr>
          </a:p>
          <a:p>
            <a:pPr marL="29209">
              <a:spcBef>
                <a:spcPts val="480"/>
              </a:spcBef>
            </a:pPr>
            <a:r>
              <a:rPr b="1" spc="-10" dirty="0">
                <a:solidFill>
                  <a:prstClr val="black"/>
                </a:solidFill>
                <a:cs typeface="Calibri"/>
              </a:rPr>
              <a:t>Most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errors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are</a:t>
            </a:r>
            <a:r>
              <a:rPr b="1" spc="-2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trivial!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8" name="object 44">
            <a:extLst>
              <a:ext uri="{FF2B5EF4-FFF2-40B4-BE49-F238E27FC236}">
                <a16:creationId xmlns:a16="http://schemas.microsoft.com/office/drawing/2014/main" id="{A6F87638-1121-E405-12D6-E03404ECBD83}"/>
              </a:ext>
            </a:extLst>
          </p:cNvPr>
          <p:cNvSpPr txBox="1"/>
          <p:nvPr/>
        </p:nvSpPr>
        <p:spPr>
          <a:xfrm>
            <a:off x="3205221" y="4876384"/>
            <a:ext cx="2105660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"/>
              </a:spcBef>
            </a:pPr>
            <a:r>
              <a:rPr b="1" spc="-40" dirty="0">
                <a:solidFill>
                  <a:prstClr val="black"/>
                </a:solidFill>
                <a:cs typeface="Calibri"/>
              </a:rPr>
              <a:t>T: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Trivial-to-decode</a:t>
            </a:r>
            <a:endParaRPr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b="1" spc="-5" dirty="0">
                <a:solidFill>
                  <a:prstClr val="black"/>
                </a:solidFill>
                <a:cs typeface="Calibri"/>
              </a:rPr>
              <a:t>C:</a:t>
            </a:r>
            <a:r>
              <a:rPr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Complex-to-decode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5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Isolated Error Events Vs. Error Chains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 error events are isolated and trivial to decode, send them to small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decoder (Clique)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2">
            <a:extLst>
              <a:ext uri="{FF2B5EF4-FFF2-40B4-BE49-F238E27FC236}">
                <a16:creationId xmlns:a16="http://schemas.microsoft.com/office/drawing/2014/main" id="{FACCDE9E-C00E-C0AF-3623-D4A9258765C4}"/>
              </a:ext>
            </a:extLst>
          </p:cNvPr>
          <p:cNvSpPr txBox="1"/>
          <p:nvPr/>
        </p:nvSpPr>
        <p:spPr>
          <a:xfrm>
            <a:off x="8445635" y="2304617"/>
            <a:ext cx="449580" cy="369570"/>
          </a:xfrm>
          <a:prstGeom prst="rect">
            <a:avLst/>
          </a:prstGeom>
          <a:ln w="3175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spcBef>
                <a:spcPts val="26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13" name="object 3">
            <a:extLst>
              <a:ext uri="{FF2B5EF4-FFF2-40B4-BE49-F238E27FC236}">
                <a16:creationId xmlns:a16="http://schemas.microsoft.com/office/drawing/2014/main" id="{D8A516B5-19D6-1CB0-299A-FA2DFDC82E70}"/>
              </a:ext>
            </a:extLst>
          </p:cNvPr>
          <p:cNvGrpSpPr/>
          <p:nvPr/>
        </p:nvGrpSpPr>
        <p:grpSpPr>
          <a:xfrm>
            <a:off x="8973414" y="3522034"/>
            <a:ext cx="798830" cy="1197610"/>
            <a:chOff x="6983253" y="4101014"/>
            <a:chExt cx="798830" cy="1197610"/>
          </a:xfrm>
        </p:grpSpPr>
        <p:sp>
          <p:nvSpPr>
            <p:cNvPr id="114" name="object 4">
              <a:extLst>
                <a:ext uri="{FF2B5EF4-FFF2-40B4-BE49-F238E27FC236}">
                  <a16:creationId xmlns:a16="http://schemas.microsoft.com/office/drawing/2014/main" id="{010CED49-6CB3-095C-3227-FA30FC0EC737}"/>
                </a:ext>
              </a:extLst>
            </p:cNvPr>
            <p:cNvSpPr/>
            <p:nvPr/>
          </p:nvSpPr>
          <p:spPr>
            <a:xfrm>
              <a:off x="7272911" y="4305980"/>
              <a:ext cx="407670" cy="893444"/>
            </a:xfrm>
            <a:custGeom>
              <a:avLst/>
              <a:gdLst/>
              <a:ahLst/>
              <a:cxnLst/>
              <a:rect l="l" t="t" r="r" b="b"/>
              <a:pathLst>
                <a:path w="407670" h="893445">
                  <a:moveTo>
                    <a:pt x="10511" y="0"/>
                  </a:moveTo>
                  <a:lnTo>
                    <a:pt x="58276" y="39085"/>
                  </a:lnTo>
                  <a:lnTo>
                    <a:pt x="105349" y="77955"/>
                  </a:lnTo>
                  <a:lnTo>
                    <a:pt x="151038" y="116392"/>
                  </a:lnTo>
                  <a:lnTo>
                    <a:pt x="194650" y="154180"/>
                  </a:lnTo>
                  <a:lnTo>
                    <a:pt x="235495" y="191103"/>
                  </a:lnTo>
                  <a:lnTo>
                    <a:pt x="272880" y="226945"/>
                  </a:lnTo>
                  <a:lnTo>
                    <a:pt x="306112" y="261489"/>
                  </a:lnTo>
                  <a:lnTo>
                    <a:pt x="334500" y="294520"/>
                  </a:lnTo>
                  <a:lnTo>
                    <a:pt x="357352" y="325821"/>
                  </a:lnTo>
                  <a:lnTo>
                    <a:pt x="387032" y="374673"/>
                  </a:lnTo>
                  <a:lnTo>
                    <a:pt x="403933" y="415621"/>
                  </a:lnTo>
                  <a:lnTo>
                    <a:pt x="407044" y="454215"/>
                  </a:lnTo>
                  <a:lnTo>
                    <a:pt x="395357" y="496004"/>
                  </a:lnTo>
                  <a:lnTo>
                    <a:pt x="367862" y="546538"/>
                  </a:lnTo>
                  <a:lnTo>
                    <a:pt x="321532" y="606825"/>
                  </a:lnTo>
                  <a:lnTo>
                    <a:pt x="291272" y="639333"/>
                  </a:lnTo>
                  <a:lnTo>
                    <a:pt x="257040" y="673166"/>
                  </a:lnTo>
                  <a:lnTo>
                    <a:pt x="219403" y="708134"/>
                  </a:lnTo>
                  <a:lnTo>
                    <a:pt x="178927" y="744048"/>
                  </a:lnTo>
                  <a:lnTo>
                    <a:pt x="136182" y="780718"/>
                  </a:lnTo>
                  <a:lnTo>
                    <a:pt x="91733" y="817956"/>
                  </a:lnTo>
                  <a:lnTo>
                    <a:pt x="46150" y="855573"/>
                  </a:lnTo>
                  <a:lnTo>
                    <a:pt x="0" y="89337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5">
              <a:extLst>
                <a:ext uri="{FF2B5EF4-FFF2-40B4-BE49-F238E27FC236}">
                  <a16:creationId xmlns:a16="http://schemas.microsoft.com/office/drawing/2014/main" id="{F7B3AC1F-ADE1-B374-4A74-7B358AF01262}"/>
                </a:ext>
              </a:extLst>
            </p:cNvPr>
            <p:cNvSpPr/>
            <p:nvPr/>
          </p:nvSpPr>
          <p:spPr>
            <a:xfrm>
              <a:off x="6989603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69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2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2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69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6">
              <a:extLst>
                <a:ext uri="{FF2B5EF4-FFF2-40B4-BE49-F238E27FC236}">
                  <a16:creationId xmlns:a16="http://schemas.microsoft.com/office/drawing/2014/main" id="{3279FB69-065D-3515-AC1E-2F19CDDBB76E}"/>
                </a:ext>
              </a:extLst>
            </p:cNvPr>
            <p:cNvSpPr/>
            <p:nvPr/>
          </p:nvSpPr>
          <p:spPr>
            <a:xfrm>
              <a:off x="6989603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bject 7">
              <a:extLst>
                <a:ext uri="{FF2B5EF4-FFF2-40B4-BE49-F238E27FC236}">
                  <a16:creationId xmlns:a16="http://schemas.microsoft.com/office/drawing/2014/main" id="{B97A1979-86D5-C878-01A3-AFFA9EB8CF42}"/>
                </a:ext>
              </a:extLst>
            </p:cNvPr>
            <p:cNvSpPr/>
            <p:nvPr/>
          </p:nvSpPr>
          <p:spPr>
            <a:xfrm>
              <a:off x="7499191" y="41073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8">
              <a:extLst>
                <a:ext uri="{FF2B5EF4-FFF2-40B4-BE49-F238E27FC236}">
                  <a16:creationId xmlns:a16="http://schemas.microsoft.com/office/drawing/2014/main" id="{E1A8A97C-01CF-8212-93C0-3CB84FCFD59B}"/>
                </a:ext>
              </a:extLst>
            </p:cNvPr>
            <p:cNvSpPr/>
            <p:nvPr/>
          </p:nvSpPr>
          <p:spPr>
            <a:xfrm>
              <a:off x="7499191" y="41073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bject 9">
              <a:extLst>
                <a:ext uri="{FF2B5EF4-FFF2-40B4-BE49-F238E27FC236}">
                  <a16:creationId xmlns:a16="http://schemas.microsoft.com/office/drawing/2014/main" id="{08C1C6C2-C4ED-6128-15BC-078255C051EA}"/>
                </a:ext>
              </a:extLst>
            </p:cNvPr>
            <p:cNvSpPr/>
            <p:nvPr/>
          </p:nvSpPr>
          <p:spPr>
            <a:xfrm>
              <a:off x="6989603" y="457753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bject 10">
              <a:extLst>
                <a:ext uri="{FF2B5EF4-FFF2-40B4-BE49-F238E27FC236}">
                  <a16:creationId xmlns:a16="http://schemas.microsoft.com/office/drawing/2014/main" id="{EFCEF44D-1107-2A2C-BEB8-418FD600E0D4}"/>
                </a:ext>
              </a:extLst>
            </p:cNvPr>
            <p:cNvSpPr/>
            <p:nvPr/>
          </p:nvSpPr>
          <p:spPr>
            <a:xfrm>
              <a:off x="6989603" y="457753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bject 11">
              <a:extLst>
                <a:ext uri="{FF2B5EF4-FFF2-40B4-BE49-F238E27FC236}">
                  <a16:creationId xmlns:a16="http://schemas.microsoft.com/office/drawing/2014/main" id="{B9509790-F374-1DA5-8F2A-07957F522F57}"/>
                </a:ext>
              </a:extLst>
            </p:cNvPr>
            <p:cNvSpPr/>
            <p:nvPr/>
          </p:nvSpPr>
          <p:spPr>
            <a:xfrm>
              <a:off x="7499191" y="457753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69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2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2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69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object 12">
              <a:extLst>
                <a:ext uri="{FF2B5EF4-FFF2-40B4-BE49-F238E27FC236}">
                  <a16:creationId xmlns:a16="http://schemas.microsoft.com/office/drawing/2014/main" id="{FADA465C-2CA5-04F0-5140-5B646BD7BA45}"/>
                </a:ext>
              </a:extLst>
            </p:cNvPr>
            <p:cNvSpPr/>
            <p:nvPr/>
          </p:nvSpPr>
          <p:spPr>
            <a:xfrm>
              <a:off x="7499191" y="457753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object 13">
              <a:extLst>
                <a:ext uri="{FF2B5EF4-FFF2-40B4-BE49-F238E27FC236}">
                  <a16:creationId xmlns:a16="http://schemas.microsoft.com/office/drawing/2014/main" id="{712B0B83-FFF8-3B18-A6AB-7DA45BA88184}"/>
                </a:ext>
              </a:extLst>
            </p:cNvPr>
            <p:cNvSpPr/>
            <p:nvPr/>
          </p:nvSpPr>
          <p:spPr>
            <a:xfrm>
              <a:off x="6989603" y="5020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bject 14">
              <a:extLst>
                <a:ext uri="{FF2B5EF4-FFF2-40B4-BE49-F238E27FC236}">
                  <a16:creationId xmlns:a16="http://schemas.microsoft.com/office/drawing/2014/main" id="{B48B6625-1FEE-FC38-9CF8-399F677B7359}"/>
                </a:ext>
              </a:extLst>
            </p:cNvPr>
            <p:cNvSpPr/>
            <p:nvPr/>
          </p:nvSpPr>
          <p:spPr>
            <a:xfrm>
              <a:off x="6989603" y="5020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bject 15">
              <a:extLst>
                <a:ext uri="{FF2B5EF4-FFF2-40B4-BE49-F238E27FC236}">
                  <a16:creationId xmlns:a16="http://schemas.microsoft.com/office/drawing/2014/main" id="{6A7877B6-62E8-33C6-2B2E-F10C30B5C825}"/>
                </a:ext>
              </a:extLst>
            </p:cNvPr>
            <p:cNvSpPr/>
            <p:nvPr/>
          </p:nvSpPr>
          <p:spPr>
            <a:xfrm>
              <a:off x="7499191" y="5020448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bject 16">
              <a:extLst>
                <a:ext uri="{FF2B5EF4-FFF2-40B4-BE49-F238E27FC236}">
                  <a16:creationId xmlns:a16="http://schemas.microsoft.com/office/drawing/2014/main" id="{944758A0-178D-F335-B7F0-1E384C346A0B}"/>
                </a:ext>
              </a:extLst>
            </p:cNvPr>
            <p:cNvSpPr/>
            <p:nvPr/>
          </p:nvSpPr>
          <p:spPr>
            <a:xfrm>
              <a:off x="7499191" y="5020448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object 17">
            <a:extLst>
              <a:ext uri="{FF2B5EF4-FFF2-40B4-BE49-F238E27FC236}">
                <a16:creationId xmlns:a16="http://schemas.microsoft.com/office/drawing/2014/main" id="{07DC16CF-DE77-DB8A-480C-281C6B8F2B93}"/>
              </a:ext>
            </a:extLst>
          </p:cNvPr>
          <p:cNvGrpSpPr/>
          <p:nvPr/>
        </p:nvGrpSpPr>
        <p:grpSpPr>
          <a:xfrm>
            <a:off x="6859034" y="3079120"/>
            <a:ext cx="1894205" cy="1640205"/>
            <a:chOff x="4868873" y="3658100"/>
            <a:chExt cx="1894205" cy="1640205"/>
          </a:xfrm>
        </p:grpSpPr>
        <p:sp>
          <p:nvSpPr>
            <p:cNvPr id="128" name="object 18">
              <a:extLst>
                <a:ext uri="{FF2B5EF4-FFF2-40B4-BE49-F238E27FC236}">
                  <a16:creationId xmlns:a16="http://schemas.microsoft.com/office/drawing/2014/main" id="{F104CCAA-1C0C-28F6-08DF-EE2E4DB884C1}"/>
                </a:ext>
              </a:extLst>
            </p:cNvPr>
            <p:cNvSpPr/>
            <p:nvPr/>
          </p:nvSpPr>
          <p:spPr>
            <a:xfrm>
              <a:off x="6480016" y="3664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4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bject 19">
              <a:extLst>
                <a:ext uri="{FF2B5EF4-FFF2-40B4-BE49-F238E27FC236}">
                  <a16:creationId xmlns:a16="http://schemas.microsoft.com/office/drawing/2014/main" id="{8B30BC01-098F-6F9C-7A43-985AC6D1C70A}"/>
                </a:ext>
              </a:extLst>
            </p:cNvPr>
            <p:cNvSpPr/>
            <p:nvPr/>
          </p:nvSpPr>
          <p:spPr>
            <a:xfrm>
              <a:off x="6480016" y="3664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bject 20">
              <a:extLst>
                <a:ext uri="{FF2B5EF4-FFF2-40B4-BE49-F238E27FC236}">
                  <a16:creationId xmlns:a16="http://schemas.microsoft.com/office/drawing/2014/main" id="{E387FA67-8C7D-8832-533C-0ACA17603725}"/>
                </a:ext>
              </a:extLst>
            </p:cNvPr>
            <p:cNvSpPr/>
            <p:nvPr/>
          </p:nvSpPr>
          <p:spPr>
            <a:xfrm>
              <a:off x="6480016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4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bject 21">
              <a:extLst>
                <a:ext uri="{FF2B5EF4-FFF2-40B4-BE49-F238E27FC236}">
                  <a16:creationId xmlns:a16="http://schemas.microsoft.com/office/drawing/2014/main" id="{69903563-6487-71D4-2D71-4209ACB2134F}"/>
                </a:ext>
              </a:extLst>
            </p:cNvPr>
            <p:cNvSpPr/>
            <p:nvPr/>
          </p:nvSpPr>
          <p:spPr>
            <a:xfrm>
              <a:off x="6480016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bject 22">
              <a:extLst>
                <a:ext uri="{FF2B5EF4-FFF2-40B4-BE49-F238E27FC236}">
                  <a16:creationId xmlns:a16="http://schemas.microsoft.com/office/drawing/2014/main" id="{8BFB1D68-9C6B-97C6-4335-2CBE17DB7794}"/>
                </a:ext>
              </a:extLst>
            </p:cNvPr>
            <p:cNvSpPr/>
            <p:nvPr/>
          </p:nvSpPr>
          <p:spPr>
            <a:xfrm>
              <a:off x="6480016" y="457753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4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bject 23">
              <a:extLst>
                <a:ext uri="{FF2B5EF4-FFF2-40B4-BE49-F238E27FC236}">
                  <a16:creationId xmlns:a16="http://schemas.microsoft.com/office/drawing/2014/main" id="{8712693F-F94E-9B7B-AF84-A9737BB67345}"/>
                </a:ext>
              </a:extLst>
            </p:cNvPr>
            <p:cNvSpPr/>
            <p:nvPr/>
          </p:nvSpPr>
          <p:spPr>
            <a:xfrm>
              <a:off x="6480016" y="457753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bject 24">
              <a:extLst>
                <a:ext uri="{FF2B5EF4-FFF2-40B4-BE49-F238E27FC236}">
                  <a16:creationId xmlns:a16="http://schemas.microsoft.com/office/drawing/2014/main" id="{5FCABCE4-E2B5-F062-6244-C9D49CD84536}"/>
                </a:ext>
              </a:extLst>
            </p:cNvPr>
            <p:cNvSpPr/>
            <p:nvPr/>
          </p:nvSpPr>
          <p:spPr>
            <a:xfrm>
              <a:off x="4887923" y="4841226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31" y="0"/>
                  </a:moveTo>
                  <a:lnTo>
                    <a:pt x="135035" y="6570"/>
                  </a:lnTo>
                  <a:lnTo>
                    <a:pt x="91097" y="25111"/>
                  </a:lnTo>
                  <a:lnTo>
                    <a:pt x="53872" y="53871"/>
                  </a:lnTo>
                  <a:lnTo>
                    <a:pt x="25112" y="91097"/>
                  </a:lnTo>
                  <a:lnTo>
                    <a:pt x="6570" y="135034"/>
                  </a:lnTo>
                  <a:lnTo>
                    <a:pt x="0" y="183930"/>
                  </a:lnTo>
                  <a:lnTo>
                    <a:pt x="6570" y="232826"/>
                  </a:lnTo>
                  <a:lnTo>
                    <a:pt x="25112" y="276763"/>
                  </a:lnTo>
                  <a:lnTo>
                    <a:pt x="53872" y="313989"/>
                  </a:lnTo>
                  <a:lnTo>
                    <a:pt x="91097" y="342749"/>
                  </a:lnTo>
                  <a:lnTo>
                    <a:pt x="135035" y="361291"/>
                  </a:lnTo>
                  <a:lnTo>
                    <a:pt x="183931" y="367861"/>
                  </a:lnTo>
                  <a:lnTo>
                    <a:pt x="232827" y="361291"/>
                  </a:lnTo>
                  <a:lnTo>
                    <a:pt x="276764" y="342749"/>
                  </a:lnTo>
                  <a:lnTo>
                    <a:pt x="313990" y="313989"/>
                  </a:lnTo>
                  <a:lnTo>
                    <a:pt x="342750" y="276763"/>
                  </a:lnTo>
                  <a:lnTo>
                    <a:pt x="361291" y="232826"/>
                  </a:lnTo>
                  <a:lnTo>
                    <a:pt x="367861" y="183930"/>
                  </a:lnTo>
                  <a:lnTo>
                    <a:pt x="361291" y="135034"/>
                  </a:lnTo>
                  <a:lnTo>
                    <a:pt x="342750" y="91097"/>
                  </a:lnTo>
                  <a:lnTo>
                    <a:pt x="313990" y="53871"/>
                  </a:lnTo>
                  <a:lnTo>
                    <a:pt x="276764" y="25111"/>
                  </a:lnTo>
                  <a:lnTo>
                    <a:pt x="232827" y="6570"/>
                  </a:lnTo>
                  <a:lnTo>
                    <a:pt x="1839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25">
              <a:extLst>
                <a:ext uri="{FF2B5EF4-FFF2-40B4-BE49-F238E27FC236}">
                  <a16:creationId xmlns:a16="http://schemas.microsoft.com/office/drawing/2014/main" id="{97978C9A-FD53-70FC-F148-40AB025125B2}"/>
                </a:ext>
              </a:extLst>
            </p:cNvPr>
            <p:cNvSpPr/>
            <p:nvPr/>
          </p:nvSpPr>
          <p:spPr>
            <a:xfrm>
              <a:off x="4887923" y="4841226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183931"/>
                  </a:moveTo>
                  <a:lnTo>
                    <a:pt x="6570" y="135034"/>
                  </a:lnTo>
                  <a:lnTo>
                    <a:pt x="25111" y="91097"/>
                  </a:lnTo>
                  <a:lnTo>
                    <a:pt x="53872" y="53872"/>
                  </a:lnTo>
                  <a:lnTo>
                    <a:pt x="91097" y="25111"/>
                  </a:lnTo>
                  <a:lnTo>
                    <a:pt x="135034" y="6570"/>
                  </a:lnTo>
                  <a:lnTo>
                    <a:pt x="183931" y="0"/>
                  </a:lnTo>
                  <a:lnTo>
                    <a:pt x="232827" y="6570"/>
                  </a:lnTo>
                  <a:lnTo>
                    <a:pt x="276764" y="25111"/>
                  </a:lnTo>
                  <a:lnTo>
                    <a:pt x="313989" y="53872"/>
                  </a:lnTo>
                  <a:lnTo>
                    <a:pt x="342750" y="91097"/>
                  </a:lnTo>
                  <a:lnTo>
                    <a:pt x="361291" y="135034"/>
                  </a:lnTo>
                  <a:lnTo>
                    <a:pt x="367862" y="183931"/>
                  </a:lnTo>
                  <a:lnTo>
                    <a:pt x="361291" y="232827"/>
                  </a:lnTo>
                  <a:lnTo>
                    <a:pt x="342750" y="276764"/>
                  </a:lnTo>
                  <a:lnTo>
                    <a:pt x="313989" y="313989"/>
                  </a:lnTo>
                  <a:lnTo>
                    <a:pt x="276764" y="342750"/>
                  </a:lnTo>
                  <a:lnTo>
                    <a:pt x="232827" y="361291"/>
                  </a:lnTo>
                  <a:lnTo>
                    <a:pt x="183931" y="367862"/>
                  </a:lnTo>
                  <a:lnTo>
                    <a:pt x="135034" y="361291"/>
                  </a:lnTo>
                  <a:lnTo>
                    <a:pt x="91097" y="342750"/>
                  </a:lnTo>
                  <a:lnTo>
                    <a:pt x="53872" y="313989"/>
                  </a:lnTo>
                  <a:lnTo>
                    <a:pt x="25111" y="276764"/>
                  </a:lnTo>
                  <a:lnTo>
                    <a:pt x="6570" y="232827"/>
                  </a:lnTo>
                  <a:lnTo>
                    <a:pt x="0" y="183931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26">
              <a:extLst>
                <a:ext uri="{FF2B5EF4-FFF2-40B4-BE49-F238E27FC236}">
                  <a16:creationId xmlns:a16="http://schemas.microsoft.com/office/drawing/2014/main" id="{F7268D6B-7399-2B35-29B0-5AB957F13AE3}"/>
                </a:ext>
              </a:extLst>
            </p:cNvPr>
            <p:cNvSpPr/>
            <p:nvPr/>
          </p:nvSpPr>
          <p:spPr>
            <a:xfrm>
              <a:off x="6480016" y="5020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4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bject 27">
              <a:extLst>
                <a:ext uri="{FF2B5EF4-FFF2-40B4-BE49-F238E27FC236}">
                  <a16:creationId xmlns:a16="http://schemas.microsoft.com/office/drawing/2014/main" id="{D5446BD9-FBBE-38F5-F9DB-EF2B8E3813D3}"/>
                </a:ext>
              </a:extLst>
            </p:cNvPr>
            <p:cNvSpPr/>
            <p:nvPr/>
          </p:nvSpPr>
          <p:spPr>
            <a:xfrm>
              <a:off x="6480016" y="5020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8" name="object 28">
            <a:extLst>
              <a:ext uri="{FF2B5EF4-FFF2-40B4-BE49-F238E27FC236}">
                <a16:creationId xmlns:a16="http://schemas.microsoft.com/office/drawing/2014/main" id="{2693401F-F089-4808-CF72-C4CB23D1EA44}"/>
              </a:ext>
            </a:extLst>
          </p:cNvPr>
          <p:cNvGrpSpPr/>
          <p:nvPr/>
        </p:nvGrpSpPr>
        <p:grpSpPr>
          <a:xfrm>
            <a:off x="8973414" y="3079119"/>
            <a:ext cx="288925" cy="284480"/>
            <a:chOff x="6983253" y="3658099"/>
            <a:chExt cx="288925" cy="284480"/>
          </a:xfrm>
        </p:grpSpPr>
        <p:sp>
          <p:nvSpPr>
            <p:cNvPr id="139" name="object 29">
              <a:extLst>
                <a:ext uri="{FF2B5EF4-FFF2-40B4-BE49-F238E27FC236}">
                  <a16:creationId xmlns:a16="http://schemas.microsoft.com/office/drawing/2014/main" id="{63C1304A-B33C-8053-9B3A-FA8D3FC91244}"/>
                </a:ext>
              </a:extLst>
            </p:cNvPr>
            <p:cNvSpPr/>
            <p:nvPr/>
          </p:nvSpPr>
          <p:spPr>
            <a:xfrm>
              <a:off x="6989603" y="3664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bject 30">
              <a:extLst>
                <a:ext uri="{FF2B5EF4-FFF2-40B4-BE49-F238E27FC236}">
                  <a16:creationId xmlns:a16="http://schemas.microsoft.com/office/drawing/2014/main" id="{CFB8139F-569C-CE14-9BC9-FECD9C129DCB}"/>
                </a:ext>
              </a:extLst>
            </p:cNvPr>
            <p:cNvSpPr/>
            <p:nvPr/>
          </p:nvSpPr>
          <p:spPr>
            <a:xfrm>
              <a:off x="6989603" y="3664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object 31">
            <a:extLst>
              <a:ext uri="{FF2B5EF4-FFF2-40B4-BE49-F238E27FC236}">
                <a16:creationId xmlns:a16="http://schemas.microsoft.com/office/drawing/2014/main" id="{AE5F11FB-2560-6D9C-140C-8D557FAFE2BA}"/>
              </a:ext>
            </a:extLst>
          </p:cNvPr>
          <p:cNvGrpSpPr/>
          <p:nvPr/>
        </p:nvGrpSpPr>
        <p:grpSpPr>
          <a:xfrm>
            <a:off x="9483002" y="3079119"/>
            <a:ext cx="288925" cy="284480"/>
            <a:chOff x="7492841" y="3658099"/>
            <a:chExt cx="288925" cy="284480"/>
          </a:xfrm>
        </p:grpSpPr>
        <p:sp>
          <p:nvSpPr>
            <p:cNvPr id="142" name="object 32">
              <a:extLst>
                <a:ext uri="{FF2B5EF4-FFF2-40B4-BE49-F238E27FC236}">
                  <a16:creationId xmlns:a16="http://schemas.microsoft.com/office/drawing/2014/main" id="{28296AB6-126A-0778-D05A-30769C549873}"/>
                </a:ext>
              </a:extLst>
            </p:cNvPr>
            <p:cNvSpPr/>
            <p:nvPr/>
          </p:nvSpPr>
          <p:spPr>
            <a:xfrm>
              <a:off x="7499191" y="3664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bject 33">
              <a:extLst>
                <a:ext uri="{FF2B5EF4-FFF2-40B4-BE49-F238E27FC236}">
                  <a16:creationId xmlns:a16="http://schemas.microsoft.com/office/drawing/2014/main" id="{DA15B6F6-58CB-2A04-BE1E-7FA2908BB443}"/>
                </a:ext>
              </a:extLst>
            </p:cNvPr>
            <p:cNvSpPr/>
            <p:nvPr/>
          </p:nvSpPr>
          <p:spPr>
            <a:xfrm>
              <a:off x="7499191" y="366444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" name="object 34">
            <a:extLst>
              <a:ext uri="{FF2B5EF4-FFF2-40B4-BE49-F238E27FC236}">
                <a16:creationId xmlns:a16="http://schemas.microsoft.com/office/drawing/2014/main" id="{CC0A1EF9-F540-94E3-6420-2E5773240C02}"/>
              </a:ext>
            </a:extLst>
          </p:cNvPr>
          <p:cNvGrpSpPr/>
          <p:nvPr/>
        </p:nvGrpSpPr>
        <p:grpSpPr>
          <a:xfrm>
            <a:off x="9992591" y="3079120"/>
            <a:ext cx="288925" cy="284480"/>
            <a:chOff x="8002430" y="3658100"/>
            <a:chExt cx="288925" cy="284480"/>
          </a:xfrm>
        </p:grpSpPr>
        <p:sp>
          <p:nvSpPr>
            <p:cNvPr id="145" name="object 35">
              <a:extLst>
                <a:ext uri="{FF2B5EF4-FFF2-40B4-BE49-F238E27FC236}">
                  <a16:creationId xmlns:a16="http://schemas.microsoft.com/office/drawing/2014/main" id="{ECD4397C-6C52-A3AD-5D89-37345ABEE918}"/>
                </a:ext>
              </a:extLst>
            </p:cNvPr>
            <p:cNvSpPr/>
            <p:nvPr/>
          </p:nvSpPr>
          <p:spPr>
            <a:xfrm>
              <a:off x="8008780" y="3664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bject 36">
              <a:extLst>
                <a:ext uri="{FF2B5EF4-FFF2-40B4-BE49-F238E27FC236}">
                  <a16:creationId xmlns:a16="http://schemas.microsoft.com/office/drawing/2014/main" id="{D2744962-E48C-4DAC-FEB2-12F81DD6E6D3}"/>
                </a:ext>
              </a:extLst>
            </p:cNvPr>
            <p:cNvSpPr/>
            <p:nvPr/>
          </p:nvSpPr>
          <p:spPr>
            <a:xfrm>
              <a:off x="8008780" y="3664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object 37">
            <a:extLst>
              <a:ext uri="{FF2B5EF4-FFF2-40B4-BE49-F238E27FC236}">
                <a16:creationId xmlns:a16="http://schemas.microsoft.com/office/drawing/2014/main" id="{5833E5A0-A249-7195-5998-84B6017975FD}"/>
              </a:ext>
            </a:extLst>
          </p:cNvPr>
          <p:cNvGrpSpPr/>
          <p:nvPr/>
        </p:nvGrpSpPr>
        <p:grpSpPr>
          <a:xfrm>
            <a:off x="9992591" y="3522035"/>
            <a:ext cx="288925" cy="284480"/>
            <a:chOff x="8002430" y="4101015"/>
            <a:chExt cx="288925" cy="284480"/>
          </a:xfrm>
        </p:grpSpPr>
        <p:sp>
          <p:nvSpPr>
            <p:cNvPr id="148" name="object 38">
              <a:extLst>
                <a:ext uri="{FF2B5EF4-FFF2-40B4-BE49-F238E27FC236}">
                  <a16:creationId xmlns:a16="http://schemas.microsoft.com/office/drawing/2014/main" id="{1149DEC9-C794-9465-2726-C5D65984262C}"/>
                </a:ext>
              </a:extLst>
            </p:cNvPr>
            <p:cNvSpPr/>
            <p:nvPr/>
          </p:nvSpPr>
          <p:spPr>
            <a:xfrm>
              <a:off x="8008780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bject 39">
              <a:extLst>
                <a:ext uri="{FF2B5EF4-FFF2-40B4-BE49-F238E27FC236}">
                  <a16:creationId xmlns:a16="http://schemas.microsoft.com/office/drawing/2014/main" id="{13E700E7-5E2E-FCCE-CFC5-AD808B2FB8E9}"/>
                </a:ext>
              </a:extLst>
            </p:cNvPr>
            <p:cNvSpPr/>
            <p:nvPr/>
          </p:nvSpPr>
          <p:spPr>
            <a:xfrm>
              <a:off x="8008780" y="4107365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0" name="object 40">
            <a:extLst>
              <a:ext uri="{FF2B5EF4-FFF2-40B4-BE49-F238E27FC236}">
                <a16:creationId xmlns:a16="http://schemas.microsoft.com/office/drawing/2014/main" id="{E7B092F1-42E3-91F1-9C45-63C31B681984}"/>
              </a:ext>
            </a:extLst>
          </p:cNvPr>
          <p:cNvGrpSpPr/>
          <p:nvPr/>
        </p:nvGrpSpPr>
        <p:grpSpPr>
          <a:xfrm>
            <a:off x="9992591" y="3992206"/>
            <a:ext cx="288925" cy="284480"/>
            <a:chOff x="8002430" y="4571186"/>
            <a:chExt cx="288925" cy="284480"/>
          </a:xfrm>
        </p:grpSpPr>
        <p:sp>
          <p:nvSpPr>
            <p:cNvPr id="151" name="object 41">
              <a:extLst>
                <a:ext uri="{FF2B5EF4-FFF2-40B4-BE49-F238E27FC236}">
                  <a16:creationId xmlns:a16="http://schemas.microsoft.com/office/drawing/2014/main" id="{5DAB6894-E3E5-8029-9623-88BFFD838D7D}"/>
                </a:ext>
              </a:extLst>
            </p:cNvPr>
            <p:cNvSpPr/>
            <p:nvPr/>
          </p:nvSpPr>
          <p:spPr>
            <a:xfrm>
              <a:off x="8008780" y="4577536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bject 42">
              <a:extLst>
                <a:ext uri="{FF2B5EF4-FFF2-40B4-BE49-F238E27FC236}">
                  <a16:creationId xmlns:a16="http://schemas.microsoft.com/office/drawing/2014/main" id="{933EC886-7254-1F66-504C-4679A39A0D19}"/>
                </a:ext>
              </a:extLst>
            </p:cNvPr>
            <p:cNvSpPr/>
            <p:nvPr/>
          </p:nvSpPr>
          <p:spPr>
            <a:xfrm>
              <a:off x="8008780" y="4577536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3" name="object 43">
            <a:extLst>
              <a:ext uri="{FF2B5EF4-FFF2-40B4-BE49-F238E27FC236}">
                <a16:creationId xmlns:a16="http://schemas.microsoft.com/office/drawing/2014/main" id="{5A24FC9F-3149-AEB4-8618-BBC8934F3F86}"/>
              </a:ext>
            </a:extLst>
          </p:cNvPr>
          <p:cNvGrpSpPr/>
          <p:nvPr/>
        </p:nvGrpSpPr>
        <p:grpSpPr>
          <a:xfrm>
            <a:off x="9992591" y="4435120"/>
            <a:ext cx="288925" cy="284480"/>
            <a:chOff x="8002430" y="5014100"/>
            <a:chExt cx="288925" cy="284480"/>
          </a:xfrm>
        </p:grpSpPr>
        <p:sp>
          <p:nvSpPr>
            <p:cNvPr id="154" name="object 44">
              <a:extLst>
                <a:ext uri="{FF2B5EF4-FFF2-40B4-BE49-F238E27FC236}">
                  <a16:creationId xmlns:a16="http://schemas.microsoft.com/office/drawing/2014/main" id="{2431F4C6-0DD3-81AD-9F9D-A0D43E5A0AAA}"/>
                </a:ext>
              </a:extLst>
            </p:cNvPr>
            <p:cNvSpPr/>
            <p:nvPr/>
          </p:nvSpPr>
          <p:spPr>
            <a:xfrm>
              <a:off x="8008780" y="5020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object 45">
              <a:extLst>
                <a:ext uri="{FF2B5EF4-FFF2-40B4-BE49-F238E27FC236}">
                  <a16:creationId xmlns:a16="http://schemas.microsoft.com/office/drawing/2014/main" id="{756814A1-3AD2-B92E-F012-846DB8BFAA60}"/>
                </a:ext>
              </a:extLst>
            </p:cNvPr>
            <p:cNvSpPr/>
            <p:nvPr/>
          </p:nvSpPr>
          <p:spPr>
            <a:xfrm>
              <a:off x="8008780" y="5020450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6" name="object 46">
            <a:extLst>
              <a:ext uri="{FF2B5EF4-FFF2-40B4-BE49-F238E27FC236}">
                <a16:creationId xmlns:a16="http://schemas.microsoft.com/office/drawing/2014/main" id="{D6C10832-1D17-78A9-49CC-C4009B45AD70}"/>
              </a:ext>
            </a:extLst>
          </p:cNvPr>
          <p:cNvSpPr txBox="1"/>
          <p:nvPr/>
        </p:nvSpPr>
        <p:spPr>
          <a:xfrm>
            <a:off x="9153781" y="2331352"/>
            <a:ext cx="1023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(&lt;1</a:t>
            </a:r>
            <a:r>
              <a:rPr b="1" spc="-30" dirty="0">
                <a:solidFill>
                  <a:prstClr val="black"/>
                </a:solidFill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-</a:t>
            </a:r>
            <a:r>
              <a:rPr b="1" spc="-30" dirty="0">
                <a:solidFill>
                  <a:prstClr val="black"/>
                </a:solidFill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%)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57" name="object 47">
            <a:extLst>
              <a:ext uri="{FF2B5EF4-FFF2-40B4-BE49-F238E27FC236}">
                <a16:creationId xmlns:a16="http://schemas.microsoft.com/office/drawing/2014/main" id="{1E090D77-5AAA-BD96-9DB2-21DD77349CC2}"/>
              </a:ext>
            </a:extLst>
          </p:cNvPr>
          <p:cNvSpPr txBox="1"/>
          <p:nvPr/>
        </p:nvSpPr>
        <p:spPr>
          <a:xfrm>
            <a:off x="6991371" y="42851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8" name="object 48">
            <a:extLst>
              <a:ext uri="{FF2B5EF4-FFF2-40B4-BE49-F238E27FC236}">
                <a16:creationId xmlns:a16="http://schemas.microsoft.com/office/drawing/2014/main" id="{D0C024F3-2738-8217-2CB3-21BB91003907}"/>
              </a:ext>
            </a:extLst>
          </p:cNvPr>
          <p:cNvGrpSpPr/>
          <p:nvPr/>
        </p:nvGrpSpPr>
        <p:grpSpPr>
          <a:xfrm>
            <a:off x="6925607" y="3118876"/>
            <a:ext cx="1689100" cy="1600835"/>
            <a:chOff x="4935446" y="3697856"/>
            <a:chExt cx="1689100" cy="1600835"/>
          </a:xfrm>
        </p:grpSpPr>
        <p:sp>
          <p:nvSpPr>
            <p:cNvPr id="159" name="object 49">
              <a:extLst>
                <a:ext uri="{FF2B5EF4-FFF2-40B4-BE49-F238E27FC236}">
                  <a16:creationId xmlns:a16="http://schemas.microsoft.com/office/drawing/2014/main" id="{88089377-9C72-E068-0AE1-62076953D19C}"/>
                </a:ext>
              </a:extLst>
            </p:cNvPr>
            <p:cNvSpPr/>
            <p:nvPr/>
          </p:nvSpPr>
          <p:spPr>
            <a:xfrm>
              <a:off x="4941796" y="3704206"/>
              <a:ext cx="1579245" cy="1191260"/>
            </a:xfrm>
            <a:custGeom>
              <a:avLst/>
              <a:gdLst/>
              <a:ahLst/>
              <a:cxnLst/>
              <a:rect l="l" t="t" r="r" b="b"/>
              <a:pathLst>
                <a:path w="1579245" h="1191260">
                  <a:moveTo>
                    <a:pt x="0" y="1190892"/>
                  </a:moveTo>
                  <a:lnTo>
                    <a:pt x="1578672" y="0"/>
                  </a:lnTo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object 50">
              <a:extLst>
                <a:ext uri="{FF2B5EF4-FFF2-40B4-BE49-F238E27FC236}">
                  <a16:creationId xmlns:a16="http://schemas.microsoft.com/office/drawing/2014/main" id="{357026A0-475B-602E-DC99-EB41407139B3}"/>
                </a:ext>
              </a:extLst>
            </p:cNvPr>
            <p:cNvSpPr/>
            <p:nvPr/>
          </p:nvSpPr>
          <p:spPr>
            <a:xfrm>
              <a:off x="5071854" y="5209087"/>
              <a:ext cx="1546860" cy="83185"/>
            </a:xfrm>
            <a:custGeom>
              <a:avLst/>
              <a:gdLst/>
              <a:ahLst/>
              <a:cxnLst/>
              <a:rect l="l" t="t" r="r" b="b"/>
              <a:pathLst>
                <a:path w="1546859" h="83185">
                  <a:moveTo>
                    <a:pt x="0" y="0"/>
                  </a:moveTo>
                  <a:lnTo>
                    <a:pt x="1546274" y="82826"/>
                  </a:lnTo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1" name="object 51">
            <a:extLst>
              <a:ext uri="{FF2B5EF4-FFF2-40B4-BE49-F238E27FC236}">
                <a16:creationId xmlns:a16="http://schemas.microsoft.com/office/drawing/2014/main" id="{542E05A0-44D8-B4DB-2293-B74F6A38C49A}"/>
              </a:ext>
            </a:extLst>
          </p:cNvPr>
          <p:cNvSpPr txBox="1"/>
          <p:nvPr/>
        </p:nvSpPr>
        <p:spPr>
          <a:xfrm>
            <a:off x="3218893" y="2301926"/>
            <a:ext cx="449580" cy="369570"/>
          </a:xfrm>
          <a:prstGeom prst="rect">
            <a:avLst/>
          </a:prstGeom>
          <a:ln w="31750">
            <a:solidFill>
              <a:srgbClr val="ED7D3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algn="ctr">
              <a:spcBef>
                <a:spcPts val="259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2" name="object 52">
            <a:extLst>
              <a:ext uri="{FF2B5EF4-FFF2-40B4-BE49-F238E27FC236}">
                <a16:creationId xmlns:a16="http://schemas.microsoft.com/office/drawing/2014/main" id="{1B563E46-B195-9D1F-2B61-4A209F221E15}"/>
              </a:ext>
            </a:extLst>
          </p:cNvPr>
          <p:cNvGrpSpPr/>
          <p:nvPr/>
        </p:nvGrpSpPr>
        <p:grpSpPr>
          <a:xfrm>
            <a:off x="1640427" y="3071349"/>
            <a:ext cx="2036445" cy="1640205"/>
            <a:chOff x="658791" y="3650329"/>
            <a:chExt cx="2036445" cy="1640205"/>
          </a:xfrm>
        </p:grpSpPr>
        <p:sp>
          <p:nvSpPr>
            <p:cNvPr id="163" name="object 53">
              <a:extLst>
                <a:ext uri="{FF2B5EF4-FFF2-40B4-BE49-F238E27FC236}">
                  <a16:creationId xmlns:a16="http://schemas.microsoft.com/office/drawing/2014/main" id="{8CE8D7A2-2832-0464-1640-8E44E83824CB}"/>
                </a:ext>
              </a:extLst>
            </p:cNvPr>
            <p:cNvSpPr/>
            <p:nvPr/>
          </p:nvSpPr>
          <p:spPr>
            <a:xfrm>
              <a:off x="2264359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bject 54">
              <a:extLst>
                <a:ext uri="{FF2B5EF4-FFF2-40B4-BE49-F238E27FC236}">
                  <a16:creationId xmlns:a16="http://schemas.microsoft.com/office/drawing/2014/main" id="{A348DCAF-A5B8-FCFF-7FA5-519115962121}"/>
                </a:ext>
              </a:extLst>
            </p:cNvPr>
            <p:cNvSpPr/>
            <p:nvPr/>
          </p:nvSpPr>
          <p:spPr>
            <a:xfrm>
              <a:off x="2264359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bject 55">
              <a:extLst>
                <a:ext uri="{FF2B5EF4-FFF2-40B4-BE49-F238E27FC236}">
                  <a16:creationId xmlns:a16="http://schemas.microsoft.com/office/drawing/2014/main" id="{1AD38AEE-9460-C681-90CF-F9B568175435}"/>
                </a:ext>
              </a:extLst>
            </p:cNvPr>
            <p:cNvSpPr/>
            <p:nvPr/>
          </p:nvSpPr>
          <p:spPr>
            <a:xfrm>
              <a:off x="2264359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bject 56">
              <a:extLst>
                <a:ext uri="{FF2B5EF4-FFF2-40B4-BE49-F238E27FC236}">
                  <a16:creationId xmlns:a16="http://schemas.microsoft.com/office/drawing/2014/main" id="{6A14FCAF-03FC-1E04-03CC-FCDE63049217}"/>
                </a:ext>
              </a:extLst>
            </p:cNvPr>
            <p:cNvSpPr/>
            <p:nvPr/>
          </p:nvSpPr>
          <p:spPr>
            <a:xfrm>
              <a:off x="2264359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bject 57">
              <a:extLst>
                <a:ext uri="{FF2B5EF4-FFF2-40B4-BE49-F238E27FC236}">
                  <a16:creationId xmlns:a16="http://schemas.microsoft.com/office/drawing/2014/main" id="{8C10F556-D742-2C38-6B81-894F0D6929D8}"/>
                </a:ext>
              </a:extLst>
            </p:cNvPr>
            <p:cNvSpPr/>
            <p:nvPr/>
          </p:nvSpPr>
          <p:spPr>
            <a:xfrm>
              <a:off x="2320117" y="3765584"/>
              <a:ext cx="356235" cy="276225"/>
            </a:xfrm>
            <a:custGeom>
              <a:avLst/>
              <a:gdLst/>
              <a:ahLst/>
              <a:cxnLst/>
              <a:rect l="l" t="t" r="r" b="b"/>
              <a:pathLst>
                <a:path w="356235" h="276225">
                  <a:moveTo>
                    <a:pt x="355886" y="0"/>
                  </a:moveTo>
                  <a:lnTo>
                    <a:pt x="344796" y="46970"/>
                  </a:lnTo>
                  <a:lnTo>
                    <a:pt x="327802" y="90749"/>
                  </a:lnTo>
                  <a:lnTo>
                    <a:pt x="305454" y="130914"/>
                  </a:lnTo>
                  <a:lnTo>
                    <a:pt x="278303" y="167046"/>
                  </a:lnTo>
                  <a:lnTo>
                    <a:pt x="246899" y="198725"/>
                  </a:lnTo>
                  <a:lnTo>
                    <a:pt x="211793" y="225529"/>
                  </a:lnTo>
                  <a:lnTo>
                    <a:pt x="173536" y="247039"/>
                  </a:lnTo>
                  <a:lnTo>
                    <a:pt x="132677" y="262835"/>
                  </a:lnTo>
                  <a:lnTo>
                    <a:pt x="89768" y="272496"/>
                  </a:lnTo>
                  <a:lnTo>
                    <a:pt x="45359" y="275601"/>
                  </a:lnTo>
                  <a:lnTo>
                    <a:pt x="0" y="27173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bject 58">
              <a:extLst>
                <a:ext uri="{FF2B5EF4-FFF2-40B4-BE49-F238E27FC236}">
                  <a16:creationId xmlns:a16="http://schemas.microsoft.com/office/drawing/2014/main" id="{32E53634-52D9-CA71-C931-39EAAB36DA12}"/>
                </a:ext>
              </a:extLst>
            </p:cNvPr>
            <p:cNvSpPr/>
            <p:nvPr/>
          </p:nvSpPr>
          <p:spPr>
            <a:xfrm>
              <a:off x="2264359" y="45697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bject 59">
              <a:extLst>
                <a:ext uri="{FF2B5EF4-FFF2-40B4-BE49-F238E27FC236}">
                  <a16:creationId xmlns:a16="http://schemas.microsoft.com/office/drawing/2014/main" id="{2DCD0149-4C46-85AC-E05A-D5C7D337A34A}"/>
                </a:ext>
              </a:extLst>
            </p:cNvPr>
            <p:cNvSpPr/>
            <p:nvPr/>
          </p:nvSpPr>
          <p:spPr>
            <a:xfrm>
              <a:off x="2264359" y="45697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bject 60">
              <a:extLst>
                <a:ext uri="{FF2B5EF4-FFF2-40B4-BE49-F238E27FC236}">
                  <a16:creationId xmlns:a16="http://schemas.microsoft.com/office/drawing/2014/main" id="{F4BD724F-D6B7-AAE9-DAEA-71760EE9E81E}"/>
                </a:ext>
              </a:extLst>
            </p:cNvPr>
            <p:cNvSpPr/>
            <p:nvPr/>
          </p:nvSpPr>
          <p:spPr>
            <a:xfrm>
              <a:off x="677841" y="4836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30" y="0"/>
                  </a:moveTo>
                  <a:lnTo>
                    <a:pt x="135034" y="6570"/>
                  </a:lnTo>
                  <a:lnTo>
                    <a:pt x="91097" y="25111"/>
                  </a:lnTo>
                  <a:lnTo>
                    <a:pt x="53872" y="53871"/>
                  </a:lnTo>
                  <a:lnTo>
                    <a:pt x="25111" y="91097"/>
                  </a:lnTo>
                  <a:lnTo>
                    <a:pt x="6570" y="135034"/>
                  </a:lnTo>
                  <a:lnTo>
                    <a:pt x="0" y="183931"/>
                  </a:lnTo>
                  <a:lnTo>
                    <a:pt x="6570" y="232827"/>
                  </a:lnTo>
                  <a:lnTo>
                    <a:pt x="25111" y="276764"/>
                  </a:lnTo>
                  <a:lnTo>
                    <a:pt x="53872" y="313990"/>
                  </a:lnTo>
                  <a:lnTo>
                    <a:pt x="91097" y="342750"/>
                  </a:lnTo>
                  <a:lnTo>
                    <a:pt x="135034" y="361291"/>
                  </a:lnTo>
                  <a:lnTo>
                    <a:pt x="183930" y="367861"/>
                  </a:lnTo>
                  <a:lnTo>
                    <a:pt x="232827" y="361291"/>
                  </a:lnTo>
                  <a:lnTo>
                    <a:pt x="276764" y="342750"/>
                  </a:lnTo>
                  <a:lnTo>
                    <a:pt x="313989" y="313990"/>
                  </a:lnTo>
                  <a:lnTo>
                    <a:pt x="342750" y="276764"/>
                  </a:lnTo>
                  <a:lnTo>
                    <a:pt x="361291" y="232827"/>
                  </a:lnTo>
                  <a:lnTo>
                    <a:pt x="367861" y="183931"/>
                  </a:lnTo>
                  <a:lnTo>
                    <a:pt x="361291" y="135034"/>
                  </a:lnTo>
                  <a:lnTo>
                    <a:pt x="342750" y="91097"/>
                  </a:lnTo>
                  <a:lnTo>
                    <a:pt x="313989" y="53871"/>
                  </a:lnTo>
                  <a:lnTo>
                    <a:pt x="276764" y="25111"/>
                  </a:lnTo>
                  <a:lnTo>
                    <a:pt x="232827" y="6570"/>
                  </a:lnTo>
                  <a:lnTo>
                    <a:pt x="18393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bject 61">
              <a:extLst>
                <a:ext uri="{FF2B5EF4-FFF2-40B4-BE49-F238E27FC236}">
                  <a16:creationId xmlns:a16="http://schemas.microsoft.com/office/drawing/2014/main" id="{E6E30DB9-12E4-D6F1-E06D-5ED2A20EAB1B}"/>
                </a:ext>
              </a:extLst>
            </p:cNvPr>
            <p:cNvSpPr/>
            <p:nvPr/>
          </p:nvSpPr>
          <p:spPr>
            <a:xfrm>
              <a:off x="677841" y="4836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183931"/>
                  </a:moveTo>
                  <a:lnTo>
                    <a:pt x="6570" y="135034"/>
                  </a:lnTo>
                  <a:lnTo>
                    <a:pt x="25111" y="91097"/>
                  </a:lnTo>
                  <a:lnTo>
                    <a:pt x="53872" y="53872"/>
                  </a:lnTo>
                  <a:lnTo>
                    <a:pt x="91097" y="25111"/>
                  </a:lnTo>
                  <a:lnTo>
                    <a:pt x="135034" y="6570"/>
                  </a:lnTo>
                  <a:lnTo>
                    <a:pt x="183931" y="0"/>
                  </a:lnTo>
                  <a:lnTo>
                    <a:pt x="232827" y="6570"/>
                  </a:lnTo>
                  <a:lnTo>
                    <a:pt x="276764" y="25111"/>
                  </a:lnTo>
                  <a:lnTo>
                    <a:pt x="313989" y="53872"/>
                  </a:lnTo>
                  <a:lnTo>
                    <a:pt x="342750" y="91097"/>
                  </a:lnTo>
                  <a:lnTo>
                    <a:pt x="361291" y="135034"/>
                  </a:lnTo>
                  <a:lnTo>
                    <a:pt x="367862" y="183931"/>
                  </a:lnTo>
                  <a:lnTo>
                    <a:pt x="361291" y="232827"/>
                  </a:lnTo>
                  <a:lnTo>
                    <a:pt x="342750" y="276764"/>
                  </a:lnTo>
                  <a:lnTo>
                    <a:pt x="313989" y="313989"/>
                  </a:lnTo>
                  <a:lnTo>
                    <a:pt x="276764" y="342750"/>
                  </a:lnTo>
                  <a:lnTo>
                    <a:pt x="232827" y="361291"/>
                  </a:lnTo>
                  <a:lnTo>
                    <a:pt x="183931" y="367862"/>
                  </a:lnTo>
                  <a:lnTo>
                    <a:pt x="135034" y="361291"/>
                  </a:lnTo>
                  <a:lnTo>
                    <a:pt x="91097" y="342750"/>
                  </a:lnTo>
                  <a:lnTo>
                    <a:pt x="53872" y="313989"/>
                  </a:lnTo>
                  <a:lnTo>
                    <a:pt x="25111" y="276764"/>
                  </a:lnTo>
                  <a:lnTo>
                    <a:pt x="6570" y="232827"/>
                  </a:lnTo>
                  <a:lnTo>
                    <a:pt x="0" y="183931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bject 62">
              <a:extLst>
                <a:ext uri="{FF2B5EF4-FFF2-40B4-BE49-F238E27FC236}">
                  <a16:creationId xmlns:a16="http://schemas.microsoft.com/office/drawing/2014/main" id="{79B1A75E-91C0-7238-891B-C622E335AE60}"/>
                </a:ext>
              </a:extLst>
            </p:cNvPr>
            <p:cNvSpPr/>
            <p:nvPr/>
          </p:nvSpPr>
          <p:spPr>
            <a:xfrm>
              <a:off x="2264359" y="5012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bject 63">
              <a:extLst>
                <a:ext uri="{FF2B5EF4-FFF2-40B4-BE49-F238E27FC236}">
                  <a16:creationId xmlns:a16="http://schemas.microsoft.com/office/drawing/2014/main" id="{F24B093B-8500-3115-774A-A89F95D64CE4}"/>
                </a:ext>
              </a:extLst>
            </p:cNvPr>
            <p:cNvSpPr/>
            <p:nvPr/>
          </p:nvSpPr>
          <p:spPr>
            <a:xfrm>
              <a:off x="2264359" y="5012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4" name="object 64">
            <a:extLst>
              <a:ext uri="{FF2B5EF4-FFF2-40B4-BE49-F238E27FC236}">
                <a16:creationId xmlns:a16="http://schemas.microsoft.com/office/drawing/2014/main" id="{25B02EB6-D513-E4D6-9F2D-0910FFDAE893}"/>
              </a:ext>
            </a:extLst>
          </p:cNvPr>
          <p:cNvGrpSpPr/>
          <p:nvPr/>
        </p:nvGrpSpPr>
        <p:grpSpPr>
          <a:xfrm>
            <a:off x="3749232" y="3071349"/>
            <a:ext cx="288925" cy="284480"/>
            <a:chOff x="2767596" y="3650329"/>
            <a:chExt cx="288925" cy="284480"/>
          </a:xfrm>
        </p:grpSpPr>
        <p:sp>
          <p:nvSpPr>
            <p:cNvPr id="175" name="object 65">
              <a:extLst>
                <a:ext uri="{FF2B5EF4-FFF2-40B4-BE49-F238E27FC236}">
                  <a16:creationId xmlns:a16="http://schemas.microsoft.com/office/drawing/2014/main" id="{4145F375-DAD0-4601-2933-29CC185D164F}"/>
                </a:ext>
              </a:extLst>
            </p:cNvPr>
            <p:cNvSpPr/>
            <p:nvPr/>
          </p:nvSpPr>
          <p:spPr>
            <a:xfrm>
              <a:off x="2773946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69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69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bject 66">
              <a:extLst>
                <a:ext uri="{FF2B5EF4-FFF2-40B4-BE49-F238E27FC236}">
                  <a16:creationId xmlns:a16="http://schemas.microsoft.com/office/drawing/2014/main" id="{A2BDEE5A-14DA-3602-5A87-0969E399FCD3}"/>
                </a:ext>
              </a:extLst>
            </p:cNvPr>
            <p:cNvSpPr/>
            <p:nvPr/>
          </p:nvSpPr>
          <p:spPr>
            <a:xfrm>
              <a:off x="2773946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object 67">
            <a:extLst>
              <a:ext uri="{FF2B5EF4-FFF2-40B4-BE49-F238E27FC236}">
                <a16:creationId xmlns:a16="http://schemas.microsoft.com/office/drawing/2014/main" id="{296A372E-DA09-FD6D-2B1A-A37F2B0316B0}"/>
              </a:ext>
            </a:extLst>
          </p:cNvPr>
          <p:cNvGrpSpPr/>
          <p:nvPr/>
        </p:nvGrpSpPr>
        <p:grpSpPr>
          <a:xfrm>
            <a:off x="4258821" y="3071347"/>
            <a:ext cx="288925" cy="284480"/>
            <a:chOff x="3277185" y="3650327"/>
            <a:chExt cx="288925" cy="284480"/>
          </a:xfrm>
        </p:grpSpPr>
        <p:sp>
          <p:nvSpPr>
            <p:cNvPr id="178" name="object 68">
              <a:extLst>
                <a:ext uri="{FF2B5EF4-FFF2-40B4-BE49-F238E27FC236}">
                  <a16:creationId xmlns:a16="http://schemas.microsoft.com/office/drawing/2014/main" id="{FA1FF1BB-B403-184F-C225-C5B61C0D8E3A}"/>
                </a:ext>
              </a:extLst>
            </p:cNvPr>
            <p:cNvSpPr/>
            <p:nvPr/>
          </p:nvSpPr>
          <p:spPr>
            <a:xfrm>
              <a:off x="3283535" y="3656677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bject 69">
              <a:extLst>
                <a:ext uri="{FF2B5EF4-FFF2-40B4-BE49-F238E27FC236}">
                  <a16:creationId xmlns:a16="http://schemas.microsoft.com/office/drawing/2014/main" id="{0138AC01-9D50-6BA5-2D82-3CC825F3F1E4}"/>
                </a:ext>
              </a:extLst>
            </p:cNvPr>
            <p:cNvSpPr/>
            <p:nvPr/>
          </p:nvSpPr>
          <p:spPr>
            <a:xfrm>
              <a:off x="3283535" y="3656677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0" name="object 70">
            <a:extLst>
              <a:ext uri="{FF2B5EF4-FFF2-40B4-BE49-F238E27FC236}">
                <a16:creationId xmlns:a16="http://schemas.microsoft.com/office/drawing/2014/main" id="{6E8C388F-269C-4FC1-3DBC-84BAE7B72D34}"/>
              </a:ext>
            </a:extLst>
          </p:cNvPr>
          <p:cNvGrpSpPr/>
          <p:nvPr/>
        </p:nvGrpSpPr>
        <p:grpSpPr>
          <a:xfrm>
            <a:off x="4768409" y="3071349"/>
            <a:ext cx="288925" cy="284480"/>
            <a:chOff x="3786773" y="3650329"/>
            <a:chExt cx="288925" cy="284480"/>
          </a:xfrm>
        </p:grpSpPr>
        <p:sp>
          <p:nvSpPr>
            <p:cNvPr id="181" name="object 71">
              <a:extLst>
                <a:ext uri="{FF2B5EF4-FFF2-40B4-BE49-F238E27FC236}">
                  <a16:creationId xmlns:a16="http://schemas.microsoft.com/office/drawing/2014/main" id="{FD9864FF-3CAA-5AB1-AAA2-8B4A09E3D848}"/>
                </a:ext>
              </a:extLst>
            </p:cNvPr>
            <p:cNvSpPr/>
            <p:nvPr/>
          </p:nvSpPr>
          <p:spPr>
            <a:xfrm>
              <a:off x="3793123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object 72">
              <a:extLst>
                <a:ext uri="{FF2B5EF4-FFF2-40B4-BE49-F238E27FC236}">
                  <a16:creationId xmlns:a16="http://schemas.microsoft.com/office/drawing/2014/main" id="{33A05650-4B93-FFA1-D71E-D15AC3B2A91A}"/>
                </a:ext>
              </a:extLst>
            </p:cNvPr>
            <p:cNvSpPr/>
            <p:nvPr/>
          </p:nvSpPr>
          <p:spPr>
            <a:xfrm>
              <a:off x="3793123" y="3656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3" name="object 73">
            <a:extLst>
              <a:ext uri="{FF2B5EF4-FFF2-40B4-BE49-F238E27FC236}">
                <a16:creationId xmlns:a16="http://schemas.microsoft.com/office/drawing/2014/main" id="{25FB66C4-DCFF-68DB-26C7-0C6932CDF208}"/>
              </a:ext>
            </a:extLst>
          </p:cNvPr>
          <p:cNvGrpSpPr/>
          <p:nvPr/>
        </p:nvGrpSpPr>
        <p:grpSpPr>
          <a:xfrm>
            <a:off x="3749232" y="3514264"/>
            <a:ext cx="288925" cy="284480"/>
            <a:chOff x="2767596" y="4093244"/>
            <a:chExt cx="288925" cy="284480"/>
          </a:xfrm>
        </p:grpSpPr>
        <p:sp>
          <p:nvSpPr>
            <p:cNvPr id="184" name="object 74">
              <a:extLst>
                <a:ext uri="{FF2B5EF4-FFF2-40B4-BE49-F238E27FC236}">
                  <a16:creationId xmlns:a16="http://schemas.microsoft.com/office/drawing/2014/main" id="{B0A5D535-3BBB-72BA-96EC-F872F89F1443}"/>
                </a:ext>
              </a:extLst>
            </p:cNvPr>
            <p:cNvSpPr/>
            <p:nvPr/>
          </p:nvSpPr>
          <p:spPr>
            <a:xfrm>
              <a:off x="2773946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69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2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2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69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object 75">
              <a:extLst>
                <a:ext uri="{FF2B5EF4-FFF2-40B4-BE49-F238E27FC236}">
                  <a16:creationId xmlns:a16="http://schemas.microsoft.com/office/drawing/2014/main" id="{E99D2B3F-0A36-FFF6-02B8-CDE0704E3CC0}"/>
                </a:ext>
              </a:extLst>
            </p:cNvPr>
            <p:cNvSpPr/>
            <p:nvPr/>
          </p:nvSpPr>
          <p:spPr>
            <a:xfrm>
              <a:off x="2773946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object 76">
            <a:extLst>
              <a:ext uri="{FF2B5EF4-FFF2-40B4-BE49-F238E27FC236}">
                <a16:creationId xmlns:a16="http://schemas.microsoft.com/office/drawing/2014/main" id="{D91E3369-37C9-FDDA-8707-5A02F443902E}"/>
              </a:ext>
            </a:extLst>
          </p:cNvPr>
          <p:cNvGrpSpPr/>
          <p:nvPr/>
        </p:nvGrpSpPr>
        <p:grpSpPr>
          <a:xfrm>
            <a:off x="4258821" y="3514263"/>
            <a:ext cx="288925" cy="284480"/>
            <a:chOff x="3277185" y="4093243"/>
            <a:chExt cx="288925" cy="284480"/>
          </a:xfrm>
        </p:grpSpPr>
        <p:sp>
          <p:nvSpPr>
            <p:cNvPr id="187" name="object 77">
              <a:extLst>
                <a:ext uri="{FF2B5EF4-FFF2-40B4-BE49-F238E27FC236}">
                  <a16:creationId xmlns:a16="http://schemas.microsoft.com/office/drawing/2014/main" id="{A04009E3-15C8-B026-C6AB-A444DCC0732A}"/>
                </a:ext>
              </a:extLst>
            </p:cNvPr>
            <p:cNvSpPr/>
            <p:nvPr/>
          </p:nvSpPr>
          <p:spPr>
            <a:xfrm>
              <a:off x="3283535" y="409959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object 78">
              <a:extLst>
                <a:ext uri="{FF2B5EF4-FFF2-40B4-BE49-F238E27FC236}">
                  <a16:creationId xmlns:a16="http://schemas.microsoft.com/office/drawing/2014/main" id="{55B581DC-A4C0-5912-221D-8813E6F1E9FD}"/>
                </a:ext>
              </a:extLst>
            </p:cNvPr>
            <p:cNvSpPr/>
            <p:nvPr/>
          </p:nvSpPr>
          <p:spPr>
            <a:xfrm>
              <a:off x="3283535" y="409959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object 79">
            <a:extLst>
              <a:ext uri="{FF2B5EF4-FFF2-40B4-BE49-F238E27FC236}">
                <a16:creationId xmlns:a16="http://schemas.microsoft.com/office/drawing/2014/main" id="{A2858762-E0F0-2206-7C5D-CAB990A65E69}"/>
              </a:ext>
            </a:extLst>
          </p:cNvPr>
          <p:cNvGrpSpPr/>
          <p:nvPr/>
        </p:nvGrpSpPr>
        <p:grpSpPr>
          <a:xfrm>
            <a:off x="4642663" y="3418899"/>
            <a:ext cx="415290" cy="485140"/>
            <a:chOff x="3661027" y="3997879"/>
            <a:chExt cx="415290" cy="485140"/>
          </a:xfrm>
        </p:grpSpPr>
        <p:sp>
          <p:nvSpPr>
            <p:cNvPr id="190" name="object 80">
              <a:extLst>
                <a:ext uri="{FF2B5EF4-FFF2-40B4-BE49-F238E27FC236}">
                  <a16:creationId xmlns:a16="http://schemas.microsoft.com/office/drawing/2014/main" id="{A06A0D74-787B-53F4-427D-771EC9214F8A}"/>
                </a:ext>
              </a:extLst>
            </p:cNvPr>
            <p:cNvSpPr/>
            <p:nvPr/>
          </p:nvSpPr>
          <p:spPr>
            <a:xfrm>
              <a:off x="3793122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bject 81">
              <a:extLst>
                <a:ext uri="{FF2B5EF4-FFF2-40B4-BE49-F238E27FC236}">
                  <a16:creationId xmlns:a16="http://schemas.microsoft.com/office/drawing/2014/main" id="{C0E8C0A3-7AC1-2226-7BBC-EAB1C357398B}"/>
                </a:ext>
              </a:extLst>
            </p:cNvPr>
            <p:cNvSpPr/>
            <p:nvPr/>
          </p:nvSpPr>
          <p:spPr>
            <a:xfrm>
              <a:off x="3793122" y="409959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object 82">
              <a:extLst>
                <a:ext uri="{FF2B5EF4-FFF2-40B4-BE49-F238E27FC236}">
                  <a16:creationId xmlns:a16="http://schemas.microsoft.com/office/drawing/2014/main" id="{FE4CAA99-DDA2-A440-C1D5-263B8D7E7E32}"/>
                </a:ext>
              </a:extLst>
            </p:cNvPr>
            <p:cNvSpPr/>
            <p:nvPr/>
          </p:nvSpPr>
          <p:spPr>
            <a:xfrm>
              <a:off x="3680077" y="4016929"/>
              <a:ext cx="109855" cy="447040"/>
            </a:xfrm>
            <a:custGeom>
              <a:avLst/>
              <a:gdLst/>
              <a:ahLst/>
              <a:cxnLst/>
              <a:rect l="l" t="t" r="r" b="b"/>
              <a:pathLst>
                <a:path w="109854" h="447039">
                  <a:moveTo>
                    <a:pt x="109823" y="446581"/>
                  </a:moveTo>
                  <a:lnTo>
                    <a:pt x="76590" y="411583"/>
                  </a:lnTo>
                  <a:lnTo>
                    <a:pt x="49262" y="373392"/>
                  </a:lnTo>
                  <a:lnTo>
                    <a:pt x="27889" y="332700"/>
                  </a:lnTo>
                  <a:lnTo>
                    <a:pt x="12521" y="290197"/>
                  </a:lnTo>
                  <a:lnTo>
                    <a:pt x="3207" y="246574"/>
                  </a:lnTo>
                  <a:lnTo>
                    <a:pt x="0" y="202522"/>
                  </a:lnTo>
                  <a:lnTo>
                    <a:pt x="2948" y="158731"/>
                  </a:lnTo>
                  <a:lnTo>
                    <a:pt x="12102" y="115893"/>
                  </a:lnTo>
                  <a:lnTo>
                    <a:pt x="27512" y="74697"/>
                  </a:lnTo>
                  <a:lnTo>
                    <a:pt x="49230" y="35836"/>
                  </a:lnTo>
                  <a:lnTo>
                    <a:pt x="7730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3" name="object 83">
            <a:extLst>
              <a:ext uri="{FF2B5EF4-FFF2-40B4-BE49-F238E27FC236}">
                <a16:creationId xmlns:a16="http://schemas.microsoft.com/office/drawing/2014/main" id="{CC023B4C-7063-4F8F-8CE8-DD45663B9761}"/>
              </a:ext>
            </a:extLst>
          </p:cNvPr>
          <p:cNvGrpSpPr/>
          <p:nvPr/>
        </p:nvGrpSpPr>
        <p:grpSpPr>
          <a:xfrm>
            <a:off x="3749232" y="3984433"/>
            <a:ext cx="288925" cy="284480"/>
            <a:chOff x="2767596" y="4563413"/>
            <a:chExt cx="288925" cy="284480"/>
          </a:xfrm>
        </p:grpSpPr>
        <p:sp>
          <p:nvSpPr>
            <p:cNvPr id="194" name="object 84">
              <a:extLst>
                <a:ext uri="{FF2B5EF4-FFF2-40B4-BE49-F238E27FC236}">
                  <a16:creationId xmlns:a16="http://schemas.microsoft.com/office/drawing/2014/main" id="{87A486BC-18AF-EECA-CB77-B28094EB1A60}"/>
                </a:ext>
              </a:extLst>
            </p:cNvPr>
            <p:cNvSpPr/>
            <p:nvPr/>
          </p:nvSpPr>
          <p:spPr>
            <a:xfrm>
              <a:off x="2773946" y="456976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object 85">
              <a:extLst>
                <a:ext uri="{FF2B5EF4-FFF2-40B4-BE49-F238E27FC236}">
                  <a16:creationId xmlns:a16="http://schemas.microsoft.com/office/drawing/2014/main" id="{44019D93-8B96-BC94-04C4-433F0CE6A7A7}"/>
                </a:ext>
              </a:extLst>
            </p:cNvPr>
            <p:cNvSpPr/>
            <p:nvPr/>
          </p:nvSpPr>
          <p:spPr>
            <a:xfrm>
              <a:off x="2773946" y="456976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6" name="object 86">
            <a:extLst>
              <a:ext uri="{FF2B5EF4-FFF2-40B4-BE49-F238E27FC236}">
                <a16:creationId xmlns:a16="http://schemas.microsoft.com/office/drawing/2014/main" id="{38573BFF-3F03-17FB-0C6E-5650624C8B70}"/>
              </a:ext>
            </a:extLst>
          </p:cNvPr>
          <p:cNvGrpSpPr/>
          <p:nvPr/>
        </p:nvGrpSpPr>
        <p:grpSpPr>
          <a:xfrm>
            <a:off x="4258821" y="3984433"/>
            <a:ext cx="288925" cy="284480"/>
            <a:chOff x="3277185" y="4563413"/>
            <a:chExt cx="288925" cy="284480"/>
          </a:xfrm>
        </p:grpSpPr>
        <p:sp>
          <p:nvSpPr>
            <p:cNvPr id="197" name="object 87">
              <a:extLst>
                <a:ext uri="{FF2B5EF4-FFF2-40B4-BE49-F238E27FC236}">
                  <a16:creationId xmlns:a16="http://schemas.microsoft.com/office/drawing/2014/main" id="{4B8018C1-0CD4-933A-8FCC-4606A19D302B}"/>
                </a:ext>
              </a:extLst>
            </p:cNvPr>
            <p:cNvSpPr/>
            <p:nvPr/>
          </p:nvSpPr>
          <p:spPr>
            <a:xfrm>
              <a:off x="3283535" y="456976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69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2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2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69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bject 88">
              <a:extLst>
                <a:ext uri="{FF2B5EF4-FFF2-40B4-BE49-F238E27FC236}">
                  <a16:creationId xmlns:a16="http://schemas.microsoft.com/office/drawing/2014/main" id="{704CC45F-EF1B-4F5E-F2A1-48CBE47D3EB9}"/>
                </a:ext>
              </a:extLst>
            </p:cNvPr>
            <p:cNvSpPr/>
            <p:nvPr/>
          </p:nvSpPr>
          <p:spPr>
            <a:xfrm>
              <a:off x="3283535" y="4569763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9" name="object 89">
            <a:extLst>
              <a:ext uri="{FF2B5EF4-FFF2-40B4-BE49-F238E27FC236}">
                <a16:creationId xmlns:a16="http://schemas.microsoft.com/office/drawing/2014/main" id="{C2C5CD57-D32E-4744-8EF0-E609F25F4A51}"/>
              </a:ext>
            </a:extLst>
          </p:cNvPr>
          <p:cNvGrpSpPr/>
          <p:nvPr/>
        </p:nvGrpSpPr>
        <p:grpSpPr>
          <a:xfrm>
            <a:off x="4768409" y="3984434"/>
            <a:ext cx="288925" cy="284480"/>
            <a:chOff x="3786773" y="4563414"/>
            <a:chExt cx="288925" cy="284480"/>
          </a:xfrm>
        </p:grpSpPr>
        <p:sp>
          <p:nvSpPr>
            <p:cNvPr id="200" name="object 90">
              <a:extLst>
                <a:ext uri="{FF2B5EF4-FFF2-40B4-BE49-F238E27FC236}">
                  <a16:creationId xmlns:a16="http://schemas.microsoft.com/office/drawing/2014/main" id="{2F867D61-BEF6-7391-2404-DA483173A193}"/>
                </a:ext>
              </a:extLst>
            </p:cNvPr>
            <p:cNvSpPr/>
            <p:nvPr/>
          </p:nvSpPr>
          <p:spPr>
            <a:xfrm>
              <a:off x="3793123" y="45697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bject 91">
              <a:extLst>
                <a:ext uri="{FF2B5EF4-FFF2-40B4-BE49-F238E27FC236}">
                  <a16:creationId xmlns:a16="http://schemas.microsoft.com/office/drawing/2014/main" id="{177D0611-D022-42F0-6BCF-C0160197519A}"/>
                </a:ext>
              </a:extLst>
            </p:cNvPr>
            <p:cNvSpPr/>
            <p:nvPr/>
          </p:nvSpPr>
          <p:spPr>
            <a:xfrm>
              <a:off x="3793123" y="4569764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2" name="object 92">
            <a:extLst>
              <a:ext uri="{FF2B5EF4-FFF2-40B4-BE49-F238E27FC236}">
                <a16:creationId xmlns:a16="http://schemas.microsoft.com/office/drawing/2014/main" id="{B8ED30C9-FB99-6249-CB03-A6343E186832}"/>
              </a:ext>
            </a:extLst>
          </p:cNvPr>
          <p:cNvGrpSpPr/>
          <p:nvPr/>
        </p:nvGrpSpPr>
        <p:grpSpPr>
          <a:xfrm>
            <a:off x="3644416" y="4326746"/>
            <a:ext cx="486409" cy="384810"/>
            <a:chOff x="2662780" y="4905726"/>
            <a:chExt cx="486409" cy="384810"/>
          </a:xfrm>
        </p:grpSpPr>
        <p:sp>
          <p:nvSpPr>
            <p:cNvPr id="203" name="object 93">
              <a:extLst>
                <a:ext uri="{FF2B5EF4-FFF2-40B4-BE49-F238E27FC236}">
                  <a16:creationId xmlns:a16="http://schemas.microsoft.com/office/drawing/2014/main" id="{A97D1961-9540-0A49-738D-49A2D481AF47}"/>
                </a:ext>
              </a:extLst>
            </p:cNvPr>
            <p:cNvSpPr/>
            <p:nvPr/>
          </p:nvSpPr>
          <p:spPr>
            <a:xfrm>
              <a:off x="2773946" y="5012678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object 94">
              <a:extLst>
                <a:ext uri="{FF2B5EF4-FFF2-40B4-BE49-F238E27FC236}">
                  <a16:creationId xmlns:a16="http://schemas.microsoft.com/office/drawing/2014/main" id="{11839527-08CB-BA12-4667-4F66520C889C}"/>
                </a:ext>
              </a:extLst>
            </p:cNvPr>
            <p:cNvSpPr/>
            <p:nvPr/>
          </p:nvSpPr>
          <p:spPr>
            <a:xfrm>
              <a:off x="2773946" y="5012678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bject 95">
              <a:extLst>
                <a:ext uri="{FF2B5EF4-FFF2-40B4-BE49-F238E27FC236}">
                  <a16:creationId xmlns:a16="http://schemas.microsoft.com/office/drawing/2014/main" id="{E8F7A4CE-51F4-D516-D547-A0A1CAF86A09}"/>
                </a:ext>
              </a:extLst>
            </p:cNvPr>
            <p:cNvSpPr/>
            <p:nvPr/>
          </p:nvSpPr>
          <p:spPr>
            <a:xfrm>
              <a:off x="2681830" y="4924776"/>
              <a:ext cx="448309" cy="96520"/>
            </a:xfrm>
            <a:custGeom>
              <a:avLst/>
              <a:gdLst/>
              <a:ahLst/>
              <a:cxnLst/>
              <a:rect l="l" t="t" r="r" b="b"/>
              <a:pathLst>
                <a:path w="448310" h="96520">
                  <a:moveTo>
                    <a:pt x="0" y="96165"/>
                  </a:moveTo>
                  <a:lnTo>
                    <a:pt x="36781" y="64918"/>
                  </a:lnTo>
                  <a:lnTo>
                    <a:pt x="76424" y="39743"/>
                  </a:lnTo>
                  <a:lnTo>
                    <a:pt x="118235" y="20651"/>
                  </a:lnTo>
                  <a:lnTo>
                    <a:pt x="161523" y="7655"/>
                  </a:lnTo>
                  <a:lnTo>
                    <a:pt x="205594" y="767"/>
                  </a:lnTo>
                  <a:lnTo>
                    <a:pt x="249756" y="0"/>
                  </a:lnTo>
                  <a:lnTo>
                    <a:pt x="293317" y="5363"/>
                  </a:lnTo>
                  <a:lnTo>
                    <a:pt x="335584" y="16871"/>
                  </a:lnTo>
                  <a:lnTo>
                    <a:pt x="375864" y="34535"/>
                  </a:lnTo>
                  <a:lnTo>
                    <a:pt x="413466" y="58367"/>
                  </a:lnTo>
                  <a:lnTo>
                    <a:pt x="447696" y="8838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6" name="object 96">
            <a:extLst>
              <a:ext uri="{FF2B5EF4-FFF2-40B4-BE49-F238E27FC236}">
                <a16:creationId xmlns:a16="http://schemas.microsoft.com/office/drawing/2014/main" id="{45413893-4BDE-5D09-823D-D761B822AAFF}"/>
              </a:ext>
            </a:extLst>
          </p:cNvPr>
          <p:cNvGrpSpPr/>
          <p:nvPr/>
        </p:nvGrpSpPr>
        <p:grpSpPr>
          <a:xfrm>
            <a:off x="4258821" y="4427347"/>
            <a:ext cx="288925" cy="284480"/>
            <a:chOff x="3277185" y="5006327"/>
            <a:chExt cx="288925" cy="284480"/>
          </a:xfrm>
        </p:grpSpPr>
        <p:sp>
          <p:nvSpPr>
            <p:cNvPr id="207" name="object 97">
              <a:extLst>
                <a:ext uri="{FF2B5EF4-FFF2-40B4-BE49-F238E27FC236}">
                  <a16:creationId xmlns:a16="http://schemas.microsoft.com/office/drawing/2014/main" id="{446CED21-FDE3-C997-490D-F5D3660610A3}"/>
                </a:ext>
              </a:extLst>
            </p:cNvPr>
            <p:cNvSpPr/>
            <p:nvPr/>
          </p:nvSpPr>
          <p:spPr>
            <a:xfrm>
              <a:off x="3283535" y="5012677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30"/>
                  </a:lnTo>
                  <a:lnTo>
                    <a:pt x="0" y="135732"/>
                  </a:lnTo>
                  <a:lnTo>
                    <a:pt x="7041" y="178633"/>
                  </a:lnTo>
                  <a:lnTo>
                    <a:pt x="26647" y="215893"/>
                  </a:lnTo>
                  <a:lnTo>
                    <a:pt x="56545" y="245275"/>
                  </a:lnTo>
                  <a:lnTo>
                    <a:pt x="94458" y="264544"/>
                  </a:lnTo>
                  <a:lnTo>
                    <a:pt x="138112" y="271463"/>
                  </a:lnTo>
                  <a:lnTo>
                    <a:pt x="181766" y="264544"/>
                  </a:lnTo>
                  <a:lnTo>
                    <a:pt x="219679" y="245275"/>
                  </a:lnTo>
                  <a:lnTo>
                    <a:pt x="249577" y="215893"/>
                  </a:lnTo>
                  <a:lnTo>
                    <a:pt x="269183" y="178633"/>
                  </a:lnTo>
                  <a:lnTo>
                    <a:pt x="276225" y="135732"/>
                  </a:lnTo>
                  <a:lnTo>
                    <a:pt x="269183" y="92830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object 98">
              <a:extLst>
                <a:ext uri="{FF2B5EF4-FFF2-40B4-BE49-F238E27FC236}">
                  <a16:creationId xmlns:a16="http://schemas.microsoft.com/office/drawing/2014/main" id="{A7DFC3D2-0AF3-7557-5FAD-B96CC7542A4D}"/>
                </a:ext>
              </a:extLst>
            </p:cNvPr>
            <p:cNvSpPr/>
            <p:nvPr/>
          </p:nvSpPr>
          <p:spPr>
            <a:xfrm>
              <a:off x="3283535" y="5012677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9" name="object 99">
            <a:extLst>
              <a:ext uri="{FF2B5EF4-FFF2-40B4-BE49-F238E27FC236}">
                <a16:creationId xmlns:a16="http://schemas.microsoft.com/office/drawing/2014/main" id="{50AEE8D6-0FD6-1528-19FD-97A20497A06C}"/>
              </a:ext>
            </a:extLst>
          </p:cNvPr>
          <p:cNvGrpSpPr/>
          <p:nvPr/>
        </p:nvGrpSpPr>
        <p:grpSpPr>
          <a:xfrm>
            <a:off x="4768409" y="4427349"/>
            <a:ext cx="288925" cy="284480"/>
            <a:chOff x="3786773" y="5006329"/>
            <a:chExt cx="288925" cy="284480"/>
          </a:xfrm>
        </p:grpSpPr>
        <p:sp>
          <p:nvSpPr>
            <p:cNvPr id="210" name="object 100">
              <a:extLst>
                <a:ext uri="{FF2B5EF4-FFF2-40B4-BE49-F238E27FC236}">
                  <a16:creationId xmlns:a16="http://schemas.microsoft.com/office/drawing/2014/main" id="{A6808042-1EE0-C685-B372-9216E5DACAA3}"/>
                </a:ext>
              </a:extLst>
            </p:cNvPr>
            <p:cNvSpPr/>
            <p:nvPr/>
          </p:nvSpPr>
          <p:spPr>
            <a:xfrm>
              <a:off x="3793123" y="5012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138112" y="0"/>
                  </a:moveTo>
                  <a:lnTo>
                    <a:pt x="94458" y="6919"/>
                  </a:lnTo>
                  <a:lnTo>
                    <a:pt x="56545" y="26188"/>
                  </a:lnTo>
                  <a:lnTo>
                    <a:pt x="26647" y="55570"/>
                  </a:lnTo>
                  <a:lnTo>
                    <a:pt x="7041" y="92829"/>
                  </a:lnTo>
                  <a:lnTo>
                    <a:pt x="0" y="135731"/>
                  </a:lnTo>
                  <a:lnTo>
                    <a:pt x="7041" y="178633"/>
                  </a:lnTo>
                  <a:lnTo>
                    <a:pt x="26647" y="215892"/>
                  </a:lnTo>
                  <a:lnTo>
                    <a:pt x="56545" y="245274"/>
                  </a:lnTo>
                  <a:lnTo>
                    <a:pt x="94458" y="264542"/>
                  </a:lnTo>
                  <a:lnTo>
                    <a:pt x="138112" y="271462"/>
                  </a:lnTo>
                  <a:lnTo>
                    <a:pt x="181766" y="264542"/>
                  </a:lnTo>
                  <a:lnTo>
                    <a:pt x="219679" y="245274"/>
                  </a:lnTo>
                  <a:lnTo>
                    <a:pt x="249577" y="215892"/>
                  </a:lnTo>
                  <a:lnTo>
                    <a:pt x="269183" y="178633"/>
                  </a:lnTo>
                  <a:lnTo>
                    <a:pt x="276225" y="135731"/>
                  </a:lnTo>
                  <a:lnTo>
                    <a:pt x="269183" y="92829"/>
                  </a:lnTo>
                  <a:lnTo>
                    <a:pt x="249577" y="55570"/>
                  </a:lnTo>
                  <a:lnTo>
                    <a:pt x="219679" y="26188"/>
                  </a:lnTo>
                  <a:lnTo>
                    <a:pt x="181766" y="6919"/>
                  </a:lnTo>
                  <a:lnTo>
                    <a:pt x="1381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object 101">
              <a:extLst>
                <a:ext uri="{FF2B5EF4-FFF2-40B4-BE49-F238E27FC236}">
                  <a16:creationId xmlns:a16="http://schemas.microsoft.com/office/drawing/2014/main" id="{E37723DA-7545-8795-285E-A43C66AFE8DA}"/>
                </a:ext>
              </a:extLst>
            </p:cNvPr>
            <p:cNvSpPr/>
            <p:nvPr/>
          </p:nvSpPr>
          <p:spPr>
            <a:xfrm>
              <a:off x="3793123" y="5012679"/>
              <a:ext cx="276225" cy="271780"/>
            </a:xfrm>
            <a:custGeom>
              <a:avLst/>
              <a:gdLst/>
              <a:ahLst/>
              <a:cxnLst/>
              <a:rect l="l" t="t" r="r" b="b"/>
              <a:pathLst>
                <a:path w="276225" h="271779">
                  <a:moveTo>
                    <a:pt x="0" y="135731"/>
                  </a:moveTo>
                  <a:lnTo>
                    <a:pt x="7041" y="92829"/>
                  </a:lnTo>
                  <a:lnTo>
                    <a:pt x="26647" y="55570"/>
                  </a:lnTo>
                  <a:lnTo>
                    <a:pt x="56545" y="26188"/>
                  </a:lnTo>
                  <a:lnTo>
                    <a:pt x="94458" y="6919"/>
                  </a:lnTo>
                  <a:lnTo>
                    <a:pt x="138112" y="0"/>
                  </a:lnTo>
                  <a:lnTo>
                    <a:pt x="181766" y="6919"/>
                  </a:lnTo>
                  <a:lnTo>
                    <a:pt x="219679" y="26188"/>
                  </a:lnTo>
                  <a:lnTo>
                    <a:pt x="249577" y="55570"/>
                  </a:lnTo>
                  <a:lnTo>
                    <a:pt x="269183" y="92829"/>
                  </a:lnTo>
                  <a:lnTo>
                    <a:pt x="276225" y="135731"/>
                  </a:lnTo>
                  <a:lnTo>
                    <a:pt x="269183" y="178633"/>
                  </a:lnTo>
                  <a:lnTo>
                    <a:pt x="249577" y="215892"/>
                  </a:lnTo>
                  <a:lnTo>
                    <a:pt x="219679" y="245274"/>
                  </a:lnTo>
                  <a:lnTo>
                    <a:pt x="181766" y="264543"/>
                  </a:lnTo>
                  <a:lnTo>
                    <a:pt x="138112" y="271463"/>
                  </a:lnTo>
                  <a:lnTo>
                    <a:pt x="94458" y="264543"/>
                  </a:lnTo>
                  <a:lnTo>
                    <a:pt x="56545" y="245274"/>
                  </a:lnTo>
                  <a:lnTo>
                    <a:pt x="26647" y="215892"/>
                  </a:lnTo>
                  <a:lnTo>
                    <a:pt x="7041" y="178633"/>
                  </a:lnTo>
                  <a:lnTo>
                    <a:pt x="0" y="135731"/>
                  </a:lnTo>
                  <a:close/>
                </a:path>
              </a:pathLst>
            </a:custGeom>
            <a:ln w="1270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2" name="object 102">
            <a:extLst>
              <a:ext uri="{FF2B5EF4-FFF2-40B4-BE49-F238E27FC236}">
                <a16:creationId xmlns:a16="http://schemas.microsoft.com/office/drawing/2014/main" id="{C5BE18B7-2D71-02E2-AAC5-17B5CB212A4B}"/>
              </a:ext>
            </a:extLst>
          </p:cNvPr>
          <p:cNvSpPr txBox="1"/>
          <p:nvPr/>
        </p:nvSpPr>
        <p:spPr>
          <a:xfrm>
            <a:off x="3884571" y="2316111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ED7D31"/>
                </a:solidFill>
                <a:cs typeface="Calibri"/>
              </a:rPr>
              <a:t>(90</a:t>
            </a:r>
            <a:r>
              <a:rPr b="1" spc="-30" dirty="0">
                <a:solidFill>
                  <a:srgbClr val="ED7D31"/>
                </a:solidFill>
                <a:cs typeface="Calibri"/>
              </a:rPr>
              <a:t> </a:t>
            </a:r>
            <a:r>
              <a:rPr b="1" dirty="0">
                <a:solidFill>
                  <a:srgbClr val="ED7D31"/>
                </a:solidFill>
                <a:cs typeface="Calibri"/>
              </a:rPr>
              <a:t>-</a:t>
            </a:r>
            <a:r>
              <a:rPr b="1" spc="-30" dirty="0">
                <a:solidFill>
                  <a:srgbClr val="ED7D31"/>
                </a:solidFill>
                <a:cs typeface="Calibri"/>
              </a:rPr>
              <a:t> </a:t>
            </a:r>
            <a:r>
              <a:rPr b="1" dirty="0">
                <a:solidFill>
                  <a:srgbClr val="ED7D31"/>
                </a:solidFill>
                <a:cs typeface="Calibri"/>
              </a:rPr>
              <a:t>99+</a:t>
            </a:r>
            <a:r>
              <a:rPr b="1" spc="-25" dirty="0">
                <a:solidFill>
                  <a:srgbClr val="ED7D31"/>
                </a:solidFill>
                <a:cs typeface="Calibri"/>
              </a:rPr>
              <a:t> </a:t>
            </a:r>
            <a:r>
              <a:rPr b="1" spc="-5" dirty="0">
                <a:solidFill>
                  <a:srgbClr val="ED7D31"/>
                </a:solidFill>
                <a:cs typeface="Calibri"/>
              </a:rPr>
              <a:t>%)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13" name="object 103">
            <a:extLst>
              <a:ext uri="{FF2B5EF4-FFF2-40B4-BE49-F238E27FC236}">
                <a16:creationId xmlns:a16="http://schemas.microsoft.com/office/drawing/2014/main" id="{8BDDB030-279C-81F0-B403-0743E19345EE}"/>
              </a:ext>
            </a:extLst>
          </p:cNvPr>
          <p:cNvSpPr txBox="1"/>
          <p:nvPr/>
        </p:nvSpPr>
        <p:spPr>
          <a:xfrm>
            <a:off x="1772763" y="427902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14" name="object 104">
            <a:extLst>
              <a:ext uri="{FF2B5EF4-FFF2-40B4-BE49-F238E27FC236}">
                <a16:creationId xmlns:a16="http://schemas.microsoft.com/office/drawing/2014/main" id="{813541D1-B1DE-9CDE-23F4-F0175DE7A293}"/>
              </a:ext>
            </a:extLst>
          </p:cNvPr>
          <p:cNvGrpSpPr/>
          <p:nvPr/>
        </p:nvGrpSpPr>
        <p:grpSpPr>
          <a:xfrm>
            <a:off x="1706999" y="3114462"/>
            <a:ext cx="1689100" cy="1600835"/>
            <a:chOff x="725363" y="3693442"/>
            <a:chExt cx="1689100" cy="1600835"/>
          </a:xfrm>
        </p:grpSpPr>
        <p:sp>
          <p:nvSpPr>
            <p:cNvPr id="215" name="object 105">
              <a:extLst>
                <a:ext uri="{FF2B5EF4-FFF2-40B4-BE49-F238E27FC236}">
                  <a16:creationId xmlns:a16="http://schemas.microsoft.com/office/drawing/2014/main" id="{A5BAEB09-BD16-5B3C-C31D-37EF3FBF4B1F}"/>
                </a:ext>
              </a:extLst>
            </p:cNvPr>
            <p:cNvSpPr/>
            <p:nvPr/>
          </p:nvSpPr>
          <p:spPr>
            <a:xfrm>
              <a:off x="731713" y="3699792"/>
              <a:ext cx="1579245" cy="1191260"/>
            </a:xfrm>
            <a:custGeom>
              <a:avLst/>
              <a:gdLst/>
              <a:ahLst/>
              <a:cxnLst/>
              <a:rect l="l" t="t" r="r" b="b"/>
              <a:pathLst>
                <a:path w="1579245" h="1191260">
                  <a:moveTo>
                    <a:pt x="0" y="1190892"/>
                  </a:moveTo>
                  <a:lnTo>
                    <a:pt x="1578672" y="0"/>
                  </a:lnTo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object 106">
              <a:extLst>
                <a:ext uri="{FF2B5EF4-FFF2-40B4-BE49-F238E27FC236}">
                  <a16:creationId xmlns:a16="http://schemas.microsoft.com/office/drawing/2014/main" id="{C4D4DAD1-3423-AD7E-46C6-8D8D591EE47B}"/>
                </a:ext>
              </a:extLst>
            </p:cNvPr>
            <p:cNvSpPr/>
            <p:nvPr/>
          </p:nvSpPr>
          <p:spPr>
            <a:xfrm>
              <a:off x="861771" y="5204674"/>
              <a:ext cx="1546860" cy="83185"/>
            </a:xfrm>
            <a:custGeom>
              <a:avLst/>
              <a:gdLst/>
              <a:ahLst/>
              <a:cxnLst/>
              <a:rect l="l" t="t" r="r" b="b"/>
              <a:pathLst>
                <a:path w="1546860" h="83185">
                  <a:moveTo>
                    <a:pt x="0" y="0"/>
                  </a:moveTo>
                  <a:lnTo>
                    <a:pt x="1546274" y="82826"/>
                  </a:lnTo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7" name="object 107">
            <a:extLst>
              <a:ext uri="{FF2B5EF4-FFF2-40B4-BE49-F238E27FC236}">
                <a16:creationId xmlns:a16="http://schemas.microsoft.com/office/drawing/2014/main" id="{A9126138-AB71-4262-668E-6009D25B0A66}"/>
              </a:ext>
            </a:extLst>
          </p:cNvPr>
          <p:cNvSpPr txBox="1"/>
          <p:nvPr/>
        </p:nvSpPr>
        <p:spPr>
          <a:xfrm>
            <a:off x="6062092" y="1610975"/>
            <a:ext cx="5187315" cy="365760"/>
          </a:xfrm>
          <a:prstGeom prst="rect">
            <a:avLst/>
          </a:prstGeom>
          <a:solidFill>
            <a:srgbClr val="E2F0D9"/>
          </a:solidFill>
          <a:ln w="9525">
            <a:solidFill>
              <a:srgbClr val="70AD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spcBef>
                <a:spcPts val="250"/>
              </a:spcBef>
            </a:pPr>
            <a:r>
              <a:rPr b="1" spc="-10" dirty="0">
                <a:solidFill>
                  <a:prstClr val="black"/>
                </a:solidFill>
                <a:cs typeface="Calibri"/>
              </a:rPr>
              <a:t>Error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chains: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Hard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to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decode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and </a:t>
            </a:r>
            <a:r>
              <a:rPr lang="en-US" b="1" spc="-5" dirty="0">
                <a:solidFill>
                  <a:prstClr val="black"/>
                </a:solidFill>
                <a:cs typeface="Calibri"/>
              </a:rPr>
              <a:t>relatively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rare</a:t>
            </a:r>
            <a:r>
              <a:rPr lang="en-US" b="1" spc="-15" dirty="0">
                <a:solidFill>
                  <a:prstClr val="black"/>
                </a:solidFill>
                <a:cs typeface="Calibri"/>
              </a:rPr>
              <a:t>r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!!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18" name="object 127">
            <a:extLst>
              <a:ext uri="{FF2B5EF4-FFF2-40B4-BE49-F238E27FC236}">
                <a16:creationId xmlns:a16="http://schemas.microsoft.com/office/drawing/2014/main" id="{058C2F28-5EBF-34F2-E1F0-6A7541B610AA}"/>
              </a:ext>
            </a:extLst>
          </p:cNvPr>
          <p:cNvSpPr txBox="1"/>
          <p:nvPr/>
        </p:nvSpPr>
        <p:spPr>
          <a:xfrm>
            <a:off x="5140724" y="5263414"/>
            <a:ext cx="2105660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"/>
              </a:spcBef>
            </a:pPr>
            <a:r>
              <a:rPr b="1" spc="-40" dirty="0">
                <a:solidFill>
                  <a:prstClr val="black"/>
                </a:solidFill>
                <a:cs typeface="Calibri"/>
              </a:rPr>
              <a:t>T:</a:t>
            </a:r>
            <a:r>
              <a:rPr b="1" spc="-2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Trivial-to-decode</a:t>
            </a:r>
            <a:endParaRPr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b="1" spc="-5" dirty="0">
                <a:solidFill>
                  <a:prstClr val="black"/>
                </a:solidFill>
                <a:cs typeface="Calibri"/>
              </a:rPr>
              <a:t>C:</a:t>
            </a:r>
            <a:r>
              <a:rPr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Complex-to-decode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20" name="object 59">
            <a:extLst>
              <a:ext uri="{FF2B5EF4-FFF2-40B4-BE49-F238E27FC236}">
                <a16:creationId xmlns:a16="http://schemas.microsoft.com/office/drawing/2014/main" id="{171F3D15-667F-1367-559E-4562AB640367}"/>
              </a:ext>
            </a:extLst>
          </p:cNvPr>
          <p:cNvSpPr txBox="1"/>
          <p:nvPr/>
        </p:nvSpPr>
        <p:spPr>
          <a:xfrm>
            <a:off x="736117" y="1616192"/>
            <a:ext cx="5187315" cy="369570"/>
          </a:xfrm>
          <a:prstGeom prst="rect">
            <a:avLst/>
          </a:prstGeom>
          <a:solidFill>
            <a:srgbClr val="E2F0D9"/>
          </a:solidFill>
          <a:ln w="9525">
            <a:solidFill>
              <a:srgbClr val="70AD4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spcBef>
                <a:spcPts val="254"/>
              </a:spcBef>
            </a:pPr>
            <a:r>
              <a:rPr b="1" spc="-10" dirty="0">
                <a:solidFill>
                  <a:prstClr val="black"/>
                </a:solidFill>
                <a:cs typeface="Calibri"/>
              </a:rPr>
              <a:t>Isolated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errors: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20" dirty="0">
                <a:solidFill>
                  <a:prstClr val="black"/>
                </a:solidFill>
                <a:cs typeface="Calibri"/>
              </a:rPr>
              <a:t>Trivial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to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decode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and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very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common!!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9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2" grpId="0" animBg="1"/>
      <p:bldP spid="156" grpId="0"/>
      <p:bldP spid="157" grpId="0"/>
      <p:bldP spid="2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System-Level Overview In Presence Of Clique Decoder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Reduces bandwidth requirement by decoding trivial syndromes locally. Reduces hardware requirement by decoding complex syndromes off-chip outside refrigerator.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4" name="object 2">
            <a:extLst>
              <a:ext uri="{FF2B5EF4-FFF2-40B4-BE49-F238E27FC236}">
                <a16:creationId xmlns:a16="http://schemas.microsoft.com/office/drawing/2014/main" id="{61AF727C-39C7-F624-1425-AF56B5A49224}"/>
              </a:ext>
            </a:extLst>
          </p:cNvPr>
          <p:cNvGrpSpPr/>
          <p:nvPr/>
        </p:nvGrpSpPr>
        <p:grpSpPr>
          <a:xfrm>
            <a:off x="1340817" y="1733259"/>
            <a:ext cx="4900295" cy="3996690"/>
            <a:chOff x="1340817" y="2405609"/>
            <a:chExt cx="4900295" cy="3996690"/>
          </a:xfrm>
        </p:grpSpPr>
        <p:sp>
          <p:nvSpPr>
            <p:cNvPr id="175" name="object 3">
              <a:extLst>
                <a:ext uri="{FF2B5EF4-FFF2-40B4-BE49-F238E27FC236}">
                  <a16:creationId xmlns:a16="http://schemas.microsoft.com/office/drawing/2014/main" id="{D87C666D-CC95-DB64-5B75-052C0E4A75FB}"/>
                </a:ext>
              </a:extLst>
            </p:cNvPr>
            <p:cNvSpPr/>
            <p:nvPr/>
          </p:nvSpPr>
          <p:spPr>
            <a:xfrm>
              <a:off x="1340817" y="2405609"/>
              <a:ext cx="4900295" cy="1858010"/>
            </a:xfrm>
            <a:custGeom>
              <a:avLst/>
              <a:gdLst/>
              <a:ahLst/>
              <a:cxnLst/>
              <a:rect l="l" t="t" r="r" b="b"/>
              <a:pathLst>
                <a:path w="4900295" h="1858010">
                  <a:moveTo>
                    <a:pt x="4899999" y="0"/>
                  </a:moveTo>
                  <a:lnTo>
                    <a:pt x="0" y="0"/>
                  </a:lnTo>
                  <a:lnTo>
                    <a:pt x="0" y="1857480"/>
                  </a:lnTo>
                  <a:lnTo>
                    <a:pt x="4899999" y="1857480"/>
                  </a:lnTo>
                  <a:lnTo>
                    <a:pt x="4899999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bject 4">
              <a:extLst>
                <a:ext uri="{FF2B5EF4-FFF2-40B4-BE49-F238E27FC236}">
                  <a16:creationId xmlns:a16="http://schemas.microsoft.com/office/drawing/2014/main" id="{722D18D2-1D4D-FB40-6F69-4D288AE497AC}"/>
                </a:ext>
              </a:extLst>
            </p:cNvPr>
            <p:cNvSpPr/>
            <p:nvPr/>
          </p:nvSpPr>
          <p:spPr>
            <a:xfrm>
              <a:off x="1340817" y="4268601"/>
              <a:ext cx="4900295" cy="1549400"/>
            </a:xfrm>
            <a:custGeom>
              <a:avLst/>
              <a:gdLst/>
              <a:ahLst/>
              <a:cxnLst/>
              <a:rect l="l" t="t" r="r" b="b"/>
              <a:pathLst>
                <a:path w="4900295" h="1549400">
                  <a:moveTo>
                    <a:pt x="4899999" y="0"/>
                  </a:moveTo>
                  <a:lnTo>
                    <a:pt x="0" y="0"/>
                  </a:lnTo>
                  <a:lnTo>
                    <a:pt x="0" y="1548819"/>
                  </a:lnTo>
                  <a:lnTo>
                    <a:pt x="4899999" y="1548819"/>
                  </a:lnTo>
                  <a:lnTo>
                    <a:pt x="489999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bject 5">
              <a:extLst>
                <a:ext uri="{FF2B5EF4-FFF2-40B4-BE49-F238E27FC236}">
                  <a16:creationId xmlns:a16="http://schemas.microsoft.com/office/drawing/2014/main" id="{C9E7A2A7-2FCA-05E7-2C57-6223AF3E67CD}"/>
                </a:ext>
              </a:extLst>
            </p:cNvPr>
            <p:cNvSpPr/>
            <p:nvPr/>
          </p:nvSpPr>
          <p:spPr>
            <a:xfrm>
              <a:off x="1340817" y="5822932"/>
              <a:ext cx="4900295" cy="579120"/>
            </a:xfrm>
            <a:custGeom>
              <a:avLst/>
              <a:gdLst/>
              <a:ahLst/>
              <a:cxnLst/>
              <a:rect l="l" t="t" r="r" b="b"/>
              <a:pathLst>
                <a:path w="4900295" h="579120">
                  <a:moveTo>
                    <a:pt x="4899999" y="0"/>
                  </a:moveTo>
                  <a:lnTo>
                    <a:pt x="0" y="0"/>
                  </a:lnTo>
                  <a:lnTo>
                    <a:pt x="0" y="578740"/>
                  </a:lnTo>
                  <a:lnTo>
                    <a:pt x="4899999" y="578740"/>
                  </a:lnTo>
                  <a:lnTo>
                    <a:pt x="489999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bject 6">
              <a:extLst>
                <a:ext uri="{FF2B5EF4-FFF2-40B4-BE49-F238E27FC236}">
                  <a16:creationId xmlns:a16="http://schemas.microsoft.com/office/drawing/2014/main" id="{C7661306-7C19-AE30-1E13-CBA9BA91F87A}"/>
                </a:ext>
              </a:extLst>
            </p:cNvPr>
            <p:cNvSpPr/>
            <p:nvPr/>
          </p:nvSpPr>
          <p:spPr>
            <a:xfrm>
              <a:off x="1949873" y="2573719"/>
              <a:ext cx="0" cy="3492500"/>
            </a:xfrm>
            <a:custGeom>
              <a:avLst/>
              <a:gdLst/>
              <a:ahLst/>
              <a:cxnLst/>
              <a:rect l="l" t="t" r="r" b="b"/>
              <a:pathLst>
                <a:path h="3492500">
                  <a:moveTo>
                    <a:pt x="0" y="3152756"/>
                  </a:moveTo>
                  <a:lnTo>
                    <a:pt x="0" y="3492285"/>
                  </a:lnTo>
                </a:path>
                <a:path h="3492500">
                  <a:moveTo>
                    <a:pt x="0" y="2800000"/>
                  </a:moveTo>
                  <a:lnTo>
                    <a:pt x="0" y="2915748"/>
                  </a:lnTo>
                </a:path>
                <a:path h="3492500">
                  <a:moveTo>
                    <a:pt x="0" y="2452756"/>
                  </a:moveTo>
                  <a:lnTo>
                    <a:pt x="0" y="2562992"/>
                  </a:lnTo>
                </a:path>
                <a:path h="3492500">
                  <a:moveTo>
                    <a:pt x="0" y="0"/>
                  </a:moveTo>
                  <a:lnTo>
                    <a:pt x="0" y="2215748"/>
                  </a:lnTo>
                </a:path>
              </a:pathLst>
            </a:custGeom>
            <a:ln w="1653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bject 7">
              <a:extLst>
                <a:ext uri="{FF2B5EF4-FFF2-40B4-BE49-F238E27FC236}">
                  <a16:creationId xmlns:a16="http://schemas.microsoft.com/office/drawing/2014/main" id="{B26DC428-2EFD-5334-B444-5B8BE18A384C}"/>
                </a:ext>
              </a:extLst>
            </p:cNvPr>
            <p:cNvSpPr/>
            <p:nvPr/>
          </p:nvSpPr>
          <p:spPr>
            <a:xfrm>
              <a:off x="2745854" y="2565452"/>
              <a:ext cx="0" cy="3509010"/>
            </a:xfrm>
            <a:custGeom>
              <a:avLst/>
              <a:gdLst/>
              <a:ahLst/>
              <a:cxnLst/>
              <a:rect l="l" t="t" r="r" b="b"/>
              <a:pathLst>
                <a:path h="3509010">
                  <a:moveTo>
                    <a:pt x="0" y="3161024"/>
                  </a:moveTo>
                  <a:lnTo>
                    <a:pt x="0" y="3508819"/>
                  </a:lnTo>
                </a:path>
                <a:path h="3509010">
                  <a:moveTo>
                    <a:pt x="0" y="2808268"/>
                  </a:moveTo>
                  <a:lnTo>
                    <a:pt x="0" y="2924016"/>
                  </a:lnTo>
                </a:path>
                <a:path h="3509010">
                  <a:moveTo>
                    <a:pt x="0" y="2461023"/>
                  </a:moveTo>
                  <a:lnTo>
                    <a:pt x="0" y="2571260"/>
                  </a:lnTo>
                </a:path>
                <a:path h="3509010">
                  <a:moveTo>
                    <a:pt x="0" y="0"/>
                  </a:moveTo>
                  <a:lnTo>
                    <a:pt x="0" y="2224015"/>
                  </a:lnTo>
                </a:path>
              </a:pathLst>
            </a:custGeom>
            <a:ln w="2109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object 8">
              <a:extLst>
                <a:ext uri="{FF2B5EF4-FFF2-40B4-BE49-F238E27FC236}">
                  <a16:creationId xmlns:a16="http://schemas.microsoft.com/office/drawing/2014/main" id="{E9ABD598-54F7-4507-E021-D5BD1FA11822}"/>
                </a:ext>
              </a:extLst>
            </p:cNvPr>
            <p:cNvSpPr/>
            <p:nvPr/>
          </p:nvSpPr>
          <p:spPr>
            <a:xfrm>
              <a:off x="3548297" y="2562696"/>
              <a:ext cx="1598930" cy="3503929"/>
            </a:xfrm>
            <a:custGeom>
              <a:avLst/>
              <a:gdLst/>
              <a:ahLst/>
              <a:cxnLst/>
              <a:rect l="l" t="t" r="r" b="b"/>
              <a:pathLst>
                <a:path w="1598929" h="3503929">
                  <a:moveTo>
                    <a:pt x="0" y="3163779"/>
                  </a:moveTo>
                  <a:lnTo>
                    <a:pt x="0" y="3503307"/>
                  </a:lnTo>
                </a:path>
                <a:path w="1598929" h="3503929">
                  <a:moveTo>
                    <a:pt x="0" y="2811024"/>
                  </a:moveTo>
                  <a:lnTo>
                    <a:pt x="0" y="2926772"/>
                  </a:lnTo>
                </a:path>
                <a:path w="1598929" h="3503929">
                  <a:moveTo>
                    <a:pt x="0" y="2463779"/>
                  </a:moveTo>
                  <a:lnTo>
                    <a:pt x="0" y="2574016"/>
                  </a:lnTo>
                </a:path>
                <a:path w="1598929" h="3503929">
                  <a:moveTo>
                    <a:pt x="0" y="11023"/>
                  </a:moveTo>
                  <a:lnTo>
                    <a:pt x="0" y="2226771"/>
                  </a:lnTo>
                </a:path>
                <a:path w="1598929" h="3503929">
                  <a:moveTo>
                    <a:pt x="799213" y="3163779"/>
                  </a:moveTo>
                  <a:lnTo>
                    <a:pt x="799213" y="3492283"/>
                  </a:lnTo>
                </a:path>
                <a:path w="1598929" h="3503929">
                  <a:moveTo>
                    <a:pt x="799213" y="2811024"/>
                  </a:moveTo>
                  <a:lnTo>
                    <a:pt x="799213" y="2926772"/>
                  </a:lnTo>
                </a:path>
                <a:path w="1598929" h="3503929">
                  <a:moveTo>
                    <a:pt x="799213" y="2463779"/>
                  </a:moveTo>
                  <a:lnTo>
                    <a:pt x="799213" y="2574016"/>
                  </a:lnTo>
                </a:path>
                <a:path w="1598929" h="3503929">
                  <a:moveTo>
                    <a:pt x="799213" y="0"/>
                  </a:moveTo>
                  <a:lnTo>
                    <a:pt x="799213" y="2226771"/>
                  </a:lnTo>
                </a:path>
                <a:path w="1598929" h="3503929">
                  <a:moveTo>
                    <a:pt x="1598425" y="3163779"/>
                  </a:moveTo>
                  <a:lnTo>
                    <a:pt x="1598425" y="3503307"/>
                  </a:lnTo>
                </a:path>
                <a:path w="1598929" h="3503929">
                  <a:moveTo>
                    <a:pt x="1598425" y="2811024"/>
                  </a:moveTo>
                  <a:lnTo>
                    <a:pt x="1598425" y="2926772"/>
                  </a:lnTo>
                </a:path>
                <a:path w="1598929" h="3503929">
                  <a:moveTo>
                    <a:pt x="1598425" y="2463779"/>
                  </a:moveTo>
                  <a:lnTo>
                    <a:pt x="1598425" y="2574016"/>
                  </a:lnTo>
                </a:path>
                <a:path w="1598929" h="3503929">
                  <a:moveTo>
                    <a:pt x="1598425" y="11023"/>
                  </a:moveTo>
                  <a:lnTo>
                    <a:pt x="1598425" y="2226771"/>
                  </a:lnTo>
                </a:path>
              </a:pathLst>
            </a:custGeom>
            <a:ln w="1653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1" name="object 9">
            <a:extLst>
              <a:ext uri="{FF2B5EF4-FFF2-40B4-BE49-F238E27FC236}">
                <a16:creationId xmlns:a16="http://schemas.microsoft.com/office/drawing/2014/main" id="{12605A36-6239-2316-149D-5855CC031CAB}"/>
              </a:ext>
            </a:extLst>
          </p:cNvPr>
          <p:cNvSpPr txBox="1"/>
          <p:nvPr/>
        </p:nvSpPr>
        <p:spPr>
          <a:xfrm>
            <a:off x="1773495" y="4117118"/>
            <a:ext cx="353060" cy="252185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864"/>
              </a:lnSpc>
            </a:pPr>
            <a:r>
              <a:rPr lang="en-US"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2" name="object 10">
            <a:extLst>
              <a:ext uri="{FF2B5EF4-FFF2-40B4-BE49-F238E27FC236}">
                <a16:creationId xmlns:a16="http://schemas.microsoft.com/office/drawing/2014/main" id="{396EF870-A4FC-9AAC-0E79-81A9B654C9C4}"/>
              </a:ext>
            </a:extLst>
          </p:cNvPr>
          <p:cNvSpPr txBox="1"/>
          <p:nvPr/>
        </p:nvSpPr>
        <p:spPr>
          <a:xfrm>
            <a:off x="2574544" y="4117118"/>
            <a:ext cx="35306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3" name="object 11">
            <a:extLst>
              <a:ext uri="{FF2B5EF4-FFF2-40B4-BE49-F238E27FC236}">
                <a16:creationId xmlns:a16="http://schemas.microsoft.com/office/drawing/2014/main" id="{622E8709-4171-AB7B-2C69-C92260B2AF6A}"/>
              </a:ext>
            </a:extLst>
          </p:cNvPr>
          <p:cNvSpPr txBox="1"/>
          <p:nvPr/>
        </p:nvSpPr>
        <p:spPr>
          <a:xfrm>
            <a:off x="3370082" y="4117118"/>
            <a:ext cx="35687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4" name="object 12">
            <a:extLst>
              <a:ext uri="{FF2B5EF4-FFF2-40B4-BE49-F238E27FC236}">
                <a16:creationId xmlns:a16="http://schemas.microsoft.com/office/drawing/2014/main" id="{F08DA0EA-39CE-9385-7C2B-74731466B5BF}"/>
              </a:ext>
            </a:extLst>
          </p:cNvPr>
          <p:cNvSpPr txBox="1"/>
          <p:nvPr/>
        </p:nvSpPr>
        <p:spPr>
          <a:xfrm>
            <a:off x="4171132" y="4117118"/>
            <a:ext cx="358775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5" name="object 13">
            <a:extLst>
              <a:ext uri="{FF2B5EF4-FFF2-40B4-BE49-F238E27FC236}">
                <a16:creationId xmlns:a16="http://schemas.microsoft.com/office/drawing/2014/main" id="{AB715F44-AA77-73E9-C621-4DD3DD55F2B6}"/>
              </a:ext>
            </a:extLst>
          </p:cNvPr>
          <p:cNvSpPr txBox="1"/>
          <p:nvPr/>
        </p:nvSpPr>
        <p:spPr>
          <a:xfrm>
            <a:off x="4964833" y="4117118"/>
            <a:ext cx="358775" cy="252185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864"/>
              </a:lnSpc>
            </a:pPr>
            <a:r>
              <a:rPr lang="en-US"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6" name="object 14">
            <a:extLst>
              <a:ext uri="{FF2B5EF4-FFF2-40B4-BE49-F238E27FC236}">
                <a16:creationId xmlns:a16="http://schemas.microsoft.com/office/drawing/2014/main" id="{373B34F3-2C1E-8C66-C39E-AF5DE68F0E9E}"/>
              </a:ext>
            </a:extLst>
          </p:cNvPr>
          <p:cNvSpPr txBox="1"/>
          <p:nvPr/>
        </p:nvSpPr>
        <p:spPr>
          <a:xfrm>
            <a:off x="1773495" y="4464362"/>
            <a:ext cx="35306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7" name="object 15">
            <a:extLst>
              <a:ext uri="{FF2B5EF4-FFF2-40B4-BE49-F238E27FC236}">
                <a16:creationId xmlns:a16="http://schemas.microsoft.com/office/drawing/2014/main" id="{BB0F6A50-0BF4-B54C-D57C-B4F987C1A1B5}"/>
              </a:ext>
            </a:extLst>
          </p:cNvPr>
          <p:cNvSpPr txBox="1"/>
          <p:nvPr/>
        </p:nvSpPr>
        <p:spPr>
          <a:xfrm>
            <a:off x="2574544" y="4464362"/>
            <a:ext cx="353060" cy="252185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864"/>
              </a:lnSpc>
            </a:pPr>
            <a:r>
              <a:rPr lang="en-US"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8" name="object 16">
            <a:extLst>
              <a:ext uri="{FF2B5EF4-FFF2-40B4-BE49-F238E27FC236}">
                <a16:creationId xmlns:a16="http://schemas.microsoft.com/office/drawing/2014/main" id="{90E1927D-F123-A7EE-3B3B-3CF44149EC6C}"/>
              </a:ext>
            </a:extLst>
          </p:cNvPr>
          <p:cNvSpPr txBox="1"/>
          <p:nvPr/>
        </p:nvSpPr>
        <p:spPr>
          <a:xfrm>
            <a:off x="3370082" y="4464362"/>
            <a:ext cx="35687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89" name="object 17">
            <a:extLst>
              <a:ext uri="{FF2B5EF4-FFF2-40B4-BE49-F238E27FC236}">
                <a16:creationId xmlns:a16="http://schemas.microsoft.com/office/drawing/2014/main" id="{5A10E853-D59D-67DD-2DBF-3AAB1F4BCF6D}"/>
              </a:ext>
            </a:extLst>
          </p:cNvPr>
          <p:cNvSpPr txBox="1"/>
          <p:nvPr/>
        </p:nvSpPr>
        <p:spPr>
          <a:xfrm>
            <a:off x="4171132" y="4464362"/>
            <a:ext cx="358775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0" name="object 18">
            <a:extLst>
              <a:ext uri="{FF2B5EF4-FFF2-40B4-BE49-F238E27FC236}">
                <a16:creationId xmlns:a16="http://schemas.microsoft.com/office/drawing/2014/main" id="{DF40E6B6-4580-5182-7960-D1136F64AE21}"/>
              </a:ext>
            </a:extLst>
          </p:cNvPr>
          <p:cNvSpPr txBox="1"/>
          <p:nvPr/>
        </p:nvSpPr>
        <p:spPr>
          <a:xfrm>
            <a:off x="4964833" y="4464362"/>
            <a:ext cx="358775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1" name="object 19">
            <a:extLst>
              <a:ext uri="{FF2B5EF4-FFF2-40B4-BE49-F238E27FC236}">
                <a16:creationId xmlns:a16="http://schemas.microsoft.com/office/drawing/2014/main" id="{396B63B3-DBCA-F2A4-9D36-FB44B2955406}"/>
              </a:ext>
            </a:extLst>
          </p:cNvPr>
          <p:cNvSpPr txBox="1"/>
          <p:nvPr/>
        </p:nvSpPr>
        <p:spPr>
          <a:xfrm>
            <a:off x="1773495" y="4817118"/>
            <a:ext cx="35306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2" name="object 20">
            <a:extLst>
              <a:ext uri="{FF2B5EF4-FFF2-40B4-BE49-F238E27FC236}">
                <a16:creationId xmlns:a16="http://schemas.microsoft.com/office/drawing/2014/main" id="{CCFCCE73-36E7-9933-50FB-EA170C5903CF}"/>
              </a:ext>
            </a:extLst>
          </p:cNvPr>
          <p:cNvSpPr txBox="1"/>
          <p:nvPr/>
        </p:nvSpPr>
        <p:spPr>
          <a:xfrm>
            <a:off x="2574544" y="4817118"/>
            <a:ext cx="35306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3" name="object 21">
            <a:extLst>
              <a:ext uri="{FF2B5EF4-FFF2-40B4-BE49-F238E27FC236}">
                <a16:creationId xmlns:a16="http://schemas.microsoft.com/office/drawing/2014/main" id="{BAA11176-E1BD-74B2-A7C7-CD9436F720CC}"/>
              </a:ext>
            </a:extLst>
          </p:cNvPr>
          <p:cNvSpPr txBox="1"/>
          <p:nvPr/>
        </p:nvSpPr>
        <p:spPr>
          <a:xfrm>
            <a:off x="3370082" y="4817118"/>
            <a:ext cx="356870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94" name="object 22">
            <a:extLst>
              <a:ext uri="{FF2B5EF4-FFF2-40B4-BE49-F238E27FC236}">
                <a16:creationId xmlns:a16="http://schemas.microsoft.com/office/drawing/2014/main" id="{608362F5-68D2-0452-0C0A-6C07F11D28ED}"/>
              </a:ext>
            </a:extLst>
          </p:cNvPr>
          <p:cNvSpPr txBox="1"/>
          <p:nvPr/>
        </p:nvSpPr>
        <p:spPr>
          <a:xfrm>
            <a:off x="4171132" y="4817118"/>
            <a:ext cx="358775" cy="252185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864"/>
              </a:lnSpc>
            </a:pPr>
            <a:r>
              <a:rPr lang="en-US"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5" name="object 23">
            <a:extLst>
              <a:ext uri="{FF2B5EF4-FFF2-40B4-BE49-F238E27FC236}">
                <a16:creationId xmlns:a16="http://schemas.microsoft.com/office/drawing/2014/main" id="{975CD8F4-71EB-C7AC-6316-086740CF08C9}"/>
              </a:ext>
            </a:extLst>
          </p:cNvPr>
          <p:cNvSpPr txBox="1"/>
          <p:nvPr/>
        </p:nvSpPr>
        <p:spPr>
          <a:xfrm>
            <a:off x="4964833" y="4817118"/>
            <a:ext cx="358775" cy="237490"/>
          </a:xfrm>
          <a:prstGeom prst="rect">
            <a:avLst/>
          </a:prstGeom>
          <a:solidFill>
            <a:srgbClr val="C5E0B4"/>
          </a:solidFill>
          <a:ln w="248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864"/>
              </a:lnSpc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T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96" name="object 24">
            <a:extLst>
              <a:ext uri="{FF2B5EF4-FFF2-40B4-BE49-F238E27FC236}">
                <a16:creationId xmlns:a16="http://schemas.microsoft.com/office/drawing/2014/main" id="{9087503A-45D2-0080-61FC-E98BC8F711DC}"/>
              </a:ext>
            </a:extLst>
          </p:cNvPr>
          <p:cNvGrpSpPr/>
          <p:nvPr/>
        </p:nvGrpSpPr>
        <p:grpSpPr>
          <a:xfrm>
            <a:off x="1770447" y="5293597"/>
            <a:ext cx="353695" cy="347980"/>
            <a:chOff x="1770447" y="5965947"/>
            <a:chExt cx="353695" cy="347980"/>
          </a:xfrm>
        </p:grpSpPr>
        <p:sp>
          <p:nvSpPr>
            <p:cNvPr id="197" name="object 25">
              <a:extLst>
                <a:ext uri="{FF2B5EF4-FFF2-40B4-BE49-F238E27FC236}">
                  <a16:creationId xmlns:a16="http://schemas.microsoft.com/office/drawing/2014/main" id="{43A0596F-59DC-B224-C487-B7D2C94A8971}"/>
                </a:ext>
              </a:extLst>
            </p:cNvPr>
            <p:cNvSpPr/>
            <p:nvPr/>
          </p:nvSpPr>
          <p:spPr>
            <a:xfrm>
              <a:off x="1787274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42" y="0"/>
                  </a:moveTo>
                  <a:lnTo>
                    <a:pt x="109319" y="8008"/>
                  </a:lnTo>
                  <a:lnTo>
                    <a:pt x="65441" y="30308"/>
                  </a:lnTo>
                  <a:lnTo>
                    <a:pt x="30840" y="64313"/>
                  </a:lnTo>
                  <a:lnTo>
                    <a:pt x="8148" y="107435"/>
                  </a:lnTo>
                  <a:lnTo>
                    <a:pt x="0" y="157086"/>
                  </a:lnTo>
                  <a:lnTo>
                    <a:pt x="8148" y="206738"/>
                  </a:lnTo>
                  <a:lnTo>
                    <a:pt x="30840" y="249859"/>
                  </a:lnTo>
                  <a:lnTo>
                    <a:pt x="65441" y="283864"/>
                  </a:lnTo>
                  <a:lnTo>
                    <a:pt x="109319" y="306164"/>
                  </a:lnTo>
                  <a:lnTo>
                    <a:pt x="159842" y="314173"/>
                  </a:lnTo>
                  <a:lnTo>
                    <a:pt x="210364" y="306164"/>
                  </a:lnTo>
                  <a:lnTo>
                    <a:pt x="254243" y="283864"/>
                  </a:lnTo>
                  <a:lnTo>
                    <a:pt x="288844" y="249859"/>
                  </a:lnTo>
                  <a:lnTo>
                    <a:pt x="311535" y="206738"/>
                  </a:lnTo>
                  <a:lnTo>
                    <a:pt x="319684" y="157086"/>
                  </a:lnTo>
                  <a:lnTo>
                    <a:pt x="311535" y="107435"/>
                  </a:lnTo>
                  <a:lnTo>
                    <a:pt x="288844" y="64313"/>
                  </a:lnTo>
                  <a:lnTo>
                    <a:pt x="254243" y="30308"/>
                  </a:lnTo>
                  <a:lnTo>
                    <a:pt x="210364" y="8008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bject 26">
              <a:extLst>
                <a:ext uri="{FF2B5EF4-FFF2-40B4-BE49-F238E27FC236}">
                  <a16:creationId xmlns:a16="http://schemas.microsoft.com/office/drawing/2014/main" id="{29C7892F-4392-1B81-0A3F-EFA261C0A769}"/>
                </a:ext>
              </a:extLst>
            </p:cNvPr>
            <p:cNvSpPr/>
            <p:nvPr/>
          </p:nvSpPr>
          <p:spPr>
            <a:xfrm>
              <a:off x="1787274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086"/>
                  </a:moveTo>
                  <a:lnTo>
                    <a:pt x="8148" y="107435"/>
                  </a:lnTo>
                  <a:lnTo>
                    <a:pt x="30840" y="64313"/>
                  </a:lnTo>
                  <a:lnTo>
                    <a:pt x="65441" y="30308"/>
                  </a:lnTo>
                  <a:lnTo>
                    <a:pt x="109319" y="8008"/>
                  </a:lnTo>
                  <a:lnTo>
                    <a:pt x="159842" y="0"/>
                  </a:lnTo>
                  <a:lnTo>
                    <a:pt x="210365" y="8008"/>
                  </a:lnTo>
                  <a:lnTo>
                    <a:pt x="254243" y="30308"/>
                  </a:lnTo>
                  <a:lnTo>
                    <a:pt x="288844" y="64313"/>
                  </a:lnTo>
                  <a:lnTo>
                    <a:pt x="311536" y="107435"/>
                  </a:lnTo>
                  <a:lnTo>
                    <a:pt x="319685" y="157086"/>
                  </a:lnTo>
                  <a:lnTo>
                    <a:pt x="311536" y="206738"/>
                  </a:lnTo>
                  <a:lnTo>
                    <a:pt x="288844" y="249859"/>
                  </a:lnTo>
                  <a:lnTo>
                    <a:pt x="254243" y="283864"/>
                  </a:lnTo>
                  <a:lnTo>
                    <a:pt x="210365" y="306164"/>
                  </a:lnTo>
                  <a:lnTo>
                    <a:pt x="159842" y="314173"/>
                  </a:lnTo>
                  <a:lnTo>
                    <a:pt x="109319" y="306164"/>
                  </a:lnTo>
                  <a:lnTo>
                    <a:pt x="65441" y="283864"/>
                  </a:lnTo>
                  <a:lnTo>
                    <a:pt x="30840" y="249859"/>
                  </a:lnTo>
                  <a:lnTo>
                    <a:pt x="8148" y="206738"/>
                  </a:lnTo>
                  <a:lnTo>
                    <a:pt x="0" y="157086"/>
                  </a:lnTo>
                  <a:close/>
                </a:path>
              </a:pathLst>
            </a:custGeom>
            <a:ln w="3307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9" name="object 27">
            <a:extLst>
              <a:ext uri="{FF2B5EF4-FFF2-40B4-BE49-F238E27FC236}">
                <a16:creationId xmlns:a16="http://schemas.microsoft.com/office/drawing/2014/main" id="{4311BCBF-6BCE-3AD7-B4BF-BD4B57DD9D17}"/>
              </a:ext>
            </a:extLst>
          </p:cNvPr>
          <p:cNvSpPr txBox="1"/>
          <p:nvPr/>
        </p:nvSpPr>
        <p:spPr>
          <a:xfrm>
            <a:off x="1884827" y="5325284"/>
            <a:ext cx="1263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1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00" name="object 28">
            <a:extLst>
              <a:ext uri="{FF2B5EF4-FFF2-40B4-BE49-F238E27FC236}">
                <a16:creationId xmlns:a16="http://schemas.microsoft.com/office/drawing/2014/main" id="{C30CC6C8-49BC-BA0B-ED80-FD060FC03046}"/>
              </a:ext>
            </a:extLst>
          </p:cNvPr>
          <p:cNvGrpSpPr/>
          <p:nvPr/>
        </p:nvGrpSpPr>
        <p:grpSpPr>
          <a:xfrm>
            <a:off x="2569659" y="5293597"/>
            <a:ext cx="353695" cy="347980"/>
            <a:chOff x="2569659" y="5965947"/>
            <a:chExt cx="353695" cy="347980"/>
          </a:xfrm>
        </p:grpSpPr>
        <p:sp>
          <p:nvSpPr>
            <p:cNvPr id="201" name="object 29">
              <a:extLst>
                <a:ext uri="{FF2B5EF4-FFF2-40B4-BE49-F238E27FC236}">
                  <a16:creationId xmlns:a16="http://schemas.microsoft.com/office/drawing/2014/main" id="{DCCD42E6-8790-41FC-5065-E266864815D7}"/>
                </a:ext>
              </a:extLst>
            </p:cNvPr>
            <p:cNvSpPr/>
            <p:nvPr/>
          </p:nvSpPr>
          <p:spPr>
            <a:xfrm>
              <a:off x="2586487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42" y="0"/>
                  </a:moveTo>
                  <a:lnTo>
                    <a:pt x="109319" y="8008"/>
                  </a:lnTo>
                  <a:lnTo>
                    <a:pt x="65441" y="30308"/>
                  </a:lnTo>
                  <a:lnTo>
                    <a:pt x="30840" y="64313"/>
                  </a:lnTo>
                  <a:lnTo>
                    <a:pt x="8148" y="107435"/>
                  </a:lnTo>
                  <a:lnTo>
                    <a:pt x="0" y="157086"/>
                  </a:lnTo>
                  <a:lnTo>
                    <a:pt x="8148" y="206738"/>
                  </a:lnTo>
                  <a:lnTo>
                    <a:pt x="30840" y="249859"/>
                  </a:lnTo>
                  <a:lnTo>
                    <a:pt x="65441" y="283864"/>
                  </a:lnTo>
                  <a:lnTo>
                    <a:pt x="109319" y="306164"/>
                  </a:lnTo>
                  <a:lnTo>
                    <a:pt x="159842" y="314173"/>
                  </a:lnTo>
                  <a:lnTo>
                    <a:pt x="210364" y="306164"/>
                  </a:lnTo>
                  <a:lnTo>
                    <a:pt x="254243" y="283864"/>
                  </a:lnTo>
                  <a:lnTo>
                    <a:pt x="288844" y="249859"/>
                  </a:lnTo>
                  <a:lnTo>
                    <a:pt x="311535" y="206738"/>
                  </a:lnTo>
                  <a:lnTo>
                    <a:pt x="319684" y="157086"/>
                  </a:lnTo>
                  <a:lnTo>
                    <a:pt x="311535" y="107435"/>
                  </a:lnTo>
                  <a:lnTo>
                    <a:pt x="288844" y="64313"/>
                  </a:lnTo>
                  <a:lnTo>
                    <a:pt x="254243" y="30308"/>
                  </a:lnTo>
                  <a:lnTo>
                    <a:pt x="210364" y="8008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object 30">
              <a:extLst>
                <a:ext uri="{FF2B5EF4-FFF2-40B4-BE49-F238E27FC236}">
                  <a16:creationId xmlns:a16="http://schemas.microsoft.com/office/drawing/2014/main" id="{04B62B2F-2FA5-7C43-8362-35EB52445CBA}"/>
                </a:ext>
              </a:extLst>
            </p:cNvPr>
            <p:cNvSpPr/>
            <p:nvPr/>
          </p:nvSpPr>
          <p:spPr>
            <a:xfrm>
              <a:off x="2586487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086"/>
                  </a:moveTo>
                  <a:lnTo>
                    <a:pt x="8148" y="107435"/>
                  </a:lnTo>
                  <a:lnTo>
                    <a:pt x="30840" y="64313"/>
                  </a:lnTo>
                  <a:lnTo>
                    <a:pt x="65441" y="30308"/>
                  </a:lnTo>
                  <a:lnTo>
                    <a:pt x="109319" y="8008"/>
                  </a:lnTo>
                  <a:lnTo>
                    <a:pt x="159842" y="0"/>
                  </a:lnTo>
                  <a:lnTo>
                    <a:pt x="210365" y="8008"/>
                  </a:lnTo>
                  <a:lnTo>
                    <a:pt x="254243" y="30308"/>
                  </a:lnTo>
                  <a:lnTo>
                    <a:pt x="288844" y="64313"/>
                  </a:lnTo>
                  <a:lnTo>
                    <a:pt x="311536" y="107435"/>
                  </a:lnTo>
                  <a:lnTo>
                    <a:pt x="319685" y="157086"/>
                  </a:lnTo>
                  <a:lnTo>
                    <a:pt x="311536" y="206738"/>
                  </a:lnTo>
                  <a:lnTo>
                    <a:pt x="288844" y="249859"/>
                  </a:lnTo>
                  <a:lnTo>
                    <a:pt x="254243" y="283864"/>
                  </a:lnTo>
                  <a:lnTo>
                    <a:pt x="210365" y="306164"/>
                  </a:lnTo>
                  <a:lnTo>
                    <a:pt x="159842" y="314173"/>
                  </a:lnTo>
                  <a:lnTo>
                    <a:pt x="109319" y="306164"/>
                  </a:lnTo>
                  <a:lnTo>
                    <a:pt x="65441" y="283864"/>
                  </a:lnTo>
                  <a:lnTo>
                    <a:pt x="30840" y="249859"/>
                  </a:lnTo>
                  <a:lnTo>
                    <a:pt x="8148" y="206738"/>
                  </a:lnTo>
                  <a:lnTo>
                    <a:pt x="0" y="157086"/>
                  </a:lnTo>
                  <a:close/>
                </a:path>
              </a:pathLst>
            </a:custGeom>
            <a:ln w="3307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object 31">
            <a:extLst>
              <a:ext uri="{FF2B5EF4-FFF2-40B4-BE49-F238E27FC236}">
                <a16:creationId xmlns:a16="http://schemas.microsoft.com/office/drawing/2014/main" id="{403480A7-B62B-9C14-8575-6589DB81A9F9}"/>
              </a:ext>
            </a:extLst>
          </p:cNvPr>
          <p:cNvSpPr txBox="1"/>
          <p:nvPr/>
        </p:nvSpPr>
        <p:spPr>
          <a:xfrm>
            <a:off x="2683089" y="5325284"/>
            <a:ext cx="1263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2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04" name="object 32">
            <a:extLst>
              <a:ext uri="{FF2B5EF4-FFF2-40B4-BE49-F238E27FC236}">
                <a16:creationId xmlns:a16="http://schemas.microsoft.com/office/drawing/2014/main" id="{EAC73F2D-80B0-99EF-0B1B-37E110BFC557}"/>
              </a:ext>
            </a:extLst>
          </p:cNvPr>
          <p:cNvGrpSpPr/>
          <p:nvPr/>
        </p:nvGrpSpPr>
        <p:grpSpPr>
          <a:xfrm>
            <a:off x="3368871" y="5293597"/>
            <a:ext cx="353695" cy="347980"/>
            <a:chOff x="3368871" y="5965947"/>
            <a:chExt cx="353695" cy="347980"/>
          </a:xfrm>
        </p:grpSpPr>
        <p:sp>
          <p:nvSpPr>
            <p:cNvPr id="205" name="object 33">
              <a:extLst>
                <a:ext uri="{FF2B5EF4-FFF2-40B4-BE49-F238E27FC236}">
                  <a16:creationId xmlns:a16="http://schemas.microsoft.com/office/drawing/2014/main" id="{33042ED4-790C-EE15-0C25-841E5F43D4E3}"/>
                </a:ext>
              </a:extLst>
            </p:cNvPr>
            <p:cNvSpPr/>
            <p:nvPr/>
          </p:nvSpPr>
          <p:spPr>
            <a:xfrm>
              <a:off x="3385699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42" y="0"/>
                  </a:moveTo>
                  <a:lnTo>
                    <a:pt x="109319" y="8008"/>
                  </a:lnTo>
                  <a:lnTo>
                    <a:pt x="65441" y="30308"/>
                  </a:lnTo>
                  <a:lnTo>
                    <a:pt x="30840" y="64313"/>
                  </a:lnTo>
                  <a:lnTo>
                    <a:pt x="8148" y="107435"/>
                  </a:lnTo>
                  <a:lnTo>
                    <a:pt x="0" y="157086"/>
                  </a:lnTo>
                  <a:lnTo>
                    <a:pt x="8148" y="206738"/>
                  </a:lnTo>
                  <a:lnTo>
                    <a:pt x="30840" y="249859"/>
                  </a:lnTo>
                  <a:lnTo>
                    <a:pt x="65441" y="283864"/>
                  </a:lnTo>
                  <a:lnTo>
                    <a:pt x="109319" y="306164"/>
                  </a:lnTo>
                  <a:lnTo>
                    <a:pt x="159842" y="314173"/>
                  </a:lnTo>
                  <a:lnTo>
                    <a:pt x="210365" y="306164"/>
                  </a:lnTo>
                  <a:lnTo>
                    <a:pt x="254243" y="283864"/>
                  </a:lnTo>
                  <a:lnTo>
                    <a:pt x="288845" y="249859"/>
                  </a:lnTo>
                  <a:lnTo>
                    <a:pt x="311536" y="206738"/>
                  </a:lnTo>
                  <a:lnTo>
                    <a:pt x="319685" y="157086"/>
                  </a:lnTo>
                  <a:lnTo>
                    <a:pt x="311536" y="107435"/>
                  </a:lnTo>
                  <a:lnTo>
                    <a:pt x="288845" y="64313"/>
                  </a:lnTo>
                  <a:lnTo>
                    <a:pt x="254243" y="30308"/>
                  </a:lnTo>
                  <a:lnTo>
                    <a:pt x="210365" y="8008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object 34">
              <a:extLst>
                <a:ext uri="{FF2B5EF4-FFF2-40B4-BE49-F238E27FC236}">
                  <a16:creationId xmlns:a16="http://schemas.microsoft.com/office/drawing/2014/main" id="{A96AC214-172B-94FB-E9AD-95CB13B8687E}"/>
                </a:ext>
              </a:extLst>
            </p:cNvPr>
            <p:cNvSpPr/>
            <p:nvPr/>
          </p:nvSpPr>
          <p:spPr>
            <a:xfrm>
              <a:off x="3385699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086"/>
                  </a:moveTo>
                  <a:lnTo>
                    <a:pt x="8148" y="107435"/>
                  </a:lnTo>
                  <a:lnTo>
                    <a:pt x="30840" y="64313"/>
                  </a:lnTo>
                  <a:lnTo>
                    <a:pt x="65441" y="30308"/>
                  </a:lnTo>
                  <a:lnTo>
                    <a:pt x="109319" y="8008"/>
                  </a:lnTo>
                  <a:lnTo>
                    <a:pt x="159842" y="0"/>
                  </a:lnTo>
                  <a:lnTo>
                    <a:pt x="210365" y="8008"/>
                  </a:lnTo>
                  <a:lnTo>
                    <a:pt x="254243" y="30308"/>
                  </a:lnTo>
                  <a:lnTo>
                    <a:pt x="288844" y="64313"/>
                  </a:lnTo>
                  <a:lnTo>
                    <a:pt x="311536" y="107435"/>
                  </a:lnTo>
                  <a:lnTo>
                    <a:pt x="319685" y="157086"/>
                  </a:lnTo>
                  <a:lnTo>
                    <a:pt x="311536" y="206738"/>
                  </a:lnTo>
                  <a:lnTo>
                    <a:pt x="288844" y="249859"/>
                  </a:lnTo>
                  <a:lnTo>
                    <a:pt x="254243" y="283864"/>
                  </a:lnTo>
                  <a:lnTo>
                    <a:pt x="210365" y="306164"/>
                  </a:lnTo>
                  <a:lnTo>
                    <a:pt x="159842" y="314173"/>
                  </a:lnTo>
                  <a:lnTo>
                    <a:pt x="109319" y="306164"/>
                  </a:lnTo>
                  <a:lnTo>
                    <a:pt x="65441" y="283864"/>
                  </a:lnTo>
                  <a:lnTo>
                    <a:pt x="30840" y="249859"/>
                  </a:lnTo>
                  <a:lnTo>
                    <a:pt x="8148" y="206738"/>
                  </a:lnTo>
                  <a:lnTo>
                    <a:pt x="0" y="157086"/>
                  </a:lnTo>
                  <a:close/>
                </a:path>
              </a:pathLst>
            </a:custGeom>
            <a:ln w="3307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7" name="object 35">
            <a:extLst>
              <a:ext uri="{FF2B5EF4-FFF2-40B4-BE49-F238E27FC236}">
                <a16:creationId xmlns:a16="http://schemas.microsoft.com/office/drawing/2014/main" id="{2F3120F4-C292-3D78-E543-55E2D617F3D8}"/>
              </a:ext>
            </a:extLst>
          </p:cNvPr>
          <p:cNvSpPr txBox="1"/>
          <p:nvPr/>
        </p:nvSpPr>
        <p:spPr>
          <a:xfrm>
            <a:off x="3481351" y="5325284"/>
            <a:ext cx="1263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3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08" name="object 36">
            <a:extLst>
              <a:ext uri="{FF2B5EF4-FFF2-40B4-BE49-F238E27FC236}">
                <a16:creationId xmlns:a16="http://schemas.microsoft.com/office/drawing/2014/main" id="{4853FB8A-709D-8FA2-E297-A28CD1B0CD0F}"/>
              </a:ext>
            </a:extLst>
          </p:cNvPr>
          <p:cNvGrpSpPr/>
          <p:nvPr/>
        </p:nvGrpSpPr>
        <p:grpSpPr>
          <a:xfrm>
            <a:off x="4168083" y="5293597"/>
            <a:ext cx="353695" cy="347980"/>
            <a:chOff x="4168083" y="5965947"/>
            <a:chExt cx="353695" cy="347980"/>
          </a:xfrm>
        </p:grpSpPr>
        <p:sp>
          <p:nvSpPr>
            <p:cNvPr id="209" name="object 37">
              <a:extLst>
                <a:ext uri="{FF2B5EF4-FFF2-40B4-BE49-F238E27FC236}">
                  <a16:creationId xmlns:a16="http://schemas.microsoft.com/office/drawing/2014/main" id="{D1A82A38-6045-FB42-4A0A-B4636E84B73C}"/>
                </a:ext>
              </a:extLst>
            </p:cNvPr>
            <p:cNvSpPr/>
            <p:nvPr/>
          </p:nvSpPr>
          <p:spPr>
            <a:xfrm>
              <a:off x="4184911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159843" y="0"/>
                  </a:moveTo>
                  <a:lnTo>
                    <a:pt x="109320" y="8008"/>
                  </a:lnTo>
                  <a:lnTo>
                    <a:pt x="65442" y="30308"/>
                  </a:lnTo>
                  <a:lnTo>
                    <a:pt x="30840" y="64313"/>
                  </a:lnTo>
                  <a:lnTo>
                    <a:pt x="8148" y="107435"/>
                  </a:lnTo>
                  <a:lnTo>
                    <a:pt x="0" y="157086"/>
                  </a:lnTo>
                  <a:lnTo>
                    <a:pt x="8148" y="206738"/>
                  </a:lnTo>
                  <a:lnTo>
                    <a:pt x="30840" y="249859"/>
                  </a:lnTo>
                  <a:lnTo>
                    <a:pt x="65442" y="283864"/>
                  </a:lnTo>
                  <a:lnTo>
                    <a:pt x="109320" y="306164"/>
                  </a:lnTo>
                  <a:lnTo>
                    <a:pt x="159843" y="314173"/>
                  </a:lnTo>
                  <a:lnTo>
                    <a:pt x="210365" y="306164"/>
                  </a:lnTo>
                  <a:lnTo>
                    <a:pt x="254243" y="283864"/>
                  </a:lnTo>
                  <a:lnTo>
                    <a:pt x="288845" y="249859"/>
                  </a:lnTo>
                  <a:lnTo>
                    <a:pt x="311536" y="206738"/>
                  </a:lnTo>
                  <a:lnTo>
                    <a:pt x="319685" y="157086"/>
                  </a:lnTo>
                  <a:lnTo>
                    <a:pt x="311536" y="107435"/>
                  </a:lnTo>
                  <a:lnTo>
                    <a:pt x="288845" y="64313"/>
                  </a:lnTo>
                  <a:lnTo>
                    <a:pt x="254243" y="30308"/>
                  </a:lnTo>
                  <a:lnTo>
                    <a:pt x="210365" y="8008"/>
                  </a:lnTo>
                  <a:lnTo>
                    <a:pt x="1598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object 38">
              <a:extLst>
                <a:ext uri="{FF2B5EF4-FFF2-40B4-BE49-F238E27FC236}">
                  <a16:creationId xmlns:a16="http://schemas.microsoft.com/office/drawing/2014/main" id="{4AA49D2A-D628-DFFA-DEBB-C6C51B46B399}"/>
                </a:ext>
              </a:extLst>
            </p:cNvPr>
            <p:cNvSpPr/>
            <p:nvPr/>
          </p:nvSpPr>
          <p:spPr>
            <a:xfrm>
              <a:off x="4184911" y="5982775"/>
              <a:ext cx="320040" cy="314325"/>
            </a:xfrm>
            <a:custGeom>
              <a:avLst/>
              <a:gdLst/>
              <a:ahLst/>
              <a:cxnLst/>
              <a:rect l="l" t="t" r="r" b="b"/>
              <a:pathLst>
                <a:path w="320039" h="314325">
                  <a:moveTo>
                    <a:pt x="0" y="157086"/>
                  </a:moveTo>
                  <a:lnTo>
                    <a:pt x="8148" y="107435"/>
                  </a:lnTo>
                  <a:lnTo>
                    <a:pt x="30840" y="64313"/>
                  </a:lnTo>
                  <a:lnTo>
                    <a:pt x="65441" y="30308"/>
                  </a:lnTo>
                  <a:lnTo>
                    <a:pt x="109319" y="8008"/>
                  </a:lnTo>
                  <a:lnTo>
                    <a:pt x="159842" y="0"/>
                  </a:lnTo>
                  <a:lnTo>
                    <a:pt x="210365" y="8008"/>
                  </a:lnTo>
                  <a:lnTo>
                    <a:pt x="254243" y="30308"/>
                  </a:lnTo>
                  <a:lnTo>
                    <a:pt x="288844" y="64313"/>
                  </a:lnTo>
                  <a:lnTo>
                    <a:pt x="311536" y="107435"/>
                  </a:lnTo>
                  <a:lnTo>
                    <a:pt x="319685" y="157086"/>
                  </a:lnTo>
                  <a:lnTo>
                    <a:pt x="311536" y="206738"/>
                  </a:lnTo>
                  <a:lnTo>
                    <a:pt x="288844" y="249859"/>
                  </a:lnTo>
                  <a:lnTo>
                    <a:pt x="254243" y="283864"/>
                  </a:lnTo>
                  <a:lnTo>
                    <a:pt x="210365" y="306164"/>
                  </a:lnTo>
                  <a:lnTo>
                    <a:pt x="159842" y="314173"/>
                  </a:lnTo>
                  <a:lnTo>
                    <a:pt x="109319" y="306164"/>
                  </a:lnTo>
                  <a:lnTo>
                    <a:pt x="65441" y="283864"/>
                  </a:lnTo>
                  <a:lnTo>
                    <a:pt x="30840" y="249859"/>
                  </a:lnTo>
                  <a:lnTo>
                    <a:pt x="8148" y="206738"/>
                  </a:lnTo>
                  <a:lnTo>
                    <a:pt x="0" y="157086"/>
                  </a:lnTo>
                  <a:close/>
                </a:path>
              </a:pathLst>
            </a:custGeom>
            <a:ln w="3307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1" name="object 39">
            <a:extLst>
              <a:ext uri="{FF2B5EF4-FFF2-40B4-BE49-F238E27FC236}">
                <a16:creationId xmlns:a16="http://schemas.microsoft.com/office/drawing/2014/main" id="{084E47F6-7FD7-93BE-1DDA-D90F2F796A57}"/>
              </a:ext>
            </a:extLst>
          </p:cNvPr>
          <p:cNvSpPr txBox="1"/>
          <p:nvPr/>
        </p:nvSpPr>
        <p:spPr>
          <a:xfrm>
            <a:off x="4279612" y="5325284"/>
            <a:ext cx="1263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12" name="object 40">
            <a:extLst>
              <a:ext uri="{FF2B5EF4-FFF2-40B4-BE49-F238E27FC236}">
                <a16:creationId xmlns:a16="http://schemas.microsoft.com/office/drawing/2014/main" id="{DF3179A4-C290-98CA-10FF-70012B49D77B}"/>
              </a:ext>
            </a:extLst>
          </p:cNvPr>
          <p:cNvGrpSpPr/>
          <p:nvPr/>
        </p:nvGrpSpPr>
        <p:grpSpPr>
          <a:xfrm>
            <a:off x="4961785" y="5282574"/>
            <a:ext cx="353695" cy="353695"/>
            <a:chOff x="4961785" y="5954924"/>
            <a:chExt cx="353695" cy="353695"/>
          </a:xfrm>
        </p:grpSpPr>
        <p:sp>
          <p:nvSpPr>
            <p:cNvPr id="213" name="object 41">
              <a:extLst>
                <a:ext uri="{FF2B5EF4-FFF2-40B4-BE49-F238E27FC236}">
                  <a16:creationId xmlns:a16="http://schemas.microsoft.com/office/drawing/2014/main" id="{333D4DEA-DBF4-9D82-37E5-CA5AB85A829B}"/>
                </a:ext>
              </a:extLst>
            </p:cNvPr>
            <p:cNvSpPr/>
            <p:nvPr/>
          </p:nvSpPr>
          <p:spPr>
            <a:xfrm>
              <a:off x="4978613" y="5971751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59842" y="0"/>
                  </a:moveTo>
                  <a:lnTo>
                    <a:pt x="109319" y="8148"/>
                  </a:lnTo>
                  <a:lnTo>
                    <a:pt x="65441" y="30840"/>
                  </a:lnTo>
                  <a:lnTo>
                    <a:pt x="30840" y="65441"/>
                  </a:lnTo>
                  <a:lnTo>
                    <a:pt x="8148" y="109319"/>
                  </a:lnTo>
                  <a:lnTo>
                    <a:pt x="0" y="159842"/>
                  </a:lnTo>
                  <a:lnTo>
                    <a:pt x="8148" y="210365"/>
                  </a:lnTo>
                  <a:lnTo>
                    <a:pt x="30840" y="254243"/>
                  </a:lnTo>
                  <a:lnTo>
                    <a:pt x="65441" y="288844"/>
                  </a:lnTo>
                  <a:lnTo>
                    <a:pt x="109319" y="311536"/>
                  </a:lnTo>
                  <a:lnTo>
                    <a:pt x="159842" y="319685"/>
                  </a:lnTo>
                  <a:lnTo>
                    <a:pt x="210364" y="311536"/>
                  </a:lnTo>
                  <a:lnTo>
                    <a:pt x="254242" y="288844"/>
                  </a:lnTo>
                  <a:lnTo>
                    <a:pt x="288843" y="254243"/>
                  </a:lnTo>
                  <a:lnTo>
                    <a:pt x="311535" y="210365"/>
                  </a:lnTo>
                  <a:lnTo>
                    <a:pt x="319684" y="159842"/>
                  </a:lnTo>
                  <a:lnTo>
                    <a:pt x="311535" y="109319"/>
                  </a:lnTo>
                  <a:lnTo>
                    <a:pt x="288843" y="65441"/>
                  </a:lnTo>
                  <a:lnTo>
                    <a:pt x="254242" y="30840"/>
                  </a:lnTo>
                  <a:lnTo>
                    <a:pt x="210364" y="8148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object 42">
              <a:extLst>
                <a:ext uri="{FF2B5EF4-FFF2-40B4-BE49-F238E27FC236}">
                  <a16:creationId xmlns:a16="http://schemas.microsoft.com/office/drawing/2014/main" id="{7541153C-F900-8AD8-F817-E94E18AE37D0}"/>
                </a:ext>
              </a:extLst>
            </p:cNvPr>
            <p:cNvSpPr/>
            <p:nvPr/>
          </p:nvSpPr>
          <p:spPr>
            <a:xfrm>
              <a:off x="4978613" y="5971751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59842"/>
                  </a:moveTo>
                  <a:lnTo>
                    <a:pt x="8148" y="109319"/>
                  </a:lnTo>
                  <a:lnTo>
                    <a:pt x="30840" y="65441"/>
                  </a:lnTo>
                  <a:lnTo>
                    <a:pt x="65441" y="30840"/>
                  </a:lnTo>
                  <a:lnTo>
                    <a:pt x="109319" y="8148"/>
                  </a:lnTo>
                  <a:lnTo>
                    <a:pt x="159842" y="0"/>
                  </a:lnTo>
                  <a:lnTo>
                    <a:pt x="210365" y="8148"/>
                  </a:lnTo>
                  <a:lnTo>
                    <a:pt x="254243" y="30840"/>
                  </a:lnTo>
                  <a:lnTo>
                    <a:pt x="288844" y="65441"/>
                  </a:lnTo>
                  <a:lnTo>
                    <a:pt x="311536" y="109319"/>
                  </a:lnTo>
                  <a:lnTo>
                    <a:pt x="319685" y="159842"/>
                  </a:lnTo>
                  <a:lnTo>
                    <a:pt x="311536" y="210365"/>
                  </a:lnTo>
                  <a:lnTo>
                    <a:pt x="288844" y="254243"/>
                  </a:lnTo>
                  <a:lnTo>
                    <a:pt x="254243" y="288844"/>
                  </a:lnTo>
                  <a:lnTo>
                    <a:pt x="210365" y="311536"/>
                  </a:lnTo>
                  <a:lnTo>
                    <a:pt x="159842" y="319685"/>
                  </a:lnTo>
                  <a:lnTo>
                    <a:pt x="109319" y="311536"/>
                  </a:lnTo>
                  <a:lnTo>
                    <a:pt x="65441" y="288844"/>
                  </a:lnTo>
                  <a:lnTo>
                    <a:pt x="30840" y="254243"/>
                  </a:lnTo>
                  <a:lnTo>
                    <a:pt x="8148" y="210365"/>
                  </a:lnTo>
                  <a:lnTo>
                    <a:pt x="0" y="159842"/>
                  </a:lnTo>
                  <a:close/>
                </a:path>
              </a:pathLst>
            </a:custGeom>
            <a:ln w="3307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5" name="object 43">
            <a:extLst>
              <a:ext uri="{FF2B5EF4-FFF2-40B4-BE49-F238E27FC236}">
                <a16:creationId xmlns:a16="http://schemas.microsoft.com/office/drawing/2014/main" id="{CBD80F70-396D-EBF9-9E0D-52EE9228033A}"/>
              </a:ext>
            </a:extLst>
          </p:cNvPr>
          <p:cNvSpPr txBox="1"/>
          <p:nvPr/>
        </p:nvSpPr>
        <p:spPr>
          <a:xfrm>
            <a:off x="5077875" y="5314260"/>
            <a:ext cx="1263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5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16" name="object 44">
            <a:extLst>
              <a:ext uri="{FF2B5EF4-FFF2-40B4-BE49-F238E27FC236}">
                <a16:creationId xmlns:a16="http://schemas.microsoft.com/office/drawing/2014/main" id="{4A29FF7F-07A7-4957-623C-200EDDD035D8}"/>
              </a:ext>
            </a:extLst>
          </p:cNvPr>
          <p:cNvGrpSpPr/>
          <p:nvPr/>
        </p:nvGrpSpPr>
        <p:grpSpPr>
          <a:xfrm>
            <a:off x="1649276" y="3689749"/>
            <a:ext cx="662305" cy="304165"/>
            <a:chOff x="1649276" y="4362099"/>
            <a:chExt cx="662305" cy="304165"/>
          </a:xfrm>
        </p:grpSpPr>
        <p:sp>
          <p:nvSpPr>
            <p:cNvPr id="217" name="object 45">
              <a:extLst>
                <a:ext uri="{FF2B5EF4-FFF2-40B4-BE49-F238E27FC236}">
                  <a16:creationId xmlns:a16="http://schemas.microsoft.com/office/drawing/2014/main" id="{DFDF4BC6-5832-D8A1-6525-4DCB7395A8BD}"/>
                </a:ext>
              </a:extLst>
            </p:cNvPr>
            <p:cNvSpPr/>
            <p:nvPr/>
          </p:nvSpPr>
          <p:spPr>
            <a:xfrm>
              <a:off x="1654991" y="4404330"/>
              <a:ext cx="650875" cy="255904"/>
            </a:xfrm>
            <a:custGeom>
              <a:avLst/>
              <a:gdLst/>
              <a:ahLst/>
              <a:cxnLst/>
              <a:rect l="l" t="t" r="r" b="b"/>
              <a:pathLst>
                <a:path w="650875" h="255904">
                  <a:moveTo>
                    <a:pt x="650393" y="0"/>
                  </a:moveTo>
                  <a:lnTo>
                    <a:pt x="578951" y="22838"/>
                  </a:lnTo>
                  <a:lnTo>
                    <a:pt x="528590" y="28492"/>
                  </a:lnTo>
                  <a:lnTo>
                    <a:pt x="468209" y="32803"/>
                  </a:lnTo>
                  <a:lnTo>
                    <a:pt x="399760" y="35550"/>
                  </a:lnTo>
                  <a:lnTo>
                    <a:pt x="325196" y="36515"/>
                  </a:lnTo>
                  <a:lnTo>
                    <a:pt x="250631" y="35550"/>
                  </a:lnTo>
                  <a:lnTo>
                    <a:pt x="182183" y="32803"/>
                  </a:lnTo>
                  <a:lnTo>
                    <a:pt x="121802" y="28492"/>
                  </a:lnTo>
                  <a:lnTo>
                    <a:pt x="71441" y="22838"/>
                  </a:lnTo>
                  <a:lnTo>
                    <a:pt x="33053" y="16058"/>
                  </a:lnTo>
                  <a:lnTo>
                    <a:pt x="0" y="0"/>
                  </a:lnTo>
                  <a:lnTo>
                    <a:pt x="0" y="219094"/>
                  </a:lnTo>
                  <a:lnTo>
                    <a:pt x="71441" y="241932"/>
                  </a:lnTo>
                  <a:lnTo>
                    <a:pt x="121802" y="247587"/>
                  </a:lnTo>
                  <a:lnTo>
                    <a:pt x="182183" y="251898"/>
                  </a:lnTo>
                  <a:lnTo>
                    <a:pt x="250631" y="254645"/>
                  </a:lnTo>
                  <a:lnTo>
                    <a:pt x="325196" y="255610"/>
                  </a:lnTo>
                  <a:lnTo>
                    <a:pt x="399760" y="254645"/>
                  </a:lnTo>
                  <a:lnTo>
                    <a:pt x="468209" y="251898"/>
                  </a:lnTo>
                  <a:lnTo>
                    <a:pt x="528590" y="247587"/>
                  </a:lnTo>
                  <a:lnTo>
                    <a:pt x="578951" y="241932"/>
                  </a:lnTo>
                  <a:lnTo>
                    <a:pt x="617340" y="235152"/>
                  </a:lnTo>
                  <a:lnTo>
                    <a:pt x="650393" y="219094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object 46">
              <a:extLst>
                <a:ext uri="{FF2B5EF4-FFF2-40B4-BE49-F238E27FC236}">
                  <a16:creationId xmlns:a16="http://schemas.microsoft.com/office/drawing/2014/main" id="{BA74F420-1B07-C27B-ECD3-0BC6C0E01A9E}"/>
                </a:ext>
              </a:extLst>
            </p:cNvPr>
            <p:cNvSpPr/>
            <p:nvPr/>
          </p:nvSpPr>
          <p:spPr>
            <a:xfrm>
              <a:off x="1654991" y="4367814"/>
              <a:ext cx="650875" cy="73025"/>
            </a:xfrm>
            <a:custGeom>
              <a:avLst/>
              <a:gdLst/>
              <a:ahLst/>
              <a:cxnLst/>
              <a:rect l="l" t="t" r="r" b="b"/>
              <a:pathLst>
                <a:path w="650875" h="73025">
                  <a:moveTo>
                    <a:pt x="325196" y="0"/>
                  </a:moveTo>
                  <a:lnTo>
                    <a:pt x="250631" y="964"/>
                  </a:lnTo>
                  <a:lnTo>
                    <a:pt x="182183" y="3711"/>
                  </a:lnTo>
                  <a:lnTo>
                    <a:pt x="121802" y="8022"/>
                  </a:lnTo>
                  <a:lnTo>
                    <a:pt x="71441" y="13677"/>
                  </a:lnTo>
                  <a:lnTo>
                    <a:pt x="33053" y="20457"/>
                  </a:lnTo>
                  <a:lnTo>
                    <a:pt x="0" y="36516"/>
                  </a:lnTo>
                  <a:lnTo>
                    <a:pt x="8588" y="44888"/>
                  </a:lnTo>
                  <a:lnTo>
                    <a:pt x="71441" y="59354"/>
                  </a:lnTo>
                  <a:lnTo>
                    <a:pt x="121802" y="65009"/>
                  </a:lnTo>
                  <a:lnTo>
                    <a:pt x="182183" y="69319"/>
                  </a:lnTo>
                  <a:lnTo>
                    <a:pt x="250631" y="72066"/>
                  </a:lnTo>
                  <a:lnTo>
                    <a:pt x="325196" y="73031"/>
                  </a:lnTo>
                  <a:lnTo>
                    <a:pt x="399760" y="72066"/>
                  </a:lnTo>
                  <a:lnTo>
                    <a:pt x="468209" y="69319"/>
                  </a:lnTo>
                  <a:lnTo>
                    <a:pt x="528590" y="65009"/>
                  </a:lnTo>
                  <a:lnTo>
                    <a:pt x="578951" y="59354"/>
                  </a:lnTo>
                  <a:lnTo>
                    <a:pt x="617340" y="52574"/>
                  </a:lnTo>
                  <a:lnTo>
                    <a:pt x="650393" y="36516"/>
                  </a:lnTo>
                  <a:lnTo>
                    <a:pt x="641804" y="28143"/>
                  </a:lnTo>
                  <a:lnTo>
                    <a:pt x="578951" y="13677"/>
                  </a:lnTo>
                  <a:lnTo>
                    <a:pt x="528590" y="8022"/>
                  </a:lnTo>
                  <a:lnTo>
                    <a:pt x="468209" y="3711"/>
                  </a:lnTo>
                  <a:lnTo>
                    <a:pt x="399760" y="964"/>
                  </a:lnTo>
                  <a:lnTo>
                    <a:pt x="325196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7D278FE4-BCAA-E8A1-C194-A0170E1E635E}"/>
                </a:ext>
              </a:extLst>
            </p:cNvPr>
            <p:cNvSpPr/>
            <p:nvPr/>
          </p:nvSpPr>
          <p:spPr>
            <a:xfrm>
              <a:off x="1654991" y="4367814"/>
              <a:ext cx="650875" cy="292735"/>
            </a:xfrm>
            <a:custGeom>
              <a:avLst/>
              <a:gdLst/>
              <a:ahLst/>
              <a:cxnLst/>
              <a:rect l="l" t="t" r="r" b="b"/>
              <a:pathLst>
                <a:path w="650875" h="292735">
                  <a:moveTo>
                    <a:pt x="650393" y="36515"/>
                  </a:moveTo>
                  <a:lnTo>
                    <a:pt x="578951" y="59354"/>
                  </a:lnTo>
                  <a:lnTo>
                    <a:pt x="528590" y="65009"/>
                  </a:lnTo>
                  <a:lnTo>
                    <a:pt x="468210" y="69319"/>
                  </a:lnTo>
                  <a:lnTo>
                    <a:pt x="399761" y="72066"/>
                  </a:lnTo>
                  <a:lnTo>
                    <a:pt x="325196" y="73031"/>
                  </a:lnTo>
                  <a:lnTo>
                    <a:pt x="250632" y="72066"/>
                  </a:lnTo>
                  <a:lnTo>
                    <a:pt x="182183" y="69319"/>
                  </a:lnTo>
                  <a:lnTo>
                    <a:pt x="121802" y="65009"/>
                  </a:lnTo>
                  <a:lnTo>
                    <a:pt x="71442" y="59354"/>
                  </a:lnTo>
                  <a:lnTo>
                    <a:pt x="33053" y="52574"/>
                  </a:lnTo>
                  <a:lnTo>
                    <a:pt x="0" y="36515"/>
                  </a:lnTo>
                  <a:lnTo>
                    <a:pt x="8588" y="28142"/>
                  </a:lnTo>
                  <a:lnTo>
                    <a:pt x="71442" y="13676"/>
                  </a:lnTo>
                  <a:lnTo>
                    <a:pt x="121802" y="8022"/>
                  </a:lnTo>
                  <a:lnTo>
                    <a:pt x="182183" y="3711"/>
                  </a:lnTo>
                  <a:lnTo>
                    <a:pt x="250632" y="964"/>
                  </a:lnTo>
                  <a:lnTo>
                    <a:pt x="325196" y="0"/>
                  </a:lnTo>
                  <a:lnTo>
                    <a:pt x="399761" y="964"/>
                  </a:lnTo>
                  <a:lnTo>
                    <a:pt x="468210" y="3711"/>
                  </a:lnTo>
                  <a:lnTo>
                    <a:pt x="528590" y="8022"/>
                  </a:lnTo>
                  <a:lnTo>
                    <a:pt x="578951" y="13676"/>
                  </a:lnTo>
                  <a:lnTo>
                    <a:pt x="617340" y="20456"/>
                  </a:lnTo>
                  <a:lnTo>
                    <a:pt x="650393" y="36515"/>
                  </a:lnTo>
                  <a:lnTo>
                    <a:pt x="650393" y="255610"/>
                  </a:lnTo>
                  <a:lnTo>
                    <a:pt x="578951" y="278449"/>
                  </a:lnTo>
                  <a:lnTo>
                    <a:pt x="528590" y="284103"/>
                  </a:lnTo>
                  <a:lnTo>
                    <a:pt x="468210" y="288414"/>
                  </a:lnTo>
                  <a:lnTo>
                    <a:pt x="399761" y="291161"/>
                  </a:lnTo>
                  <a:lnTo>
                    <a:pt x="325196" y="292126"/>
                  </a:lnTo>
                  <a:lnTo>
                    <a:pt x="250632" y="291161"/>
                  </a:lnTo>
                  <a:lnTo>
                    <a:pt x="182183" y="288414"/>
                  </a:lnTo>
                  <a:lnTo>
                    <a:pt x="121802" y="284103"/>
                  </a:lnTo>
                  <a:lnTo>
                    <a:pt x="71442" y="278449"/>
                  </a:lnTo>
                  <a:lnTo>
                    <a:pt x="33053" y="271668"/>
                  </a:lnTo>
                  <a:lnTo>
                    <a:pt x="0" y="255610"/>
                  </a:lnTo>
                  <a:lnTo>
                    <a:pt x="0" y="36515"/>
                  </a:lnTo>
                </a:path>
              </a:pathLst>
            </a:custGeom>
            <a:ln w="11023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0" name="object 48">
            <a:extLst>
              <a:ext uri="{FF2B5EF4-FFF2-40B4-BE49-F238E27FC236}">
                <a16:creationId xmlns:a16="http://schemas.microsoft.com/office/drawing/2014/main" id="{2FF41B30-BC4E-FF56-63D4-59A34AFAE4FF}"/>
              </a:ext>
            </a:extLst>
          </p:cNvPr>
          <p:cNvSpPr txBox="1"/>
          <p:nvPr/>
        </p:nvSpPr>
        <p:spPr>
          <a:xfrm>
            <a:off x="1732602" y="3743394"/>
            <a:ext cx="49530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CL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IQ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U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21" name="object 49">
            <a:extLst>
              <a:ext uri="{FF2B5EF4-FFF2-40B4-BE49-F238E27FC236}">
                <a16:creationId xmlns:a16="http://schemas.microsoft.com/office/drawing/2014/main" id="{BFC7D60A-89DE-F8AF-202A-7884632E68B1}"/>
              </a:ext>
            </a:extLst>
          </p:cNvPr>
          <p:cNvGrpSpPr/>
          <p:nvPr/>
        </p:nvGrpSpPr>
        <p:grpSpPr>
          <a:xfrm>
            <a:off x="2442977" y="3689749"/>
            <a:ext cx="662305" cy="304165"/>
            <a:chOff x="2442977" y="4362099"/>
            <a:chExt cx="662305" cy="304165"/>
          </a:xfrm>
        </p:grpSpPr>
        <p:sp>
          <p:nvSpPr>
            <p:cNvPr id="222" name="object 50">
              <a:extLst>
                <a:ext uri="{FF2B5EF4-FFF2-40B4-BE49-F238E27FC236}">
                  <a16:creationId xmlns:a16="http://schemas.microsoft.com/office/drawing/2014/main" id="{289AEFF1-4167-859E-F143-1342FFDA72D8}"/>
                </a:ext>
              </a:extLst>
            </p:cNvPr>
            <p:cNvSpPr/>
            <p:nvPr/>
          </p:nvSpPr>
          <p:spPr>
            <a:xfrm>
              <a:off x="2448692" y="4404330"/>
              <a:ext cx="650875" cy="255904"/>
            </a:xfrm>
            <a:custGeom>
              <a:avLst/>
              <a:gdLst/>
              <a:ahLst/>
              <a:cxnLst/>
              <a:rect l="l" t="t" r="r" b="b"/>
              <a:pathLst>
                <a:path w="650875" h="255904">
                  <a:moveTo>
                    <a:pt x="650393" y="0"/>
                  </a:moveTo>
                  <a:lnTo>
                    <a:pt x="578951" y="22838"/>
                  </a:lnTo>
                  <a:lnTo>
                    <a:pt x="528590" y="28492"/>
                  </a:lnTo>
                  <a:lnTo>
                    <a:pt x="468210" y="32803"/>
                  </a:lnTo>
                  <a:lnTo>
                    <a:pt x="399761" y="35550"/>
                  </a:lnTo>
                  <a:lnTo>
                    <a:pt x="325196" y="36515"/>
                  </a:lnTo>
                  <a:lnTo>
                    <a:pt x="250631" y="35550"/>
                  </a:lnTo>
                  <a:lnTo>
                    <a:pt x="182183" y="32803"/>
                  </a:lnTo>
                  <a:lnTo>
                    <a:pt x="121802" y="28492"/>
                  </a:lnTo>
                  <a:lnTo>
                    <a:pt x="71441" y="22838"/>
                  </a:lnTo>
                  <a:lnTo>
                    <a:pt x="33053" y="16058"/>
                  </a:lnTo>
                  <a:lnTo>
                    <a:pt x="0" y="0"/>
                  </a:lnTo>
                  <a:lnTo>
                    <a:pt x="0" y="219094"/>
                  </a:lnTo>
                  <a:lnTo>
                    <a:pt x="71441" y="241932"/>
                  </a:lnTo>
                  <a:lnTo>
                    <a:pt x="121802" y="247587"/>
                  </a:lnTo>
                  <a:lnTo>
                    <a:pt x="182183" y="251898"/>
                  </a:lnTo>
                  <a:lnTo>
                    <a:pt x="250631" y="254645"/>
                  </a:lnTo>
                  <a:lnTo>
                    <a:pt x="325196" y="255610"/>
                  </a:lnTo>
                  <a:lnTo>
                    <a:pt x="399761" y="254645"/>
                  </a:lnTo>
                  <a:lnTo>
                    <a:pt x="468210" y="251898"/>
                  </a:lnTo>
                  <a:lnTo>
                    <a:pt x="528590" y="247587"/>
                  </a:lnTo>
                  <a:lnTo>
                    <a:pt x="578951" y="241932"/>
                  </a:lnTo>
                  <a:lnTo>
                    <a:pt x="617340" y="235152"/>
                  </a:lnTo>
                  <a:lnTo>
                    <a:pt x="650393" y="219094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object 51">
              <a:extLst>
                <a:ext uri="{FF2B5EF4-FFF2-40B4-BE49-F238E27FC236}">
                  <a16:creationId xmlns:a16="http://schemas.microsoft.com/office/drawing/2014/main" id="{73F239A9-3C2E-D464-49C6-6D1DB4A35512}"/>
                </a:ext>
              </a:extLst>
            </p:cNvPr>
            <p:cNvSpPr/>
            <p:nvPr/>
          </p:nvSpPr>
          <p:spPr>
            <a:xfrm>
              <a:off x="2448692" y="4367814"/>
              <a:ext cx="650875" cy="73025"/>
            </a:xfrm>
            <a:custGeom>
              <a:avLst/>
              <a:gdLst/>
              <a:ahLst/>
              <a:cxnLst/>
              <a:rect l="l" t="t" r="r" b="b"/>
              <a:pathLst>
                <a:path w="650875" h="73025">
                  <a:moveTo>
                    <a:pt x="325196" y="0"/>
                  </a:moveTo>
                  <a:lnTo>
                    <a:pt x="250631" y="964"/>
                  </a:lnTo>
                  <a:lnTo>
                    <a:pt x="182183" y="3711"/>
                  </a:lnTo>
                  <a:lnTo>
                    <a:pt x="121802" y="8022"/>
                  </a:lnTo>
                  <a:lnTo>
                    <a:pt x="71441" y="13677"/>
                  </a:lnTo>
                  <a:lnTo>
                    <a:pt x="33053" y="20457"/>
                  </a:lnTo>
                  <a:lnTo>
                    <a:pt x="0" y="36516"/>
                  </a:lnTo>
                  <a:lnTo>
                    <a:pt x="8588" y="44888"/>
                  </a:lnTo>
                  <a:lnTo>
                    <a:pt x="71441" y="59354"/>
                  </a:lnTo>
                  <a:lnTo>
                    <a:pt x="121802" y="65009"/>
                  </a:lnTo>
                  <a:lnTo>
                    <a:pt x="182183" y="69319"/>
                  </a:lnTo>
                  <a:lnTo>
                    <a:pt x="250631" y="72066"/>
                  </a:lnTo>
                  <a:lnTo>
                    <a:pt x="325196" y="73031"/>
                  </a:lnTo>
                  <a:lnTo>
                    <a:pt x="399761" y="72066"/>
                  </a:lnTo>
                  <a:lnTo>
                    <a:pt x="468210" y="69319"/>
                  </a:lnTo>
                  <a:lnTo>
                    <a:pt x="528590" y="65009"/>
                  </a:lnTo>
                  <a:lnTo>
                    <a:pt x="578951" y="59354"/>
                  </a:lnTo>
                  <a:lnTo>
                    <a:pt x="617340" y="52574"/>
                  </a:lnTo>
                  <a:lnTo>
                    <a:pt x="650393" y="36516"/>
                  </a:lnTo>
                  <a:lnTo>
                    <a:pt x="641805" y="28143"/>
                  </a:lnTo>
                  <a:lnTo>
                    <a:pt x="578951" y="13677"/>
                  </a:lnTo>
                  <a:lnTo>
                    <a:pt x="528590" y="8022"/>
                  </a:lnTo>
                  <a:lnTo>
                    <a:pt x="468210" y="3711"/>
                  </a:lnTo>
                  <a:lnTo>
                    <a:pt x="399761" y="964"/>
                  </a:lnTo>
                  <a:lnTo>
                    <a:pt x="325196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object 52">
              <a:extLst>
                <a:ext uri="{FF2B5EF4-FFF2-40B4-BE49-F238E27FC236}">
                  <a16:creationId xmlns:a16="http://schemas.microsoft.com/office/drawing/2014/main" id="{BD72F168-964F-86B9-5064-A20906FF13F6}"/>
                </a:ext>
              </a:extLst>
            </p:cNvPr>
            <p:cNvSpPr/>
            <p:nvPr/>
          </p:nvSpPr>
          <p:spPr>
            <a:xfrm>
              <a:off x="2448692" y="4367814"/>
              <a:ext cx="650875" cy="292735"/>
            </a:xfrm>
            <a:custGeom>
              <a:avLst/>
              <a:gdLst/>
              <a:ahLst/>
              <a:cxnLst/>
              <a:rect l="l" t="t" r="r" b="b"/>
              <a:pathLst>
                <a:path w="650875" h="292735">
                  <a:moveTo>
                    <a:pt x="650393" y="36515"/>
                  </a:moveTo>
                  <a:lnTo>
                    <a:pt x="578951" y="59354"/>
                  </a:lnTo>
                  <a:lnTo>
                    <a:pt x="528590" y="65009"/>
                  </a:lnTo>
                  <a:lnTo>
                    <a:pt x="468210" y="69319"/>
                  </a:lnTo>
                  <a:lnTo>
                    <a:pt x="399761" y="72066"/>
                  </a:lnTo>
                  <a:lnTo>
                    <a:pt x="325196" y="73031"/>
                  </a:lnTo>
                  <a:lnTo>
                    <a:pt x="250632" y="72066"/>
                  </a:lnTo>
                  <a:lnTo>
                    <a:pt x="182183" y="69319"/>
                  </a:lnTo>
                  <a:lnTo>
                    <a:pt x="121802" y="65009"/>
                  </a:lnTo>
                  <a:lnTo>
                    <a:pt x="71442" y="59354"/>
                  </a:lnTo>
                  <a:lnTo>
                    <a:pt x="33053" y="52574"/>
                  </a:lnTo>
                  <a:lnTo>
                    <a:pt x="0" y="36515"/>
                  </a:lnTo>
                  <a:lnTo>
                    <a:pt x="8588" y="28142"/>
                  </a:lnTo>
                  <a:lnTo>
                    <a:pt x="71442" y="13676"/>
                  </a:lnTo>
                  <a:lnTo>
                    <a:pt x="121802" y="8022"/>
                  </a:lnTo>
                  <a:lnTo>
                    <a:pt x="182183" y="3711"/>
                  </a:lnTo>
                  <a:lnTo>
                    <a:pt x="250632" y="964"/>
                  </a:lnTo>
                  <a:lnTo>
                    <a:pt x="325196" y="0"/>
                  </a:lnTo>
                  <a:lnTo>
                    <a:pt x="399761" y="964"/>
                  </a:lnTo>
                  <a:lnTo>
                    <a:pt x="468210" y="3711"/>
                  </a:lnTo>
                  <a:lnTo>
                    <a:pt x="528590" y="8022"/>
                  </a:lnTo>
                  <a:lnTo>
                    <a:pt x="578951" y="13676"/>
                  </a:lnTo>
                  <a:lnTo>
                    <a:pt x="617340" y="20456"/>
                  </a:lnTo>
                  <a:lnTo>
                    <a:pt x="650393" y="36515"/>
                  </a:lnTo>
                  <a:lnTo>
                    <a:pt x="650393" y="255610"/>
                  </a:lnTo>
                  <a:lnTo>
                    <a:pt x="578951" y="278449"/>
                  </a:lnTo>
                  <a:lnTo>
                    <a:pt x="528590" y="284103"/>
                  </a:lnTo>
                  <a:lnTo>
                    <a:pt x="468210" y="288414"/>
                  </a:lnTo>
                  <a:lnTo>
                    <a:pt x="399761" y="291161"/>
                  </a:lnTo>
                  <a:lnTo>
                    <a:pt x="325196" y="292126"/>
                  </a:lnTo>
                  <a:lnTo>
                    <a:pt x="250632" y="291161"/>
                  </a:lnTo>
                  <a:lnTo>
                    <a:pt x="182183" y="288414"/>
                  </a:lnTo>
                  <a:lnTo>
                    <a:pt x="121802" y="284103"/>
                  </a:lnTo>
                  <a:lnTo>
                    <a:pt x="71442" y="278449"/>
                  </a:lnTo>
                  <a:lnTo>
                    <a:pt x="33053" y="271668"/>
                  </a:lnTo>
                  <a:lnTo>
                    <a:pt x="0" y="255610"/>
                  </a:lnTo>
                  <a:lnTo>
                    <a:pt x="0" y="36515"/>
                  </a:lnTo>
                </a:path>
              </a:pathLst>
            </a:custGeom>
            <a:ln w="11023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" name="object 53">
            <a:extLst>
              <a:ext uri="{FF2B5EF4-FFF2-40B4-BE49-F238E27FC236}">
                <a16:creationId xmlns:a16="http://schemas.microsoft.com/office/drawing/2014/main" id="{32066EA4-1AC8-155F-1E8C-4FF977B3D0CF}"/>
              </a:ext>
            </a:extLst>
          </p:cNvPr>
          <p:cNvSpPr txBox="1"/>
          <p:nvPr/>
        </p:nvSpPr>
        <p:spPr>
          <a:xfrm>
            <a:off x="2526305" y="3743394"/>
            <a:ext cx="49530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CL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IQ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U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26" name="object 54">
            <a:extLst>
              <a:ext uri="{FF2B5EF4-FFF2-40B4-BE49-F238E27FC236}">
                <a16:creationId xmlns:a16="http://schemas.microsoft.com/office/drawing/2014/main" id="{1BD39FBC-6675-DC82-4F36-298CC0F96E33}"/>
              </a:ext>
            </a:extLst>
          </p:cNvPr>
          <p:cNvGrpSpPr/>
          <p:nvPr/>
        </p:nvGrpSpPr>
        <p:grpSpPr>
          <a:xfrm>
            <a:off x="3253213" y="3689749"/>
            <a:ext cx="656590" cy="304165"/>
            <a:chOff x="3253213" y="4362099"/>
            <a:chExt cx="656590" cy="304165"/>
          </a:xfrm>
        </p:grpSpPr>
        <p:sp>
          <p:nvSpPr>
            <p:cNvPr id="227" name="object 55">
              <a:extLst>
                <a:ext uri="{FF2B5EF4-FFF2-40B4-BE49-F238E27FC236}">
                  <a16:creationId xmlns:a16="http://schemas.microsoft.com/office/drawing/2014/main" id="{DF52AFED-01F0-9EEA-A180-38E18B6EA63B}"/>
                </a:ext>
              </a:extLst>
            </p:cNvPr>
            <p:cNvSpPr/>
            <p:nvPr/>
          </p:nvSpPr>
          <p:spPr>
            <a:xfrm>
              <a:off x="3258928" y="4404330"/>
              <a:ext cx="645160" cy="255904"/>
            </a:xfrm>
            <a:custGeom>
              <a:avLst/>
              <a:gdLst/>
              <a:ahLst/>
              <a:cxnLst/>
              <a:rect l="l" t="t" r="r" b="b"/>
              <a:pathLst>
                <a:path w="645160" h="255904">
                  <a:moveTo>
                    <a:pt x="644881" y="0"/>
                  </a:moveTo>
                  <a:lnTo>
                    <a:pt x="574045" y="22838"/>
                  </a:lnTo>
                  <a:lnTo>
                    <a:pt x="524110" y="28493"/>
                  </a:lnTo>
                  <a:lnTo>
                    <a:pt x="464241" y="32803"/>
                  </a:lnTo>
                  <a:lnTo>
                    <a:pt x="396373" y="35550"/>
                  </a:lnTo>
                  <a:lnTo>
                    <a:pt x="322440" y="36515"/>
                  </a:lnTo>
                  <a:lnTo>
                    <a:pt x="248507" y="35550"/>
                  </a:lnTo>
                  <a:lnTo>
                    <a:pt x="180639" y="32803"/>
                  </a:lnTo>
                  <a:lnTo>
                    <a:pt x="120770" y="28493"/>
                  </a:lnTo>
                  <a:lnTo>
                    <a:pt x="70836" y="22838"/>
                  </a:lnTo>
                  <a:lnTo>
                    <a:pt x="32773" y="16058"/>
                  </a:lnTo>
                  <a:lnTo>
                    <a:pt x="0" y="0"/>
                  </a:lnTo>
                  <a:lnTo>
                    <a:pt x="0" y="219094"/>
                  </a:lnTo>
                  <a:lnTo>
                    <a:pt x="70836" y="241932"/>
                  </a:lnTo>
                  <a:lnTo>
                    <a:pt x="120770" y="247587"/>
                  </a:lnTo>
                  <a:lnTo>
                    <a:pt x="180639" y="251898"/>
                  </a:lnTo>
                  <a:lnTo>
                    <a:pt x="248507" y="254645"/>
                  </a:lnTo>
                  <a:lnTo>
                    <a:pt x="322440" y="255610"/>
                  </a:lnTo>
                  <a:lnTo>
                    <a:pt x="396373" y="254645"/>
                  </a:lnTo>
                  <a:lnTo>
                    <a:pt x="464241" y="251898"/>
                  </a:lnTo>
                  <a:lnTo>
                    <a:pt x="524110" y="247587"/>
                  </a:lnTo>
                  <a:lnTo>
                    <a:pt x="574045" y="241932"/>
                  </a:lnTo>
                  <a:lnTo>
                    <a:pt x="612108" y="235152"/>
                  </a:lnTo>
                  <a:lnTo>
                    <a:pt x="644881" y="219094"/>
                  </a:lnTo>
                  <a:lnTo>
                    <a:pt x="64488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object 56">
              <a:extLst>
                <a:ext uri="{FF2B5EF4-FFF2-40B4-BE49-F238E27FC236}">
                  <a16:creationId xmlns:a16="http://schemas.microsoft.com/office/drawing/2014/main" id="{CB120D97-461C-45B1-806D-BC1DBBCD2DDA}"/>
                </a:ext>
              </a:extLst>
            </p:cNvPr>
            <p:cNvSpPr/>
            <p:nvPr/>
          </p:nvSpPr>
          <p:spPr>
            <a:xfrm>
              <a:off x="3258928" y="4367814"/>
              <a:ext cx="645160" cy="73025"/>
            </a:xfrm>
            <a:custGeom>
              <a:avLst/>
              <a:gdLst/>
              <a:ahLst/>
              <a:cxnLst/>
              <a:rect l="l" t="t" r="r" b="b"/>
              <a:pathLst>
                <a:path w="645160" h="73025">
                  <a:moveTo>
                    <a:pt x="322440" y="0"/>
                  </a:moveTo>
                  <a:lnTo>
                    <a:pt x="248507" y="964"/>
                  </a:lnTo>
                  <a:lnTo>
                    <a:pt x="180639" y="3711"/>
                  </a:lnTo>
                  <a:lnTo>
                    <a:pt x="120770" y="8022"/>
                  </a:lnTo>
                  <a:lnTo>
                    <a:pt x="70836" y="13677"/>
                  </a:lnTo>
                  <a:lnTo>
                    <a:pt x="32773" y="20457"/>
                  </a:lnTo>
                  <a:lnTo>
                    <a:pt x="0" y="36516"/>
                  </a:lnTo>
                  <a:lnTo>
                    <a:pt x="8515" y="44889"/>
                  </a:lnTo>
                  <a:lnTo>
                    <a:pt x="70836" y="59354"/>
                  </a:lnTo>
                  <a:lnTo>
                    <a:pt x="120770" y="65009"/>
                  </a:lnTo>
                  <a:lnTo>
                    <a:pt x="180639" y="69320"/>
                  </a:lnTo>
                  <a:lnTo>
                    <a:pt x="248507" y="72067"/>
                  </a:lnTo>
                  <a:lnTo>
                    <a:pt x="322440" y="73031"/>
                  </a:lnTo>
                  <a:lnTo>
                    <a:pt x="396373" y="72067"/>
                  </a:lnTo>
                  <a:lnTo>
                    <a:pt x="464241" y="69320"/>
                  </a:lnTo>
                  <a:lnTo>
                    <a:pt x="524110" y="65009"/>
                  </a:lnTo>
                  <a:lnTo>
                    <a:pt x="574045" y="59354"/>
                  </a:lnTo>
                  <a:lnTo>
                    <a:pt x="612108" y="52575"/>
                  </a:lnTo>
                  <a:lnTo>
                    <a:pt x="644881" y="36516"/>
                  </a:lnTo>
                  <a:lnTo>
                    <a:pt x="636365" y="28143"/>
                  </a:lnTo>
                  <a:lnTo>
                    <a:pt x="574045" y="13677"/>
                  </a:lnTo>
                  <a:lnTo>
                    <a:pt x="524110" y="8022"/>
                  </a:lnTo>
                  <a:lnTo>
                    <a:pt x="464241" y="3711"/>
                  </a:lnTo>
                  <a:lnTo>
                    <a:pt x="396373" y="964"/>
                  </a:lnTo>
                  <a:lnTo>
                    <a:pt x="322440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object 57">
              <a:extLst>
                <a:ext uri="{FF2B5EF4-FFF2-40B4-BE49-F238E27FC236}">
                  <a16:creationId xmlns:a16="http://schemas.microsoft.com/office/drawing/2014/main" id="{442AC930-3CDD-547D-3E10-DD800ACCE9FA}"/>
                </a:ext>
              </a:extLst>
            </p:cNvPr>
            <p:cNvSpPr/>
            <p:nvPr/>
          </p:nvSpPr>
          <p:spPr>
            <a:xfrm>
              <a:off x="3258928" y="4367814"/>
              <a:ext cx="645160" cy="292735"/>
            </a:xfrm>
            <a:custGeom>
              <a:avLst/>
              <a:gdLst/>
              <a:ahLst/>
              <a:cxnLst/>
              <a:rect l="l" t="t" r="r" b="b"/>
              <a:pathLst>
                <a:path w="645160" h="292735">
                  <a:moveTo>
                    <a:pt x="644881" y="36515"/>
                  </a:moveTo>
                  <a:lnTo>
                    <a:pt x="574045" y="59354"/>
                  </a:lnTo>
                  <a:lnTo>
                    <a:pt x="524111" y="65009"/>
                  </a:lnTo>
                  <a:lnTo>
                    <a:pt x="464242" y="69320"/>
                  </a:lnTo>
                  <a:lnTo>
                    <a:pt x="396373" y="72067"/>
                  </a:lnTo>
                  <a:lnTo>
                    <a:pt x="322440" y="73031"/>
                  </a:lnTo>
                  <a:lnTo>
                    <a:pt x="248508" y="72067"/>
                  </a:lnTo>
                  <a:lnTo>
                    <a:pt x="180639" y="69320"/>
                  </a:lnTo>
                  <a:lnTo>
                    <a:pt x="120770" y="65009"/>
                  </a:lnTo>
                  <a:lnTo>
                    <a:pt x="70836" y="59354"/>
                  </a:lnTo>
                  <a:lnTo>
                    <a:pt x="32773" y="52574"/>
                  </a:lnTo>
                  <a:lnTo>
                    <a:pt x="0" y="36515"/>
                  </a:lnTo>
                  <a:lnTo>
                    <a:pt x="8515" y="28143"/>
                  </a:lnTo>
                  <a:lnTo>
                    <a:pt x="70836" y="13677"/>
                  </a:lnTo>
                  <a:lnTo>
                    <a:pt x="120770" y="8022"/>
                  </a:lnTo>
                  <a:lnTo>
                    <a:pt x="180639" y="3711"/>
                  </a:lnTo>
                  <a:lnTo>
                    <a:pt x="248508" y="964"/>
                  </a:lnTo>
                  <a:lnTo>
                    <a:pt x="322440" y="0"/>
                  </a:lnTo>
                  <a:lnTo>
                    <a:pt x="396373" y="964"/>
                  </a:lnTo>
                  <a:lnTo>
                    <a:pt x="464242" y="3711"/>
                  </a:lnTo>
                  <a:lnTo>
                    <a:pt x="524111" y="8022"/>
                  </a:lnTo>
                  <a:lnTo>
                    <a:pt x="574045" y="13677"/>
                  </a:lnTo>
                  <a:lnTo>
                    <a:pt x="612108" y="20457"/>
                  </a:lnTo>
                  <a:lnTo>
                    <a:pt x="644881" y="36515"/>
                  </a:lnTo>
                  <a:lnTo>
                    <a:pt x="644881" y="255610"/>
                  </a:lnTo>
                  <a:lnTo>
                    <a:pt x="574045" y="278448"/>
                  </a:lnTo>
                  <a:lnTo>
                    <a:pt x="524111" y="284103"/>
                  </a:lnTo>
                  <a:lnTo>
                    <a:pt x="464242" y="288414"/>
                  </a:lnTo>
                  <a:lnTo>
                    <a:pt x="396373" y="291161"/>
                  </a:lnTo>
                  <a:lnTo>
                    <a:pt x="322440" y="292126"/>
                  </a:lnTo>
                  <a:lnTo>
                    <a:pt x="248508" y="291161"/>
                  </a:lnTo>
                  <a:lnTo>
                    <a:pt x="180639" y="288414"/>
                  </a:lnTo>
                  <a:lnTo>
                    <a:pt x="120770" y="284103"/>
                  </a:lnTo>
                  <a:lnTo>
                    <a:pt x="70836" y="278448"/>
                  </a:lnTo>
                  <a:lnTo>
                    <a:pt x="32773" y="271668"/>
                  </a:lnTo>
                  <a:lnTo>
                    <a:pt x="0" y="255610"/>
                  </a:lnTo>
                  <a:lnTo>
                    <a:pt x="0" y="36515"/>
                  </a:lnTo>
                </a:path>
              </a:pathLst>
            </a:custGeom>
            <a:ln w="11023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0" name="object 58">
            <a:extLst>
              <a:ext uri="{FF2B5EF4-FFF2-40B4-BE49-F238E27FC236}">
                <a16:creationId xmlns:a16="http://schemas.microsoft.com/office/drawing/2014/main" id="{A57429E2-0510-0215-BA7B-5875C911260F}"/>
              </a:ext>
            </a:extLst>
          </p:cNvPr>
          <p:cNvSpPr txBox="1"/>
          <p:nvPr/>
        </p:nvSpPr>
        <p:spPr>
          <a:xfrm>
            <a:off x="3333687" y="3743394"/>
            <a:ext cx="49530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CL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IQ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U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31" name="object 59">
            <a:extLst>
              <a:ext uri="{FF2B5EF4-FFF2-40B4-BE49-F238E27FC236}">
                <a16:creationId xmlns:a16="http://schemas.microsoft.com/office/drawing/2014/main" id="{4427EE6D-2EEC-912D-4F09-ACEF29334A96}"/>
              </a:ext>
            </a:extLst>
          </p:cNvPr>
          <p:cNvGrpSpPr/>
          <p:nvPr/>
        </p:nvGrpSpPr>
        <p:grpSpPr>
          <a:xfrm>
            <a:off x="4063448" y="3689749"/>
            <a:ext cx="662305" cy="304165"/>
            <a:chOff x="4063448" y="4362099"/>
            <a:chExt cx="662305" cy="304165"/>
          </a:xfrm>
        </p:grpSpPr>
        <p:sp>
          <p:nvSpPr>
            <p:cNvPr id="232" name="object 60">
              <a:extLst>
                <a:ext uri="{FF2B5EF4-FFF2-40B4-BE49-F238E27FC236}">
                  <a16:creationId xmlns:a16="http://schemas.microsoft.com/office/drawing/2014/main" id="{65C7DE49-4C0A-D5DC-019B-A82C725E24D0}"/>
                </a:ext>
              </a:extLst>
            </p:cNvPr>
            <p:cNvSpPr/>
            <p:nvPr/>
          </p:nvSpPr>
          <p:spPr>
            <a:xfrm>
              <a:off x="4069163" y="4404330"/>
              <a:ext cx="650875" cy="255904"/>
            </a:xfrm>
            <a:custGeom>
              <a:avLst/>
              <a:gdLst/>
              <a:ahLst/>
              <a:cxnLst/>
              <a:rect l="l" t="t" r="r" b="b"/>
              <a:pathLst>
                <a:path w="650875" h="255904">
                  <a:moveTo>
                    <a:pt x="650393" y="0"/>
                  </a:moveTo>
                  <a:lnTo>
                    <a:pt x="578951" y="22838"/>
                  </a:lnTo>
                  <a:lnTo>
                    <a:pt x="528591" y="28492"/>
                  </a:lnTo>
                  <a:lnTo>
                    <a:pt x="468210" y="32803"/>
                  </a:lnTo>
                  <a:lnTo>
                    <a:pt x="399761" y="35550"/>
                  </a:lnTo>
                  <a:lnTo>
                    <a:pt x="325197" y="36515"/>
                  </a:lnTo>
                  <a:lnTo>
                    <a:pt x="250632" y="35550"/>
                  </a:lnTo>
                  <a:lnTo>
                    <a:pt x="182183" y="32803"/>
                  </a:lnTo>
                  <a:lnTo>
                    <a:pt x="121802" y="28492"/>
                  </a:lnTo>
                  <a:lnTo>
                    <a:pt x="71442" y="22838"/>
                  </a:lnTo>
                  <a:lnTo>
                    <a:pt x="33053" y="16058"/>
                  </a:lnTo>
                  <a:lnTo>
                    <a:pt x="0" y="0"/>
                  </a:lnTo>
                  <a:lnTo>
                    <a:pt x="0" y="219094"/>
                  </a:lnTo>
                  <a:lnTo>
                    <a:pt x="71442" y="241932"/>
                  </a:lnTo>
                  <a:lnTo>
                    <a:pt x="121802" y="247587"/>
                  </a:lnTo>
                  <a:lnTo>
                    <a:pt x="182183" y="251898"/>
                  </a:lnTo>
                  <a:lnTo>
                    <a:pt x="250632" y="254645"/>
                  </a:lnTo>
                  <a:lnTo>
                    <a:pt x="325197" y="255610"/>
                  </a:lnTo>
                  <a:lnTo>
                    <a:pt x="399761" y="254645"/>
                  </a:lnTo>
                  <a:lnTo>
                    <a:pt x="468210" y="251898"/>
                  </a:lnTo>
                  <a:lnTo>
                    <a:pt x="528591" y="247587"/>
                  </a:lnTo>
                  <a:lnTo>
                    <a:pt x="578951" y="241932"/>
                  </a:lnTo>
                  <a:lnTo>
                    <a:pt x="617340" y="235152"/>
                  </a:lnTo>
                  <a:lnTo>
                    <a:pt x="650393" y="219094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object 61">
              <a:extLst>
                <a:ext uri="{FF2B5EF4-FFF2-40B4-BE49-F238E27FC236}">
                  <a16:creationId xmlns:a16="http://schemas.microsoft.com/office/drawing/2014/main" id="{A53D1015-486D-C2D1-2FE4-61D8E7BCF11E}"/>
                </a:ext>
              </a:extLst>
            </p:cNvPr>
            <p:cNvSpPr/>
            <p:nvPr/>
          </p:nvSpPr>
          <p:spPr>
            <a:xfrm>
              <a:off x="4069163" y="4367814"/>
              <a:ext cx="650875" cy="73025"/>
            </a:xfrm>
            <a:custGeom>
              <a:avLst/>
              <a:gdLst/>
              <a:ahLst/>
              <a:cxnLst/>
              <a:rect l="l" t="t" r="r" b="b"/>
              <a:pathLst>
                <a:path w="650875" h="73025">
                  <a:moveTo>
                    <a:pt x="325197" y="0"/>
                  </a:moveTo>
                  <a:lnTo>
                    <a:pt x="250632" y="964"/>
                  </a:lnTo>
                  <a:lnTo>
                    <a:pt x="182183" y="3711"/>
                  </a:lnTo>
                  <a:lnTo>
                    <a:pt x="121802" y="8022"/>
                  </a:lnTo>
                  <a:lnTo>
                    <a:pt x="71442" y="13677"/>
                  </a:lnTo>
                  <a:lnTo>
                    <a:pt x="33053" y="20457"/>
                  </a:lnTo>
                  <a:lnTo>
                    <a:pt x="0" y="36516"/>
                  </a:lnTo>
                  <a:lnTo>
                    <a:pt x="8588" y="44888"/>
                  </a:lnTo>
                  <a:lnTo>
                    <a:pt x="71442" y="59354"/>
                  </a:lnTo>
                  <a:lnTo>
                    <a:pt x="121802" y="65009"/>
                  </a:lnTo>
                  <a:lnTo>
                    <a:pt x="182183" y="69319"/>
                  </a:lnTo>
                  <a:lnTo>
                    <a:pt x="250632" y="72066"/>
                  </a:lnTo>
                  <a:lnTo>
                    <a:pt x="325197" y="73031"/>
                  </a:lnTo>
                  <a:lnTo>
                    <a:pt x="399761" y="72066"/>
                  </a:lnTo>
                  <a:lnTo>
                    <a:pt x="468210" y="69319"/>
                  </a:lnTo>
                  <a:lnTo>
                    <a:pt x="528591" y="65009"/>
                  </a:lnTo>
                  <a:lnTo>
                    <a:pt x="578951" y="59354"/>
                  </a:lnTo>
                  <a:lnTo>
                    <a:pt x="617340" y="52574"/>
                  </a:lnTo>
                  <a:lnTo>
                    <a:pt x="650393" y="36516"/>
                  </a:lnTo>
                  <a:lnTo>
                    <a:pt x="641805" y="28143"/>
                  </a:lnTo>
                  <a:lnTo>
                    <a:pt x="578951" y="13677"/>
                  </a:lnTo>
                  <a:lnTo>
                    <a:pt x="528591" y="8022"/>
                  </a:lnTo>
                  <a:lnTo>
                    <a:pt x="468210" y="3711"/>
                  </a:lnTo>
                  <a:lnTo>
                    <a:pt x="399761" y="964"/>
                  </a:lnTo>
                  <a:lnTo>
                    <a:pt x="325197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bject 62">
              <a:extLst>
                <a:ext uri="{FF2B5EF4-FFF2-40B4-BE49-F238E27FC236}">
                  <a16:creationId xmlns:a16="http://schemas.microsoft.com/office/drawing/2014/main" id="{037B810C-E1B4-CFE0-0E6F-1203C27CD1CB}"/>
                </a:ext>
              </a:extLst>
            </p:cNvPr>
            <p:cNvSpPr/>
            <p:nvPr/>
          </p:nvSpPr>
          <p:spPr>
            <a:xfrm>
              <a:off x="4069163" y="4367814"/>
              <a:ext cx="650875" cy="292735"/>
            </a:xfrm>
            <a:custGeom>
              <a:avLst/>
              <a:gdLst/>
              <a:ahLst/>
              <a:cxnLst/>
              <a:rect l="l" t="t" r="r" b="b"/>
              <a:pathLst>
                <a:path w="650875" h="292735">
                  <a:moveTo>
                    <a:pt x="650393" y="36515"/>
                  </a:moveTo>
                  <a:lnTo>
                    <a:pt x="578951" y="59354"/>
                  </a:lnTo>
                  <a:lnTo>
                    <a:pt x="528590" y="65009"/>
                  </a:lnTo>
                  <a:lnTo>
                    <a:pt x="468210" y="69319"/>
                  </a:lnTo>
                  <a:lnTo>
                    <a:pt x="399761" y="72066"/>
                  </a:lnTo>
                  <a:lnTo>
                    <a:pt x="325196" y="73031"/>
                  </a:lnTo>
                  <a:lnTo>
                    <a:pt x="250632" y="72066"/>
                  </a:lnTo>
                  <a:lnTo>
                    <a:pt x="182183" y="69319"/>
                  </a:lnTo>
                  <a:lnTo>
                    <a:pt x="121802" y="65009"/>
                  </a:lnTo>
                  <a:lnTo>
                    <a:pt x="71442" y="59354"/>
                  </a:lnTo>
                  <a:lnTo>
                    <a:pt x="33053" y="52574"/>
                  </a:lnTo>
                  <a:lnTo>
                    <a:pt x="0" y="36515"/>
                  </a:lnTo>
                  <a:lnTo>
                    <a:pt x="8588" y="28142"/>
                  </a:lnTo>
                  <a:lnTo>
                    <a:pt x="71442" y="13676"/>
                  </a:lnTo>
                  <a:lnTo>
                    <a:pt x="121802" y="8022"/>
                  </a:lnTo>
                  <a:lnTo>
                    <a:pt x="182183" y="3711"/>
                  </a:lnTo>
                  <a:lnTo>
                    <a:pt x="250632" y="964"/>
                  </a:lnTo>
                  <a:lnTo>
                    <a:pt x="325196" y="0"/>
                  </a:lnTo>
                  <a:lnTo>
                    <a:pt x="399761" y="964"/>
                  </a:lnTo>
                  <a:lnTo>
                    <a:pt x="468210" y="3711"/>
                  </a:lnTo>
                  <a:lnTo>
                    <a:pt x="528590" y="8022"/>
                  </a:lnTo>
                  <a:lnTo>
                    <a:pt x="578951" y="13676"/>
                  </a:lnTo>
                  <a:lnTo>
                    <a:pt x="617340" y="20456"/>
                  </a:lnTo>
                  <a:lnTo>
                    <a:pt x="650393" y="36515"/>
                  </a:lnTo>
                  <a:lnTo>
                    <a:pt x="650393" y="255610"/>
                  </a:lnTo>
                  <a:lnTo>
                    <a:pt x="578951" y="278449"/>
                  </a:lnTo>
                  <a:lnTo>
                    <a:pt x="528590" y="284103"/>
                  </a:lnTo>
                  <a:lnTo>
                    <a:pt x="468210" y="288414"/>
                  </a:lnTo>
                  <a:lnTo>
                    <a:pt x="399761" y="291161"/>
                  </a:lnTo>
                  <a:lnTo>
                    <a:pt x="325196" y="292126"/>
                  </a:lnTo>
                  <a:lnTo>
                    <a:pt x="250632" y="291161"/>
                  </a:lnTo>
                  <a:lnTo>
                    <a:pt x="182183" y="288414"/>
                  </a:lnTo>
                  <a:lnTo>
                    <a:pt x="121802" y="284103"/>
                  </a:lnTo>
                  <a:lnTo>
                    <a:pt x="71442" y="278449"/>
                  </a:lnTo>
                  <a:lnTo>
                    <a:pt x="33053" y="271668"/>
                  </a:lnTo>
                  <a:lnTo>
                    <a:pt x="0" y="255610"/>
                  </a:lnTo>
                  <a:lnTo>
                    <a:pt x="0" y="36515"/>
                  </a:lnTo>
                </a:path>
              </a:pathLst>
            </a:custGeom>
            <a:ln w="11023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5" name="object 63">
            <a:extLst>
              <a:ext uri="{FF2B5EF4-FFF2-40B4-BE49-F238E27FC236}">
                <a16:creationId xmlns:a16="http://schemas.microsoft.com/office/drawing/2014/main" id="{57A9B929-F89A-FADF-1448-FC847CDA8018}"/>
              </a:ext>
            </a:extLst>
          </p:cNvPr>
          <p:cNvSpPr txBox="1"/>
          <p:nvPr/>
        </p:nvSpPr>
        <p:spPr>
          <a:xfrm>
            <a:off x="4145631" y="3743394"/>
            <a:ext cx="49530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CL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IQ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U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36" name="object 64">
            <a:extLst>
              <a:ext uri="{FF2B5EF4-FFF2-40B4-BE49-F238E27FC236}">
                <a16:creationId xmlns:a16="http://schemas.microsoft.com/office/drawing/2014/main" id="{43D01E34-2117-D027-DA0D-B820EB91297C}"/>
              </a:ext>
            </a:extLst>
          </p:cNvPr>
          <p:cNvGrpSpPr/>
          <p:nvPr/>
        </p:nvGrpSpPr>
        <p:grpSpPr>
          <a:xfrm>
            <a:off x="4857149" y="3689749"/>
            <a:ext cx="662305" cy="304165"/>
            <a:chOff x="4857149" y="4362099"/>
            <a:chExt cx="662305" cy="304165"/>
          </a:xfrm>
        </p:grpSpPr>
        <p:sp>
          <p:nvSpPr>
            <p:cNvPr id="237" name="object 65">
              <a:extLst>
                <a:ext uri="{FF2B5EF4-FFF2-40B4-BE49-F238E27FC236}">
                  <a16:creationId xmlns:a16="http://schemas.microsoft.com/office/drawing/2014/main" id="{D8268A70-E954-25F8-3D44-200BE68998C8}"/>
                </a:ext>
              </a:extLst>
            </p:cNvPr>
            <p:cNvSpPr/>
            <p:nvPr/>
          </p:nvSpPr>
          <p:spPr>
            <a:xfrm>
              <a:off x="4862864" y="4404330"/>
              <a:ext cx="650875" cy="255904"/>
            </a:xfrm>
            <a:custGeom>
              <a:avLst/>
              <a:gdLst/>
              <a:ahLst/>
              <a:cxnLst/>
              <a:rect l="l" t="t" r="r" b="b"/>
              <a:pathLst>
                <a:path w="650875" h="255904">
                  <a:moveTo>
                    <a:pt x="650393" y="0"/>
                  </a:moveTo>
                  <a:lnTo>
                    <a:pt x="578951" y="22838"/>
                  </a:lnTo>
                  <a:lnTo>
                    <a:pt x="528591" y="28492"/>
                  </a:lnTo>
                  <a:lnTo>
                    <a:pt x="468210" y="32803"/>
                  </a:lnTo>
                  <a:lnTo>
                    <a:pt x="399761" y="35550"/>
                  </a:lnTo>
                  <a:lnTo>
                    <a:pt x="325197" y="36515"/>
                  </a:lnTo>
                  <a:lnTo>
                    <a:pt x="250632" y="35550"/>
                  </a:lnTo>
                  <a:lnTo>
                    <a:pt x="182184" y="32803"/>
                  </a:lnTo>
                  <a:lnTo>
                    <a:pt x="121803" y="28492"/>
                  </a:lnTo>
                  <a:lnTo>
                    <a:pt x="71442" y="22838"/>
                  </a:lnTo>
                  <a:lnTo>
                    <a:pt x="33053" y="16058"/>
                  </a:lnTo>
                  <a:lnTo>
                    <a:pt x="0" y="0"/>
                  </a:lnTo>
                  <a:lnTo>
                    <a:pt x="0" y="219094"/>
                  </a:lnTo>
                  <a:lnTo>
                    <a:pt x="71442" y="241932"/>
                  </a:lnTo>
                  <a:lnTo>
                    <a:pt x="121803" y="247587"/>
                  </a:lnTo>
                  <a:lnTo>
                    <a:pt x="182184" y="251898"/>
                  </a:lnTo>
                  <a:lnTo>
                    <a:pt x="250632" y="254645"/>
                  </a:lnTo>
                  <a:lnTo>
                    <a:pt x="325197" y="255610"/>
                  </a:lnTo>
                  <a:lnTo>
                    <a:pt x="399761" y="254645"/>
                  </a:lnTo>
                  <a:lnTo>
                    <a:pt x="468210" y="251898"/>
                  </a:lnTo>
                  <a:lnTo>
                    <a:pt x="528591" y="247587"/>
                  </a:lnTo>
                  <a:lnTo>
                    <a:pt x="578951" y="241932"/>
                  </a:lnTo>
                  <a:lnTo>
                    <a:pt x="617340" y="235152"/>
                  </a:lnTo>
                  <a:lnTo>
                    <a:pt x="650393" y="219094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object 66">
              <a:extLst>
                <a:ext uri="{FF2B5EF4-FFF2-40B4-BE49-F238E27FC236}">
                  <a16:creationId xmlns:a16="http://schemas.microsoft.com/office/drawing/2014/main" id="{376F38FE-0CFF-E4D2-4742-CE3E2A6E29EA}"/>
                </a:ext>
              </a:extLst>
            </p:cNvPr>
            <p:cNvSpPr/>
            <p:nvPr/>
          </p:nvSpPr>
          <p:spPr>
            <a:xfrm>
              <a:off x="4862864" y="4367814"/>
              <a:ext cx="650875" cy="73025"/>
            </a:xfrm>
            <a:custGeom>
              <a:avLst/>
              <a:gdLst/>
              <a:ahLst/>
              <a:cxnLst/>
              <a:rect l="l" t="t" r="r" b="b"/>
              <a:pathLst>
                <a:path w="650875" h="73025">
                  <a:moveTo>
                    <a:pt x="325197" y="0"/>
                  </a:moveTo>
                  <a:lnTo>
                    <a:pt x="250632" y="964"/>
                  </a:lnTo>
                  <a:lnTo>
                    <a:pt x="182184" y="3711"/>
                  </a:lnTo>
                  <a:lnTo>
                    <a:pt x="121803" y="8022"/>
                  </a:lnTo>
                  <a:lnTo>
                    <a:pt x="71442" y="13677"/>
                  </a:lnTo>
                  <a:lnTo>
                    <a:pt x="33053" y="20457"/>
                  </a:lnTo>
                  <a:lnTo>
                    <a:pt x="0" y="36516"/>
                  </a:lnTo>
                  <a:lnTo>
                    <a:pt x="8588" y="44888"/>
                  </a:lnTo>
                  <a:lnTo>
                    <a:pt x="71442" y="59354"/>
                  </a:lnTo>
                  <a:lnTo>
                    <a:pt x="121803" y="65009"/>
                  </a:lnTo>
                  <a:lnTo>
                    <a:pt x="182184" y="69319"/>
                  </a:lnTo>
                  <a:lnTo>
                    <a:pt x="250632" y="72066"/>
                  </a:lnTo>
                  <a:lnTo>
                    <a:pt x="325197" y="73031"/>
                  </a:lnTo>
                  <a:lnTo>
                    <a:pt x="399761" y="72066"/>
                  </a:lnTo>
                  <a:lnTo>
                    <a:pt x="468210" y="69319"/>
                  </a:lnTo>
                  <a:lnTo>
                    <a:pt x="528591" y="65009"/>
                  </a:lnTo>
                  <a:lnTo>
                    <a:pt x="578951" y="59354"/>
                  </a:lnTo>
                  <a:lnTo>
                    <a:pt x="617340" y="52574"/>
                  </a:lnTo>
                  <a:lnTo>
                    <a:pt x="650393" y="36516"/>
                  </a:lnTo>
                  <a:lnTo>
                    <a:pt x="641805" y="28143"/>
                  </a:lnTo>
                  <a:lnTo>
                    <a:pt x="578951" y="13677"/>
                  </a:lnTo>
                  <a:lnTo>
                    <a:pt x="528591" y="8022"/>
                  </a:lnTo>
                  <a:lnTo>
                    <a:pt x="468210" y="3711"/>
                  </a:lnTo>
                  <a:lnTo>
                    <a:pt x="399761" y="964"/>
                  </a:lnTo>
                  <a:lnTo>
                    <a:pt x="325197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object 67">
              <a:extLst>
                <a:ext uri="{FF2B5EF4-FFF2-40B4-BE49-F238E27FC236}">
                  <a16:creationId xmlns:a16="http://schemas.microsoft.com/office/drawing/2014/main" id="{DE6ECD95-EF06-E539-EC25-4A22874FF714}"/>
                </a:ext>
              </a:extLst>
            </p:cNvPr>
            <p:cNvSpPr/>
            <p:nvPr/>
          </p:nvSpPr>
          <p:spPr>
            <a:xfrm>
              <a:off x="4862864" y="4367814"/>
              <a:ext cx="650875" cy="292735"/>
            </a:xfrm>
            <a:custGeom>
              <a:avLst/>
              <a:gdLst/>
              <a:ahLst/>
              <a:cxnLst/>
              <a:rect l="l" t="t" r="r" b="b"/>
              <a:pathLst>
                <a:path w="650875" h="292735">
                  <a:moveTo>
                    <a:pt x="650393" y="36515"/>
                  </a:moveTo>
                  <a:lnTo>
                    <a:pt x="578951" y="59354"/>
                  </a:lnTo>
                  <a:lnTo>
                    <a:pt x="528590" y="65009"/>
                  </a:lnTo>
                  <a:lnTo>
                    <a:pt x="468210" y="69319"/>
                  </a:lnTo>
                  <a:lnTo>
                    <a:pt x="399761" y="72066"/>
                  </a:lnTo>
                  <a:lnTo>
                    <a:pt x="325196" y="73031"/>
                  </a:lnTo>
                  <a:lnTo>
                    <a:pt x="250632" y="72066"/>
                  </a:lnTo>
                  <a:lnTo>
                    <a:pt x="182183" y="69319"/>
                  </a:lnTo>
                  <a:lnTo>
                    <a:pt x="121802" y="65009"/>
                  </a:lnTo>
                  <a:lnTo>
                    <a:pt x="71442" y="59354"/>
                  </a:lnTo>
                  <a:lnTo>
                    <a:pt x="33053" y="52574"/>
                  </a:lnTo>
                  <a:lnTo>
                    <a:pt x="0" y="36515"/>
                  </a:lnTo>
                  <a:lnTo>
                    <a:pt x="8588" y="28142"/>
                  </a:lnTo>
                  <a:lnTo>
                    <a:pt x="71442" y="13676"/>
                  </a:lnTo>
                  <a:lnTo>
                    <a:pt x="121802" y="8022"/>
                  </a:lnTo>
                  <a:lnTo>
                    <a:pt x="182183" y="3711"/>
                  </a:lnTo>
                  <a:lnTo>
                    <a:pt x="250632" y="964"/>
                  </a:lnTo>
                  <a:lnTo>
                    <a:pt x="325196" y="0"/>
                  </a:lnTo>
                  <a:lnTo>
                    <a:pt x="399761" y="964"/>
                  </a:lnTo>
                  <a:lnTo>
                    <a:pt x="468210" y="3711"/>
                  </a:lnTo>
                  <a:lnTo>
                    <a:pt x="528590" y="8022"/>
                  </a:lnTo>
                  <a:lnTo>
                    <a:pt x="578951" y="13676"/>
                  </a:lnTo>
                  <a:lnTo>
                    <a:pt x="617340" y="20456"/>
                  </a:lnTo>
                  <a:lnTo>
                    <a:pt x="650393" y="36515"/>
                  </a:lnTo>
                  <a:lnTo>
                    <a:pt x="650393" y="255610"/>
                  </a:lnTo>
                  <a:lnTo>
                    <a:pt x="578951" y="278449"/>
                  </a:lnTo>
                  <a:lnTo>
                    <a:pt x="528590" y="284103"/>
                  </a:lnTo>
                  <a:lnTo>
                    <a:pt x="468210" y="288414"/>
                  </a:lnTo>
                  <a:lnTo>
                    <a:pt x="399761" y="291161"/>
                  </a:lnTo>
                  <a:lnTo>
                    <a:pt x="325196" y="292126"/>
                  </a:lnTo>
                  <a:lnTo>
                    <a:pt x="250632" y="291161"/>
                  </a:lnTo>
                  <a:lnTo>
                    <a:pt x="182183" y="288414"/>
                  </a:lnTo>
                  <a:lnTo>
                    <a:pt x="121802" y="284103"/>
                  </a:lnTo>
                  <a:lnTo>
                    <a:pt x="71442" y="278449"/>
                  </a:lnTo>
                  <a:lnTo>
                    <a:pt x="33053" y="271668"/>
                  </a:lnTo>
                  <a:lnTo>
                    <a:pt x="0" y="255610"/>
                  </a:lnTo>
                  <a:lnTo>
                    <a:pt x="0" y="36515"/>
                  </a:lnTo>
                </a:path>
              </a:pathLst>
            </a:custGeom>
            <a:ln w="11023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0" name="object 68">
            <a:extLst>
              <a:ext uri="{FF2B5EF4-FFF2-40B4-BE49-F238E27FC236}">
                <a16:creationId xmlns:a16="http://schemas.microsoft.com/office/drawing/2014/main" id="{5B71BF1E-16DC-DD31-174F-25366ABC15EA}"/>
              </a:ext>
            </a:extLst>
          </p:cNvPr>
          <p:cNvSpPr txBox="1"/>
          <p:nvPr/>
        </p:nvSpPr>
        <p:spPr>
          <a:xfrm>
            <a:off x="4939333" y="3743394"/>
            <a:ext cx="49530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CL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IQ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U</a:t>
            </a:r>
            <a:r>
              <a:rPr sz="1200" b="1" spc="5" dirty="0">
                <a:solidFill>
                  <a:prstClr val="black"/>
                </a:solidFill>
                <a:cs typeface="Calibri"/>
              </a:rPr>
              <a:t>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41" name="object 69">
            <a:extLst>
              <a:ext uri="{FF2B5EF4-FFF2-40B4-BE49-F238E27FC236}">
                <a16:creationId xmlns:a16="http://schemas.microsoft.com/office/drawing/2014/main" id="{3853BF5C-5A27-4F4C-EB7E-495C397086C9}"/>
              </a:ext>
            </a:extLst>
          </p:cNvPr>
          <p:cNvGrpSpPr/>
          <p:nvPr/>
        </p:nvGrpSpPr>
        <p:grpSpPr>
          <a:xfrm>
            <a:off x="1760795" y="2544575"/>
            <a:ext cx="378460" cy="262890"/>
            <a:chOff x="1760795" y="3216925"/>
            <a:chExt cx="378460" cy="262890"/>
          </a:xfrm>
        </p:grpSpPr>
        <p:sp>
          <p:nvSpPr>
            <p:cNvPr id="242" name="object 70">
              <a:extLst>
                <a:ext uri="{FF2B5EF4-FFF2-40B4-BE49-F238E27FC236}">
                  <a16:creationId xmlns:a16="http://schemas.microsoft.com/office/drawing/2014/main" id="{BC5B0F87-CF67-726A-278B-71381C7F556F}"/>
                </a:ext>
              </a:extLst>
            </p:cNvPr>
            <p:cNvSpPr/>
            <p:nvPr/>
          </p:nvSpPr>
          <p:spPr>
            <a:xfrm>
              <a:off x="1773495" y="3229625"/>
              <a:ext cx="353060" cy="237490"/>
            </a:xfrm>
            <a:custGeom>
              <a:avLst/>
              <a:gdLst/>
              <a:ahLst/>
              <a:cxnLst/>
              <a:rect l="l" t="t" r="r" b="b"/>
              <a:pathLst>
                <a:path w="353060" h="237489">
                  <a:moveTo>
                    <a:pt x="352755" y="0"/>
                  </a:moveTo>
                  <a:lnTo>
                    <a:pt x="0" y="0"/>
                  </a:lnTo>
                  <a:lnTo>
                    <a:pt x="0" y="237007"/>
                  </a:lnTo>
                  <a:lnTo>
                    <a:pt x="352755" y="237007"/>
                  </a:lnTo>
                  <a:lnTo>
                    <a:pt x="35275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object 71">
              <a:extLst>
                <a:ext uri="{FF2B5EF4-FFF2-40B4-BE49-F238E27FC236}">
                  <a16:creationId xmlns:a16="http://schemas.microsoft.com/office/drawing/2014/main" id="{F6EA17B6-61FB-512A-C0F4-0B99F0ED1910}"/>
                </a:ext>
              </a:extLst>
            </p:cNvPr>
            <p:cNvSpPr/>
            <p:nvPr/>
          </p:nvSpPr>
          <p:spPr>
            <a:xfrm>
              <a:off x="1773495" y="3229625"/>
              <a:ext cx="353060" cy="237490"/>
            </a:xfrm>
            <a:custGeom>
              <a:avLst/>
              <a:gdLst/>
              <a:ahLst/>
              <a:cxnLst/>
              <a:rect l="l" t="t" r="r" b="b"/>
              <a:pathLst>
                <a:path w="353060" h="237489">
                  <a:moveTo>
                    <a:pt x="0" y="0"/>
                  </a:moveTo>
                  <a:lnTo>
                    <a:pt x="352755" y="0"/>
                  </a:lnTo>
                  <a:lnTo>
                    <a:pt x="352755" y="237007"/>
                  </a:lnTo>
                  <a:lnTo>
                    <a:pt x="0" y="237007"/>
                  </a:lnTo>
                  <a:lnTo>
                    <a:pt x="0" y="0"/>
                  </a:lnTo>
                  <a:close/>
                </a:path>
              </a:pathLst>
            </a:custGeom>
            <a:ln w="24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4" name="object 72">
            <a:extLst>
              <a:ext uri="{FF2B5EF4-FFF2-40B4-BE49-F238E27FC236}">
                <a16:creationId xmlns:a16="http://schemas.microsoft.com/office/drawing/2014/main" id="{28F386E3-2A98-A4C8-82EE-27538E585E37}"/>
              </a:ext>
            </a:extLst>
          </p:cNvPr>
          <p:cNvSpPr txBox="1"/>
          <p:nvPr/>
        </p:nvSpPr>
        <p:spPr>
          <a:xfrm>
            <a:off x="1864847" y="2475677"/>
            <a:ext cx="1657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C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45" name="object 73">
            <a:extLst>
              <a:ext uri="{FF2B5EF4-FFF2-40B4-BE49-F238E27FC236}">
                <a16:creationId xmlns:a16="http://schemas.microsoft.com/office/drawing/2014/main" id="{79CBDA11-75B2-BB30-CD86-30FFA7A5BE79}"/>
              </a:ext>
            </a:extLst>
          </p:cNvPr>
          <p:cNvGrpSpPr/>
          <p:nvPr/>
        </p:nvGrpSpPr>
        <p:grpSpPr>
          <a:xfrm>
            <a:off x="4952133" y="2544575"/>
            <a:ext cx="384175" cy="262890"/>
            <a:chOff x="4952133" y="3216925"/>
            <a:chExt cx="384175" cy="262890"/>
          </a:xfrm>
        </p:grpSpPr>
        <p:sp>
          <p:nvSpPr>
            <p:cNvPr id="246" name="object 74">
              <a:extLst>
                <a:ext uri="{FF2B5EF4-FFF2-40B4-BE49-F238E27FC236}">
                  <a16:creationId xmlns:a16="http://schemas.microsoft.com/office/drawing/2014/main" id="{D429D5D5-88C8-5EB4-BF46-CE736806F95E}"/>
                </a:ext>
              </a:extLst>
            </p:cNvPr>
            <p:cNvSpPr/>
            <p:nvPr/>
          </p:nvSpPr>
          <p:spPr>
            <a:xfrm>
              <a:off x="4964833" y="3229625"/>
              <a:ext cx="358775" cy="237490"/>
            </a:xfrm>
            <a:custGeom>
              <a:avLst/>
              <a:gdLst/>
              <a:ahLst/>
              <a:cxnLst/>
              <a:rect l="l" t="t" r="r" b="b"/>
              <a:pathLst>
                <a:path w="358775" h="237489">
                  <a:moveTo>
                    <a:pt x="358267" y="0"/>
                  </a:moveTo>
                  <a:lnTo>
                    <a:pt x="0" y="0"/>
                  </a:lnTo>
                  <a:lnTo>
                    <a:pt x="0" y="237007"/>
                  </a:lnTo>
                  <a:lnTo>
                    <a:pt x="358267" y="237007"/>
                  </a:lnTo>
                  <a:lnTo>
                    <a:pt x="35826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object 75">
              <a:extLst>
                <a:ext uri="{FF2B5EF4-FFF2-40B4-BE49-F238E27FC236}">
                  <a16:creationId xmlns:a16="http://schemas.microsoft.com/office/drawing/2014/main" id="{7AD0C1E7-CFE6-D052-1ADD-675F85FF2971}"/>
                </a:ext>
              </a:extLst>
            </p:cNvPr>
            <p:cNvSpPr/>
            <p:nvPr/>
          </p:nvSpPr>
          <p:spPr>
            <a:xfrm>
              <a:off x="4964833" y="3229625"/>
              <a:ext cx="358775" cy="237490"/>
            </a:xfrm>
            <a:custGeom>
              <a:avLst/>
              <a:gdLst/>
              <a:ahLst/>
              <a:cxnLst/>
              <a:rect l="l" t="t" r="r" b="b"/>
              <a:pathLst>
                <a:path w="358775" h="237489">
                  <a:moveTo>
                    <a:pt x="0" y="0"/>
                  </a:moveTo>
                  <a:lnTo>
                    <a:pt x="358267" y="0"/>
                  </a:lnTo>
                  <a:lnTo>
                    <a:pt x="358267" y="237007"/>
                  </a:lnTo>
                  <a:lnTo>
                    <a:pt x="0" y="237007"/>
                  </a:lnTo>
                  <a:lnTo>
                    <a:pt x="0" y="0"/>
                  </a:lnTo>
                  <a:close/>
                </a:path>
              </a:pathLst>
            </a:custGeom>
            <a:ln w="24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8" name="object 76">
            <a:extLst>
              <a:ext uri="{FF2B5EF4-FFF2-40B4-BE49-F238E27FC236}">
                <a16:creationId xmlns:a16="http://schemas.microsoft.com/office/drawing/2014/main" id="{0BB37F66-D3CD-F774-AB7A-63505F1EF0F3}"/>
              </a:ext>
            </a:extLst>
          </p:cNvPr>
          <p:cNvSpPr txBox="1"/>
          <p:nvPr/>
        </p:nvSpPr>
        <p:spPr>
          <a:xfrm>
            <a:off x="5057894" y="2475677"/>
            <a:ext cx="1657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C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49" name="object 77">
            <a:extLst>
              <a:ext uri="{FF2B5EF4-FFF2-40B4-BE49-F238E27FC236}">
                <a16:creationId xmlns:a16="http://schemas.microsoft.com/office/drawing/2014/main" id="{533E2499-E30C-B7A7-B228-C108165DE3FA}"/>
              </a:ext>
            </a:extLst>
          </p:cNvPr>
          <p:cNvGrpSpPr/>
          <p:nvPr/>
        </p:nvGrpSpPr>
        <p:grpSpPr>
          <a:xfrm>
            <a:off x="2554495" y="2891820"/>
            <a:ext cx="378460" cy="262890"/>
            <a:chOff x="2554495" y="3564170"/>
            <a:chExt cx="378460" cy="262890"/>
          </a:xfrm>
        </p:grpSpPr>
        <p:sp>
          <p:nvSpPr>
            <p:cNvPr id="250" name="object 78">
              <a:extLst>
                <a:ext uri="{FF2B5EF4-FFF2-40B4-BE49-F238E27FC236}">
                  <a16:creationId xmlns:a16="http://schemas.microsoft.com/office/drawing/2014/main" id="{0E2F729D-E81D-1271-D317-F843150A512C}"/>
                </a:ext>
              </a:extLst>
            </p:cNvPr>
            <p:cNvSpPr/>
            <p:nvPr/>
          </p:nvSpPr>
          <p:spPr>
            <a:xfrm>
              <a:off x="2567195" y="3576869"/>
              <a:ext cx="353060" cy="237490"/>
            </a:xfrm>
            <a:custGeom>
              <a:avLst/>
              <a:gdLst/>
              <a:ahLst/>
              <a:cxnLst/>
              <a:rect l="l" t="t" r="r" b="b"/>
              <a:pathLst>
                <a:path w="353060" h="237489">
                  <a:moveTo>
                    <a:pt x="352755" y="0"/>
                  </a:moveTo>
                  <a:lnTo>
                    <a:pt x="0" y="0"/>
                  </a:lnTo>
                  <a:lnTo>
                    <a:pt x="0" y="237007"/>
                  </a:lnTo>
                  <a:lnTo>
                    <a:pt x="352755" y="237007"/>
                  </a:lnTo>
                  <a:lnTo>
                    <a:pt x="35275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object 79">
              <a:extLst>
                <a:ext uri="{FF2B5EF4-FFF2-40B4-BE49-F238E27FC236}">
                  <a16:creationId xmlns:a16="http://schemas.microsoft.com/office/drawing/2014/main" id="{CACD772C-F30C-C024-D80D-946DB46B7D48}"/>
                </a:ext>
              </a:extLst>
            </p:cNvPr>
            <p:cNvSpPr/>
            <p:nvPr/>
          </p:nvSpPr>
          <p:spPr>
            <a:xfrm>
              <a:off x="2567195" y="3576870"/>
              <a:ext cx="353060" cy="237490"/>
            </a:xfrm>
            <a:custGeom>
              <a:avLst/>
              <a:gdLst/>
              <a:ahLst/>
              <a:cxnLst/>
              <a:rect l="l" t="t" r="r" b="b"/>
              <a:pathLst>
                <a:path w="353060" h="237489">
                  <a:moveTo>
                    <a:pt x="0" y="0"/>
                  </a:moveTo>
                  <a:lnTo>
                    <a:pt x="352755" y="0"/>
                  </a:lnTo>
                  <a:lnTo>
                    <a:pt x="352755" y="237007"/>
                  </a:lnTo>
                  <a:lnTo>
                    <a:pt x="0" y="237007"/>
                  </a:lnTo>
                  <a:lnTo>
                    <a:pt x="0" y="0"/>
                  </a:lnTo>
                  <a:close/>
                </a:path>
              </a:pathLst>
            </a:custGeom>
            <a:ln w="24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2" name="object 80">
            <a:extLst>
              <a:ext uri="{FF2B5EF4-FFF2-40B4-BE49-F238E27FC236}">
                <a16:creationId xmlns:a16="http://schemas.microsoft.com/office/drawing/2014/main" id="{32477D5D-8F5E-A0D2-8F73-F1819BFAF51E}"/>
              </a:ext>
            </a:extLst>
          </p:cNvPr>
          <p:cNvSpPr txBox="1"/>
          <p:nvPr/>
        </p:nvSpPr>
        <p:spPr>
          <a:xfrm>
            <a:off x="2658546" y="2828433"/>
            <a:ext cx="1657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C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53" name="object 81">
            <a:extLst>
              <a:ext uri="{FF2B5EF4-FFF2-40B4-BE49-F238E27FC236}">
                <a16:creationId xmlns:a16="http://schemas.microsoft.com/office/drawing/2014/main" id="{D44C51BB-A22F-9C77-94BE-4CF3997AC321}"/>
              </a:ext>
            </a:extLst>
          </p:cNvPr>
          <p:cNvGrpSpPr/>
          <p:nvPr/>
        </p:nvGrpSpPr>
        <p:grpSpPr>
          <a:xfrm>
            <a:off x="4158432" y="3244575"/>
            <a:ext cx="384175" cy="262890"/>
            <a:chOff x="4158432" y="3916925"/>
            <a:chExt cx="384175" cy="262890"/>
          </a:xfrm>
        </p:grpSpPr>
        <p:sp>
          <p:nvSpPr>
            <p:cNvPr id="254" name="object 82">
              <a:extLst>
                <a:ext uri="{FF2B5EF4-FFF2-40B4-BE49-F238E27FC236}">
                  <a16:creationId xmlns:a16="http://schemas.microsoft.com/office/drawing/2014/main" id="{00CB4B1D-5705-5843-6164-672C80A53D89}"/>
                </a:ext>
              </a:extLst>
            </p:cNvPr>
            <p:cNvSpPr/>
            <p:nvPr/>
          </p:nvSpPr>
          <p:spPr>
            <a:xfrm>
              <a:off x="4171132" y="3929626"/>
              <a:ext cx="358775" cy="237490"/>
            </a:xfrm>
            <a:custGeom>
              <a:avLst/>
              <a:gdLst/>
              <a:ahLst/>
              <a:cxnLst/>
              <a:rect l="l" t="t" r="r" b="b"/>
              <a:pathLst>
                <a:path w="358775" h="237489">
                  <a:moveTo>
                    <a:pt x="358267" y="0"/>
                  </a:moveTo>
                  <a:lnTo>
                    <a:pt x="0" y="0"/>
                  </a:lnTo>
                  <a:lnTo>
                    <a:pt x="0" y="237007"/>
                  </a:lnTo>
                  <a:lnTo>
                    <a:pt x="358267" y="237007"/>
                  </a:lnTo>
                  <a:lnTo>
                    <a:pt x="35826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object 83">
              <a:extLst>
                <a:ext uri="{FF2B5EF4-FFF2-40B4-BE49-F238E27FC236}">
                  <a16:creationId xmlns:a16="http://schemas.microsoft.com/office/drawing/2014/main" id="{E3043033-457A-DB44-CB7A-3F91254A758F}"/>
                </a:ext>
              </a:extLst>
            </p:cNvPr>
            <p:cNvSpPr/>
            <p:nvPr/>
          </p:nvSpPr>
          <p:spPr>
            <a:xfrm>
              <a:off x="4171132" y="3929625"/>
              <a:ext cx="358775" cy="237490"/>
            </a:xfrm>
            <a:custGeom>
              <a:avLst/>
              <a:gdLst/>
              <a:ahLst/>
              <a:cxnLst/>
              <a:rect l="l" t="t" r="r" b="b"/>
              <a:pathLst>
                <a:path w="358775" h="237489">
                  <a:moveTo>
                    <a:pt x="0" y="0"/>
                  </a:moveTo>
                  <a:lnTo>
                    <a:pt x="358267" y="0"/>
                  </a:lnTo>
                  <a:lnTo>
                    <a:pt x="358267" y="237007"/>
                  </a:lnTo>
                  <a:lnTo>
                    <a:pt x="0" y="237007"/>
                  </a:lnTo>
                  <a:lnTo>
                    <a:pt x="0" y="0"/>
                  </a:lnTo>
                  <a:close/>
                </a:path>
              </a:pathLst>
            </a:custGeom>
            <a:ln w="24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6" name="object 84">
            <a:extLst>
              <a:ext uri="{FF2B5EF4-FFF2-40B4-BE49-F238E27FC236}">
                <a16:creationId xmlns:a16="http://schemas.microsoft.com/office/drawing/2014/main" id="{DA05B60D-E54A-DDC4-C0D1-8B43B9915AD5}"/>
              </a:ext>
            </a:extLst>
          </p:cNvPr>
          <p:cNvSpPr txBox="1"/>
          <p:nvPr/>
        </p:nvSpPr>
        <p:spPr>
          <a:xfrm>
            <a:off x="4264196" y="3181189"/>
            <a:ext cx="1657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b="1" spc="15" dirty="0">
                <a:solidFill>
                  <a:prstClr val="black"/>
                </a:solidFill>
                <a:cs typeface="Calibri"/>
              </a:rPr>
              <a:t>C</a:t>
            </a:r>
            <a:endParaRPr sz="20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57" name="object 85">
            <a:extLst>
              <a:ext uri="{FF2B5EF4-FFF2-40B4-BE49-F238E27FC236}">
                <a16:creationId xmlns:a16="http://schemas.microsoft.com/office/drawing/2014/main" id="{4B168108-B07D-9131-1E26-46BD8864198B}"/>
              </a:ext>
            </a:extLst>
          </p:cNvPr>
          <p:cNvGrpSpPr/>
          <p:nvPr/>
        </p:nvGrpSpPr>
        <p:grpSpPr>
          <a:xfrm>
            <a:off x="1605180" y="1848804"/>
            <a:ext cx="662305" cy="607060"/>
            <a:chOff x="1605180" y="2521154"/>
            <a:chExt cx="662305" cy="607060"/>
          </a:xfrm>
        </p:grpSpPr>
        <p:sp>
          <p:nvSpPr>
            <p:cNvPr id="258" name="object 86">
              <a:extLst>
                <a:ext uri="{FF2B5EF4-FFF2-40B4-BE49-F238E27FC236}">
                  <a16:creationId xmlns:a16="http://schemas.microsoft.com/office/drawing/2014/main" id="{F3785076-F6AD-2523-99DF-975BAE7CB8E1}"/>
                </a:ext>
              </a:extLst>
            </p:cNvPr>
            <p:cNvSpPr/>
            <p:nvPr/>
          </p:nvSpPr>
          <p:spPr>
            <a:xfrm>
              <a:off x="1610895" y="2601278"/>
              <a:ext cx="650875" cy="521334"/>
            </a:xfrm>
            <a:custGeom>
              <a:avLst/>
              <a:gdLst/>
              <a:ahLst/>
              <a:cxnLst/>
              <a:rect l="l" t="t" r="r" b="b"/>
              <a:pathLst>
                <a:path w="650875" h="521335">
                  <a:moveTo>
                    <a:pt x="650393" y="0"/>
                  </a:moveTo>
                  <a:lnTo>
                    <a:pt x="617340" y="32723"/>
                  </a:lnTo>
                  <a:lnTo>
                    <a:pt x="578951" y="46540"/>
                  </a:lnTo>
                  <a:lnTo>
                    <a:pt x="528591" y="58063"/>
                  </a:lnTo>
                  <a:lnTo>
                    <a:pt x="468210" y="66847"/>
                  </a:lnTo>
                  <a:lnTo>
                    <a:pt x="399761" y="72445"/>
                  </a:lnTo>
                  <a:lnTo>
                    <a:pt x="325197" y="74410"/>
                  </a:lnTo>
                  <a:lnTo>
                    <a:pt x="250632" y="72445"/>
                  </a:lnTo>
                  <a:lnTo>
                    <a:pt x="182184" y="66847"/>
                  </a:lnTo>
                  <a:lnTo>
                    <a:pt x="121803" y="58063"/>
                  </a:lnTo>
                  <a:lnTo>
                    <a:pt x="71442" y="46540"/>
                  </a:lnTo>
                  <a:lnTo>
                    <a:pt x="33053" y="32723"/>
                  </a:lnTo>
                  <a:lnTo>
                    <a:pt x="0" y="0"/>
                  </a:lnTo>
                  <a:lnTo>
                    <a:pt x="0" y="446457"/>
                  </a:lnTo>
                  <a:lnTo>
                    <a:pt x="33053" y="479181"/>
                  </a:lnTo>
                  <a:lnTo>
                    <a:pt x="71442" y="492997"/>
                  </a:lnTo>
                  <a:lnTo>
                    <a:pt x="121803" y="504520"/>
                  </a:lnTo>
                  <a:lnTo>
                    <a:pt x="182184" y="513304"/>
                  </a:lnTo>
                  <a:lnTo>
                    <a:pt x="250632" y="518902"/>
                  </a:lnTo>
                  <a:lnTo>
                    <a:pt x="325197" y="520867"/>
                  </a:lnTo>
                  <a:lnTo>
                    <a:pt x="399761" y="518902"/>
                  </a:lnTo>
                  <a:lnTo>
                    <a:pt x="468210" y="513304"/>
                  </a:lnTo>
                  <a:lnTo>
                    <a:pt x="528591" y="504520"/>
                  </a:lnTo>
                  <a:lnTo>
                    <a:pt x="578951" y="492997"/>
                  </a:lnTo>
                  <a:lnTo>
                    <a:pt x="617340" y="479181"/>
                  </a:lnTo>
                  <a:lnTo>
                    <a:pt x="650393" y="446457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object 87">
              <a:extLst>
                <a:ext uri="{FF2B5EF4-FFF2-40B4-BE49-F238E27FC236}">
                  <a16:creationId xmlns:a16="http://schemas.microsoft.com/office/drawing/2014/main" id="{BA50A668-CF08-C486-86EF-77EC8EB66031}"/>
                </a:ext>
              </a:extLst>
            </p:cNvPr>
            <p:cNvSpPr/>
            <p:nvPr/>
          </p:nvSpPr>
          <p:spPr>
            <a:xfrm>
              <a:off x="1610895" y="2526869"/>
              <a:ext cx="650875" cy="149225"/>
            </a:xfrm>
            <a:custGeom>
              <a:avLst/>
              <a:gdLst/>
              <a:ahLst/>
              <a:cxnLst/>
              <a:rect l="l" t="t" r="r" b="b"/>
              <a:pathLst>
                <a:path w="650875" h="149225">
                  <a:moveTo>
                    <a:pt x="325197" y="0"/>
                  </a:moveTo>
                  <a:lnTo>
                    <a:pt x="250632" y="1965"/>
                  </a:lnTo>
                  <a:lnTo>
                    <a:pt x="182184" y="7563"/>
                  </a:lnTo>
                  <a:lnTo>
                    <a:pt x="121803" y="16347"/>
                  </a:lnTo>
                  <a:lnTo>
                    <a:pt x="71442" y="27870"/>
                  </a:lnTo>
                  <a:lnTo>
                    <a:pt x="33053" y="41686"/>
                  </a:lnTo>
                  <a:lnTo>
                    <a:pt x="0" y="74409"/>
                  </a:lnTo>
                  <a:lnTo>
                    <a:pt x="8588" y="91470"/>
                  </a:lnTo>
                  <a:lnTo>
                    <a:pt x="71442" y="120949"/>
                  </a:lnTo>
                  <a:lnTo>
                    <a:pt x="121803" y="132472"/>
                  </a:lnTo>
                  <a:lnTo>
                    <a:pt x="182184" y="141256"/>
                  </a:lnTo>
                  <a:lnTo>
                    <a:pt x="250632" y="146854"/>
                  </a:lnTo>
                  <a:lnTo>
                    <a:pt x="325197" y="148819"/>
                  </a:lnTo>
                  <a:lnTo>
                    <a:pt x="399761" y="146854"/>
                  </a:lnTo>
                  <a:lnTo>
                    <a:pt x="468210" y="141256"/>
                  </a:lnTo>
                  <a:lnTo>
                    <a:pt x="528591" y="132472"/>
                  </a:lnTo>
                  <a:lnTo>
                    <a:pt x="578951" y="120949"/>
                  </a:lnTo>
                  <a:lnTo>
                    <a:pt x="617340" y="107133"/>
                  </a:lnTo>
                  <a:lnTo>
                    <a:pt x="650393" y="74409"/>
                  </a:lnTo>
                  <a:lnTo>
                    <a:pt x="641805" y="57348"/>
                  </a:lnTo>
                  <a:lnTo>
                    <a:pt x="578951" y="27870"/>
                  </a:lnTo>
                  <a:lnTo>
                    <a:pt x="528591" y="16347"/>
                  </a:lnTo>
                  <a:lnTo>
                    <a:pt x="468210" y="7563"/>
                  </a:lnTo>
                  <a:lnTo>
                    <a:pt x="399761" y="1965"/>
                  </a:lnTo>
                  <a:lnTo>
                    <a:pt x="325197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object 88">
              <a:extLst>
                <a:ext uri="{FF2B5EF4-FFF2-40B4-BE49-F238E27FC236}">
                  <a16:creationId xmlns:a16="http://schemas.microsoft.com/office/drawing/2014/main" id="{7105C984-A65E-9F5A-18B8-D532027BF53D}"/>
                </a:ext>
              </a:extLst>
            </p:cNvPr>
            <p:cNvSpPr/>
            <p:nvPr/>
          </p:nvSpPr>
          <p:spPr>
            <a:xfrm>
              <a:off x="1610895" y="2526869"/>
              <a:ext cx="650875" cy="595630"/>
            </a:xfrm>
            <a:custGeom>
              <a:avLst/>
              <a:gdLst/>
              <a:ahLst/>
              <a:cxnLst/>
              <a:rect l="l" t="t" r="r" b="b"/>
              <a:pathLst>
                <a:path w="650875" h="595630">
                  <a:moveTo>
                    <a:pt x="650393" y="74409"/>
                  </a:moveTo>
                  <a:lnTo>
                    <a:pt x="617340" y="107133"/>
                  </a:lnTo>
                  <a:lnTo>
                    <a:pt x="578951" y="120949"/>
                  </a:lnTo>
                  <a:lnTo>
                    <a:pt x="528590" y="132472"/>
                  </a:lnTo>
                  <a:lnTo>
                    <a:pt x="468210" y="141256"/>
                  </a:lnTo>
                  <a:lnTo>
                    <a:pt x="399761" y="146854"/>
                  </a:lnTo>
                  <a:lnTo>
                    <a:pt x="325196" y="148819"/>
                  </a:lnTo>
                  <a:lnTo>
                    <a:pt x="250632" y="146854"/>
                  </a:lnTo>
                  <a:lnTo>
                    <a:pt x="182183" y="141256"/>
                  </a:lnTo>
                  <a:lnTo>
                    <a:pt x="121802" y="132472"/>
                  </a:lnTo>
                  <a:lnTo>
                    <a:pt x="71442" y="120949"/>
                  </a:lnTo>
                  <a:lnTo>
                    <a:pt x="33053" y="107133"/>
                  </a:lnTo>
                  <a:lnTo>
                    <a:pt x="0" y="74409"/>
                  </a:lnTo>
                  <a:lnTo>
                    <a:pt x="8588" y="57348"/>
                  </a:lnTo>
                  <a:lnTo>
                    <a:pt x="71442" y="27870"/>
                  </a:lnTo>
                  <a:lnTo>
                    <a:pt x="121802" y="16346"/>
                  </a:lnTo>
                  <a:lnTo>
                    <a:pt x="182183" y="7563"/>
                  </a:lnTo>
                  <a:lnTo>
                    <a:pt x="250632" y="1965"/>
                  </a:lnTo>
                  <a:lnTo>
                    <a:pt x="325196" y="0"/>
                  </a:lnTo>
                  <a:lnTo>
                    <a:pt x="399761" y="1965"/>
                  </a:lnTo>
                  <a:lnTo>
                    <a:pt x="468210" y="7563"/>
                  </a:lnTo>
                  <a:lnTo>
                    <a:pt x="528590" y="16346"/>
                  </a:lnTo>
                  <a:lnTo>
                    <a:pt x="578951" y="27870"/>
                  </a:lnTo>
                  <a:lnTo>
                    <a:pt x="617340" y="41686"/>
                  </a:lnTo>
                  <a:lnTo>
                    <a:pt x="650393" y="74409"/>
                  </a:lnTo>
                  <a:lnTo>
                    <a:pt x="650393" y="520866"/>
                  </a:lnTo>
                  <a:lnTo>
                    <a:pt x="617340" y="553590"/>
                  </a:lnTo>
                  <a:lnTo>
                    <a:pt x="578951" y="567406"/>
                  </a:lnTo>
                  <a:lnTo>
                    <a:pt x="528590" y="578929"/>
                  </a:lnTo>
                  <a:lnTo>
                    <a:pt x="468210" y="587713"/>
                  </a:lnTo>
                  <a:lnTo>
                    <a:pt x="399761" y="593311"/>
                  </a:lnTo>
                  <a:lnTo>
                    <a:pt x="325196" y="595276"/>
                  </a:lnTo>
                  <a:lnTo>
                    <a:pt x="250632" y="593311"/>
                  </a:lnTo>
                  <a:lnTo>
                    <a:pt x="182183" y="587713"/>
                  </a:lnTo>
                  <a:lnTo>
                    <a:pt x="121802" y="578929"/>
                  </a:lnTo>
                  <a:lnTo>
                    <a:pt x="71442" y="567406"/>
                  </a:lnTo>
                  <a:lnTo>
                    <a:pt x="33053" y="553590"/>
                  </a:lnTo>
                  <a:lnTo>
                    <a:pt x="0" y="520866"/>
                  </a:lnTo>
                  <a:lnTo>
                    <a:pt x="0" y="74409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1" name="object 89">
            <a:extLst>
              <a:ext uri="{FF2B5EF4-FFF2-40B4-BE49-F238E27FC236}">
                <a16:creationId xmlns:a16="http://schemas.microsoft.com/office/drawing/2014/main" id="{AAB6EDAE-841F-6FBB-4712-7BDD1BB0445B}"/>
              </a:ext>
            </a:extLst>
          </p:cNvPr>
          <p:cNvSpPr txBox="1"/>
          <p:nvPr/>
        </p:nvSpPr>
        <p:spPr>
          <a:xfrm>
            <a:off x="1688092" y="2095362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62" name="object 90">
            <a:extLst>
              <a:ext uri="{FF2B5EF4-FFF2-40B4-BE49-F238E27FC236}">
                <a16:creationId xmlns:a16="http://schemas.microsoft.com/office/drawing/2014/main" id="{E1C5677C-E3A4-73F7-60E3-20C93C290613}"/>
              </a:ext>
            </a:extLst>
          </p:cNvPr>
          <p:cNvGrpSpPr/>
          <p:nvPr/>
        </p:nvGrpSpPr>
        <p:grpSpPr>
          <a:xfrm>
            <a:off x="2404394" y="1848804"/>
            <a:ext cx="662305" cy="601345"/>
            <a:chOff x="2404394" y="2521154"/>
            <a:chExt cx="662305" cy="601345"/>
          </a:xfrm>
        </p:grpSpPr>
        <p:sp>
          <p:nvSpPr>
            <p:cNvPr id="263" name="object 91">
              <a:extLst>
                <a:ext uri="{FF2B5EF4-FFF2-40B4-BE49-F238E27FC236}">
                  <a16:creationId xmlns:a16="http://schemas.microsoft.com/office/drawing/2014/main" id="{D2196C07-8702-FCBC-EF73-57A103964E19}"/>
                </a:ext>
              </a:extLst>
            </p:cNvPr>
            <p:cNvSpPr/>
            <p:nvPr/>
          </p:nvSpPr>
          <p:spPr>
            <a:xfrm>
              <a:off x="2410109" y="2600590"/>
              <a:ext cx="650875" cy="516255"/>
            </a:xfrm>
            <a:custGeom>
              <a:avLst/>
              <a:gdLst/>
              <a:ahLst/>
              <a:cxnLst/>
              <a:rect l="l" t="t" r="r" b="b"/>
              <a:pathLst>
                <a:path w="650875" h="516255">
                  <a:moveTo>
                    <a:pt x="650393" y="0"/>
                  </a:moveTo>
                  <a:lnTo>
                    <a:pt x="617340" y="32419"/>
                  </a:lnTo>
                  <a:lnTo>
                    <a:pt x="578951" y="46107"/>
                  </a:lnTo>
                  <a:lnTo>
                    <a:pt x="528590" y="57524"/>
                  </a:lnTo>
                  <a:lnTo>
                    <a:pt x="468209" y="66226"/>
                  </a:lnTo>
                  <a:lnTo>
                    <a:pt x="399760" y="71772"/>
                  </a:lnTo>
                  <a:lnTo>
                    <a:pt x="325196" y="73719"/>
                  </a:lnTo>
                  <a:lnTo>
                    <a:pt x="250631" y="71772"/>
                  </a:lnTo>
                  <a:lnTo>
                    <a:pt x="182183" y="66226"/>
                  </a:lnTo>
                  <a:lnTo>
                    <a:pt x="121802" y="57524"/>
                  </a:lnTo>
                  <a:lnTo>
                    <a:pt x="71441" y="46107"/>
                  </a:lnTo>
                  <a:lnTo>
                    <a:pt x="33053" y="32419"/>
                  </a:lnTo>
                  <a:lnTo>
                    <a:pt x="0" y="0"/>
                  </a:lnTo>
                  <a:lnTo>
                    <a:pt x="0" y="442321"/>
                  </a:lnTo>
                  <a:lnTo>
                    <a:pt x="33053" y="474742"/>
                  </a:lnTo>
                  <a:lnTo>
                    <a:pt x="71441" y="488430"/>
                  </a:lnTo>
                  <a:lnTo>
                    <a:pt x="121802" y="499847"/>
                  </a:lnTo>
                  <a:lnTo>
                    <a:pt x="182183" y="508549"/>
                  </a:lnTo>
                  <a:lnTo>
                    <a:pt x="250631" y="514095"/>
                  </a:lnTo>
                  <a:lnTo>
                    <a:pt x="325196" y="516042"/>
                  </a:lnTo>
                  <a:lnTo>
                    <a:pt x="399760" y="514095"/>
                  </a:lnTo>
                  <a:lnTo>
                    <a:pt x="468209" y="508549"/>
                  </a:lnTo>
                  <a:lnTo>
                    <a:pt x="528590" y="499847"/>
                  </a:lnTo>
                  <a:lnTo>
                    <a:pt x="578951" y="488430"/>
                  </a:lnTo>
                  <a:lnTo>
                    <a:pt x="617340" y="474742"/>
                  </a:lnTo>
                  <a:lnTo>
                    <a:pt x="650393" y="442321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object 92">
              <a:extLst>
                <a:ext uri="{FF2B5EF4-FFF2-40B4-BE49-F238E27FC236}">
                  <a16:creationId xmlns:a16="http://schemas.microsoft.com/office/drawing/2014/main" id="{2B3D9C13-01EB-4149-BA2C-5D516D4C851F}"/>
                </a:ext>
              </a:extLst>
            </p:cNvPr>
            <p:cNvSpPr/>
            <p:nvPr/>
          </p:nvSpPr>
          <p:spPr>
            <a:xfrm>
              <a:off x="2410109" y="2526869"/>
              <a:ext cx="650875" cy="147955"/>
            </a:xfrm>
            <a:custGeom>
              <a:avLst/>
              <a:gdLst/>
              <a:ahLst/>
              <a:cxnLst/>
              <a:rect l="l" t="t" r="r" b="b"/>
              <a:pathLst>
                <a:path w="650875" h="147955">
                  <a:moveTo>
                    <a:pt x="325196" y="0"/>
                  </a:moveTo>
                  <a:lnTo>
                    <a:pt x="250631" y="1947"/>
                  </a:lnTo>
                  <a:lnTo>
                    <a:pt x="182183" y="7493"/>
                  </a:lnTo>
                  <a:lnTo>
                    <a:pt x="121802" y="16195"/>
                  </a:lnTo>
                  <a:lnTo>
                    <a:pt x="71441" y="27612"/>
                  </a:lnTo>
                  <a:lnTo>
                    <a:pt x="33053" y="41300"/>
                  </a:lnTo>
                  <a:lnTo>
                    <a:pt x="0" y="73720"/>
                  </a:lnTo>
                  <a:lnTo>
                    <a:pt x="8588" y="90624"/>
                  </a:lnTo>
                  <a:lnTo>
                    <a:pt x="71441" y="119828"/>
                  </a:lnTo>
                  <a:lnTo>
                    <a:pt x="121802" y="131245"/>
                  </a:lnTo>
                  <a:lnTo>
                    <a:pt x="182183" y="139947"/>
                  </a:lnTo>
                  <a:lnTo>
                    <a:pt x="250631" y="145493"/>
                  </a:lnTo>
                  <a:lnTo>
                    <a:pt x="325196" y="147440"/>
                  </a:lnTo>
                  <a:lnTo>
                    <a:pt x="399760" y="145493"/>
                  </a:lnTo>
                  <a:lnTo>
                    <a:pt x="468209" y="139947"/>
                  </a:lnTo>
                  <a:lnTo>
                    <a:pt x="528590" y="131245"/>
                  </a:lnTo>
                  <a:lnTo>
                    <a:pt x="578951" y="119828"/>
                  </a:lnTo>
                  <a:lnTo>
                    <a:pt x="617340" y="106140"/>
                  </a:lnTo>
                  <a:lnTo>
                    <a:pt x="650393" y="73720"/>
                  </a:lnTo>
                  <a:lnTo>
                    <a:pt x="641804" y="56817"/>
                  </a:lnTo>
                  <a:lnTo>
                    <a:pt x="578951" y="27612"/>
                  </a:lnTo>
                  <a:lnTo>
                    <a:pt x="528590" y="16195"/>
                  </a:lnTo>
                  <a:lnTo>
                    <a:pt x="468209" y="7493"/>
                  </a:lnTo>
                  <a:lnTo>
                    <a:pt x="399760" y="1947"/>
                  </a:lnTo>
                  <a:lnTo>
                    <a:pt x="325196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object 93">
              <a:extLst>
                <a:ext uri="{FF2B5EF4-FFF2-40B4-BE49-F238E27FC236}">
                  <a16:creationId xmlns:a16="http://schemas.microsoft.com/office/drawing/2014/main" id="{A9FBC58E-21C4-00C9-5A1C-E80438A228D5}"/>
                </a:ext>
              </a:extLst>
            </p:cNvPr>
            <p:cNvSpPr/>
            <p:nvPr/>
          </p:nvSpPr>
          <p:spPr>
            <a:xfrm>
              <a:off x="2410109" y="2526869"/>
              <a:ext cx="650875" cy="589915"/>
            </a:xfrm>
            <a:custGeom>
              <a:avLst/>
              <a:gdLst/>
              <a:ahLst/>
              <a:cxnLst/>
              <a:rect l="l" t="t" r="r" b="b"/>
              <a:pathLst>
                <a:path w="650875" h="589914">
                  <a:moveTo>
                    <a:pt x="650393" y="73720"/>
                  </a:moveTo>
                  <a:lnTo>
                    <a:pt x="617340" y="106140"/>
                  </a:lnTo>
                  <a:lnTo>
                    <a:pt x="578951" y="119829"/>
                  </a:lnTo>
                  <a:lnTo>
                    <a:pt x="528590" y="131245"/>
                  </a:lnTo>
                  <a:lnTo>
                    <a:pt x="468210" y="139948"/>
                  </a:lnTo>
                  <a:lnTo>
                    <a:pt x="399761" y="145494"/>
                  </a:lnTo>
                  <a:lnTo>
                    <a:pt x="325196" y="147441"/>
                  </a:lnTo>
                  <a:lnTo>
                    <a:pt x="250632" y="145494"/>
                  </a:lnTo>
                  <a:lnTo>
                    <a:pt x="182183" y="139948"/>
                  </a:lnTo>
                  <a:lnTo>
                    <a:pt x="121802" y="131245"/>
                  </a:lnTo>
                  <a:lnTo>
                    <a:pt x="71442" y="119829"/>
                  </a:lnTo>
                  <a:lnTo>
                    <a:pt x="33053" y="106140"/>
                  </a:lnTo>
                  <a:lnTo>
                    <a:pt x="0" y="73720"/>
                  </a:lnTo>
                  <a:lnTo>
                    <a:pt x="8588" y="56817"/>
                  </a:lnTo>
                  <a:lnTo>
                    <a:pt x="71442" y="27612"/>
                  </a:lnTo>
                  <a:lnTo>
                    <a:pt x="121802" y="16195"/>
                  </a:lnTo>
                  <a:lnTo>
                    <a:pt x="182183" y="7493"/>
                  </a:lnTo>
                  <a:lnTo>
                    <a:pt x="250632" y="1947"/>
                  </a:lnTo>
                  <a:lnTo>
                    <a:pt x="325196" y="0"/>
                  </a:lnTo>
                  <a:lnTo>
                    <a:pt x="399761" y="1947"/>
                  </a:lnTo>
                  <a:lnTo>
                    <a:pt x="468210" y="7493"/>
                  </a:lnTo>
                  <a:lnTo>
                    <a:pt x="528590" y="16195"/>
                  </a:lnTo>
                  <a:lnTo>
                    <a:pt x="578951" y="27612"/>
                  </a:lnTo>
                  <a:lnTo>
                    <a:pt x="617340" y="41300"/>
                  </a:lnTo>
                  <a:lnTo>
                    <a:pt x="650393" y="73720"/>
                  </a:lnTo>
                  <a:lnTo>
                    <a:pt x="650393" y="516043"/>
                  </a:lnTo>
                  <a:lnTo>
                    <a:pt x="617340" y="548463"/>
                  </a:lnTo>
                  <a:lnTo>
                    <a:pt x="578951" y="562151"/>
                  </a:lnTo>
                  <a:lnTo>
                    <a:pt x="528590" y="573568"/>
                  </a:lnTo>
                  <a:lnTo>
                    <a:pt x="468210" y="582270"/>
                  </a:lnTo>
                  <a:lnTo>
                    <a:pt x="399761" y="587816"/>
                  </a:lnTo>
                  <a:lnTo>
                    <a:pt x="325196" y="589763"/>
                  </a:lnTo>
                  <a:lnTo>
                    <a:pt x="250632" y="587816"/>
                  </a:lnTo>
                  <a:lnTo>
                    <a:pt x="182183" y="582270"/>
                  </a:lnTo>
                  <a:lnTo>
                    <a:pt x="121802" y="573568"/>
                  </a:lnTo>
                  <a:lnTo>
                    <a:pt x="71442" y="562151"/>
                  </a:lnTo>
                  <a:lnTo>
                    <a:pt x="33053" y="548463"/>
                  </a:lnTo>
                  <a:lnTo>
                    <a:pt x="0" y="516043"/>
                  </a:lnTo>
                  <a:lnTo>
                    <a:pt x="0" y="7372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6" name="object 94">
            <a:extLst>
              <a:ext uri="{FF2B5EF4-FFF2-40B4-BE49-F238E27FC236}">
                <a16:creationId xmlns:a16="http://schemas.microsoft.com/office/drawing/2014/main" id="{C3A34AF5-BD41-5A93-A70C-36BC3ACBF05F}"/>
              </a:ext>
            </a:extLst>
          </p:cNvPr>
          <p:cNvSpPr txBox="1"/>
          <p:nvPr/>
        </p:nvSpPr>
        <p:spPr>
          <a:xfrm>
            <a:off x="2486353" y="2089850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67" name="object 95">
            <a:extLst>
              <a:ext uri="{FF2B5EF4-FFF2-40B4-BE49-F238E27FC236}">
                <a16:creationId xmlns:a16="http://schemas.microsoft.com/office/drawing/2014/main" id="{D6D8AAE7-49A2-CCC0-13D3-FC826803EC6C}"/>
              </a:ext>
            </a:extLst>
          </p:cNvPr>
          <p:cNvGrpSpPr/>
          <p:nvPr/>
        </p:nvGrpSpPr>
        <p:grpSpPr>
          <a:xfrm>
            <a:off x="3214630" y="1843292"/>
            <a:ext cx="662305" cy="607060"/>
            <a:chOff x="3214630" y="2515642"/>
            <a:chExt cx="662305" cy="607060"/>
          </a:xfrm>
        </p:grpSpPr>
        <p:sp>
          <p:nvSpPr>
            <p:cNvPr id="268" name="object 96">
              <a:extLst>
                <a:ext uri="{FF2B5EF4-FFF2-40B4-BE49-F238E27FC236}">
                  <a16:creationId xmlns:a16="http://schemas.microsoft.com/office/drawing/2014/main" id="{7C28FA0F-FB1B-7B74-A8A6-8828D2388905}"/>
                </a:ext>
              </a:extLst>
            </p:cNvPr>
            <p:cNvSpPr/>
            <p:nvPr/>
          </p:nvSpPr>
          <p:spPr>
            <a:xfrm>
              <a:off x="3220345" y="2595767"/>
              <a:ext cx="650875" cy="521334"/>
            </a:xfrm>
            <a:custGeom>
              <a:avLst/>
              <a:gdLst/>
              <a:ahLst/>
              <a:cxnLst/>
              <a:rect l="l" t="t" r="r" b="b"/>
              <a:pathLst>
                <a:path w="650875" h="521335">
                  <a:moveTo>
                    <a:pt x="650393" y="0"/>
                  </a:moveTo>
                  <a:lnTo>
                    <a:pt x="617340" y="32723"/>
                  </a:lnTo>
                  <a:lnTo>
                    <a:pt x="578951" y="46540"/>
                  </a:lnTo>
                  <a:lnTo>
                    <a:pt x="528590" y="58063"/>
                  </a:lnTo>
                  <a:lnTo>
                    <a:pt x="468210" y="66847"/>
                  </a:lnTo>
                  <a:lnTo>
                    <a:pt x="399761" y="72445"/>
                  </a:lnTo>
                  <a:lnTo>
                    <a:pt x="325196" y="74410"/>
                  </a:lnTo>
                  <a:lnTo>
                    <a:pt x="250631" y="72445"/>
                  </a:lnTo>
                  <a:lnTo>
                    <a:pt x="182183" y="66847"/>
                  </a:lnTo>
                  <a:lnTo>
                    <a:pt x="121802" y="58063"/>
                  </a:lnTo>
                  <a:lnTo>
                    <a:pt x="71441" y="46540"/>
                  </a:lnTo>
                  <a:lnTo>
                    <a:pt x="33053" y="32723"/>
                  </a:lnTo>
                  <a:lnTo>
                    <a:pt x="0" y="0"/>
                  </a:lnTo>
                  <a:lnTo>
                    <a:pt x="0" y="446457"/>
                  </a:lnTo>
                  <a:lnTo>
                    <a:pt x="33053" y="479181"/>
                  </a:lnTo>
                  <a:lnTo>
                    <a:pt x="71441" y="492997"/>
                  </a:lnTo>
                  <a:lnTo>
                    <a:pt x="121802" y="504520"/>
                  </a:lnTo>
                  <a:lnTo>
                    <a:pt x="182183" y="513304"/>
                  </a:lnTo>
                  <a:lnTo>
                    <a:pt x="250631" y="518902"/>
                  </a:lnTo>
                  <a:lnTo>
                    <a:pt x="325196" y="520867"/>
                  </a:lnTo>
                  <a:lnTo>
                    <a:pt x="399761" y="518902"/>
                  </a:lnTo>
                  <a:lnTo>
                    <a:pt x="468210" y="513304"/>
                  </a:lnTo>
                  <a:lnTo>
                    <a:pt x="528590" y="504520"/>
                  </a:lnTo>
                  <a:lnTo>
                    <a:pt x="578951" y="492997"/>
                  </a:lnTo>
                  <a:lnTo>
                    <a:pt x="617340" y="479181"/>
                  </a:lnTo>
                  <a:lnTo>
                    <a:pt x="650393" y="446457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object 97">
              <a:extLst>
                <a:ext uri="{FF2B5EF4-FFF2-40B4-BE49-F238E27FC236}">
                  <a16:creationId xmlns:a16="http://schemas.microsoft.com/office/drawing/2014/main" id="{E5BB605C-2836-ADD0-C951-FCF6990E2D3D}"/>
                </a:ext>
              </a:extLst>
            </p:cNvPr>
            <p:cNvSpPr/>
            <p:nvPr/>
          </p:nvSpPr>
          <p:spPr>
            <a:xfrm>
              <a:off x="3220345" y="2521357"/>
              <a:ext cx="650875" cy="149225"/>
            </a:xfrm>
            <a:custGeom>
              <a:avLst/>
              <a:gdLst/>
              <a:ahLst/>
              <a:cxnLst/>
              <a:rect l="l" t="t" r="r" b="b"/>
              <a:pathLst>
                <a:path w="650875" h="149225">
                  <a:moveTo>
                    <a:pt x="325196" y="0"/>
                  </a:moveTo>
                  <a:lnTo>
                    <a:pt x="250631" y="1965"/>
                  </a:lnTo>
                  <a:lnTo>
                    <a:pt x="182183" y="7563"/>
                  </a:lnTo>
                  <a:lnTo>
                    <a:pt x="121802" y="16347"/>
                  </a:lnTo>
                  <a:lnTo>
                    <a:pt x="71441" y="27870"/>
                  </a:lnTo>
                  <a:lnTo>
                    <a:pt x="33053" y="41686"/>
                  </a:lnTo>
                  <a:lnTo>
                    <a:pt x="0" y="74409"/>
                  </a:lnTo>
                  <a:lnTo>
                    <a:pt x="8588" y="91470"/>
                  </a:lnTo>
                  <a:lnTo>
                    <a:pt x="71441" y="120949"/>
                  </a:lnTo>
                  <a:lnTo>
                    <a:pt x="121802" y="132472"/>
                  </a:lnTo>
                  <a:lnTo>
                    <a:pt x="182183" y="141256"/>
                  </a:lnTo>
                  <a:lnTo>
                    <a:pt x="250631" y="146854"/>
                  </a:lnTo>
                  <a:lnTo>
                    <a:pt x="325196" y="148819"/>
                  </a:lnTo>
                  <a:lnTo>
                    <a:pt x="399761" y="146854"/>
                  </a:lnTo>
                  <a:lnTo>
                    <a:pt x="468210" y="141256"/>
                  </a:lnTo>
                  <a:lnTo>
                    <a:pt x="528590" y="132472"/>
                  </a:lnTo>
                  <a:lnTo>
                    <a:pt x="578951" y="120949"/>
                  </a:lnTo>
                  <a:lnTo>
                    <a:pt x="617340" y="107133"/>
                  </a:lnTo>
                  <a:lnTo>
                    <a:pt x="650393" y="74409"/>
                  </a:lnTo>
                  <a:lnTo>
                    <a:pt x="641805" y="57348"/>
                  </a:lnTo>
                  <a:lnTo>
                    <a:pt x="578951" y="27870"/>
                  </a:lnTo>
                  <a:lnTo>
                    <a:pt x="528590" y="16347"/>
                  </a:lnTo>
                  <a:lnTo>
                    <a:pt x="468210" y="7563"/>
                  </a:lnTo>
                  <a:lnTo>
                    <a:pt x="399761" y="1965"/>
                  </a:lnTo>
                  <a:lnTo>
                    <a:pt x="325196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object 98">
              <a:extLst>
                <a:ext uri="{FF2B5EF4-FFF2-40B4-BE49-F238E27FC236}">
                  <a16:creationId xmlns:a16="http://schemas.microsoft.com/office/drawing/2014/main" id="{A0EE862A-D1CA-F6E7-EB59-81F97DC5D10D}"/>
                </a:ext>
              </a:extLst>
            </p:cNvPr>
            <p:cNvSpPr/>
            <p:nvPr/>
          </p:nvSpPr>
          <p:spPr>
            <a:xfrm>
              <a:off x="3220345" y="2521357"/>
              <a:ext cx="650875" cy="595630"/>
            </a:xfrm>
            <a:custGeom>
              <a:avLst/>
              <a:gdLst/>
              <a:ahLst/>
              <a:cxnLst/>
              <a:rect l="l" t="t" r="r" b="b"/>
              <a:pathLst>
                <a:path w="650875" h="595630">
                  <a:moveTo>
                    <a:pt x="650393" y="74409"/>
                  </a:moveTo>
                  <a:lnTo>
                    <a:pt x="617340" y="107133"/>
                  </a:lnTo>
                  <a:lnTo>
                    <a:pt x="578951" y="120949"/>
                  </a:lnTo>
                  <a:lnTo>
                    <a:pt x="528590" y="132472"/>
                  </a:lnTo>
                  <a:lnTo>
                    <a:pt x="468210" y="141256"/>
                  </a:lnTo>
                  <a:lnTo>
                    <a:pt x="399761" y="146854"/>
                  </a:lnTo>
                  <a:lnTo>
                    <a:pt x="325196" y="148819"/>
                  </a:lnTo>
                  <a:lnTo>
                    <a:pt x="250632" y="146854"/>
                  </a:lnTo>
                  <a:lnTo>
                    <a:pt x="182183" y="141256"/>
                  </a:lnTo>
                  <a:lnTo>
                    <a:pt x="121802" y="132472"/>
                  </a:lnTo>
                  <a:lnTo>
                    <a:pt x="71442" y="120949"/>
                  </a:lnTo>
                  <a:lnTo>
                    <a:pt x="33053" y="107133"/>
                  </a:lnTo>
                  <a:lnTo>
                    <a:pt x="0" y="74409"/>
                  </a:lnTo>
                  <a:lnTo>
                    <a:pt x="8588" y="57348"/>
                  </a:lnTo>
                  <a:lnTo>
                    <a:pt x="71442" y="27870"/>
                  </a:lnTo>
                  <a:lnTo>
                    <a:pt x="121802" y="16346"/>
                  </a:lnTo>
                  <a:lnTo>
                    <a:pt x="182183" y="7563"/>
                  </a:lnTo>
                  <a:lnTo>
                    <a:pt x="250632" y="1965"/>
                  </a:lnTo>
                  <a:lnTo>
                    <a:pt x="325196" y="0"/>
                  </a:lnTo>
                  <a:lnTo>
                    <a:pt x="399761" y="1965"/>
                  </a:lnTo>
                  <a:lnTo>
                    <a:pt x="468210" y="7563"/>
                  </a:lnTo>
                  <a:lnTo>
                    <a:pt x="528590" y="16346"/>
                  </a:lnTo>
                  <a:lnTo>
                    <a:pt x="578951" y="27870"/>
                  </a:lnTo>
                  <a:lnTo>
                    <a:pt x="617340" y="41686"/>
                  </a:lnTo>
                  <a:lnTo>
                    <a:pt x="650393" y="74409"/>
                  </a:lnTo>
                  <a:lnTo>
                    <a:pt x="650393" y="520866"/>
                  </a:lnTo>
                  <a:lnTo>
                    <a:pt x="617340" y="553590"/>
                  </a:lnTo>
                  <a:lnTo>
                    <a:pt x="578951" y="567406"/>
                  </a:lnTo>
                  <a:lnTo>
                    <a:pt x="528590" y="578929"/>
                  </a:lnTo>
                  <a:lnTo>
                    <a:pt x="468210" y="587713"/>
                  </a:lnTo>
                  <a:lnTo>
                    <a:pt x="399761" y="593311"/>
                  </a:lnTo>
                  <a:lnTo>
                    <a:pt x="325196" y="595276"/>
                  </a:lnTo>
                  <a:lnTo>
                    <a:pt x="250632" y="593311"/>
                  </a:lnTo>
                  <a:lnTo>
                    <a:pt x="182183" y="587713"/>
                  </a:lnTo>
                  <a:lnTo>
                    <a:pt x="121802" y="578929"/>
                  </a:lnTo>
                  <a:lnTo>
                    <a:pt x="71442" y="567406"/>
                  </a:lnTo>
                  <a:lnTo>
                    <a:pt x="33053" y="553590"/>
                  </a:lnTo>
                  <a:lnTo>
                    <a:pt x="0" y="520866"/>
                  </a:lnTo>
                  <a:lnTo>
                    <a:pt x="0" y="74409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1" name="object 99">
            <a:extLst>
              <a:ext uri="{FF2B5EF4-FFF2-40B4-BE49-F238E27FC236}">
                <a16:creationId xmlns:a16="http://schemas.microsoft.com/office/drawing/2014/main" id="{B49D195F-F977-97D3-2237-E4701CD1BD3D}"/>
              </a:ext>
            </a:extLst>
          </p:cNvPr>
          <p:cNvSpPr txBox="1"/>
          <p:nvPr/>
        </p:nvSpPr>
        <p:spPr>
          <a:xfrm>
            <a:off x="3296018" y="2089850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72" name="object 100">
            <a:extLst>
              <a:ext uri="{FF2B5EF4-FFF2-40B4-BE49-F238E27FC236}">
                <a16:creationId xmlns:a16="http://schemas.microsoft.com/office/drawing/2014/main" id="{A2D3768F-C044-0401-A9F1-385791FEB543}"/>
              </a:ext>
            </a:extLst>
          </p:cNvPr>
          <p:cNvGrpSpPr/>
          <p:nvPr/>
        </p:nvGrpSpPr>
        <p:grpSpPr>
          <a:xfrm>
            <a:off x="4013842" y="1843292"/>
            <a:ext cx="656590" cy="601345"/>
            <a:chOff x="4013842" y="2515642"/>
            <a:chExt cx="656590" cy="601345"/>
          </a:xfrm>
        </p:grpSpPr>
        <p:sp>
          <p:nvSpPr>
            <p:cNvPr id="273" name="object 101">
              <a:extLst>
                <a:ext uri="{FF2B5EF4-FFF2-40B4-BE49-F238E27FC236}">
                  <a16:creationId xmlns:a16="http://schemas.microsoft.com/office/drawing/2014/main" id="{4C1706A8-A12D-3AB9-59AF-77FC453D4E10}"/>
                </a:ext>
              </a:extLst>
            </p:cNvPr>
            <p:cNvSpPr/>
            <p:nvPr/>
          </p:nvSpPr>
          <p:spPr>
            <a:xfrm>
              <a:off x="4019557" y="2595078"/>
              <a:ext cx="645160" cy="516255"/>
            </a:xfrm>
            <a:custGeom>
              <a:avLst/>
              <a:gdLst/>
              <a:ahLst/>
              <a:cxnLst/>
              <a:rect l="l" t="t" r="r" b="b"/>
              <a:pathLst>
                <a:path w="645160" h="516255">
                  <a:moveTo>
                    <a:pt x="644881" y="0"/>
                  </a:moveTo>
                  <a:lnTo>
                    <a:pt x="612108" y="32419"/>
                  </a:lnTo>
                  <a:lnTo>
                    <a:pt x="574045" y="46107"/>
                  </a:lnTo>
                  <a:lnTo>
                    <a:pt x="524111" y="57524"/>
                  </a:lnTo>
                  <a:lnTo>
                    <a:pt x="464242" y="66226"/>
                  </a:lnTo>
                  <a:lnTo>
                    <a:pt x="396373" y="71772"/>
                  </a:lnTo>
                  <a:lnTo>
                    <a:pt x="322441" y="73719"/>
                  </a:lnTo>
                  <a:lnTo>
                    <a:pt x="248508" y="71772"/>
                  </a:lnTo>
                  <a:lnTo>
                    <a:pt x="180640" y="66226"/>
                  </a:lnTo>
                  <a:lnTo>
                    <a:pt x="120770" y="57524"/>
                  </a:lnTo>
                  <a:lnTo>
                    <a:pt x="70836" y="46107"/>
                  </a:lnTo>
                  <a:lnTo>
                    <a:pt x="32773" y="32419"/>
                  </a:lnTo>
                  <a:lnTo>
                    <a:pt x="0" y="0"/>
                  </a:lnTo>
                  <a:lnTo>
                    <a:pt x="0" y="442321"/>
                  </a:lnTo>
                  <a:lnTo>
                    <a:pt x="32773" y="474742"/>
                  </a:lnTo>
                  <a:lnTo>
                    <a:pt x="70836" y="488430"/>
                  </a:lnTo>
                  <a:lnTo>
                    <a:pt x="120770" y="499847"/>
                  </a:lnTo>
                  <a:lnTo>
                    <a:pt x="180640" y="508549"/>
                  </a:lnTo>
                  <a:lnTo>
                    <a:pt x="248508" y="514095"/>
                  </a:lnTo>
                  <a:lnTo>
                    <a:pt x="322441" y="516042"/>
                  </a:lnTo>
                  <a:lnTo>
                    <a:pt x="396373" y="514095"/>
                  </a:lnTo>
                  <a:lnTo>
                    <a:pt x="464242" y="508549"/>
                  </a:lnTo>
                  <a:lnTo>
                    <a:pt x="524111" y="499847"/>
                  </a:lnTo>
                  <a:lnTo>
                    <a:pt x="574045" y="488430"/>
                  </a:lnTo>
                  <a:lnTo>
                    <a:pt x="612108" y="474742"/>
                  </a:lnTo>
                  <a:lnTo>
                    <a:pt x="644881" y="442321"/>
                  </a:lnTo>
                  <a:lnTo>
                    <a:pt x="64488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object 102">
              <a:extLst>
                <a:ext uri="{FF2B5EF4-FFF2-40B4-BE49-F238E27FC236}">
                  <a16:creationId xmlns:a16="http://schemas.microsoft.com/office/drawing/2014/main" id="{1A6F66CB-1824-7735-9EBF-8746A8261210}"/>
                </a:ext>
              </a:extLst>
            </p:cNvPr>
            <p:cNvSpPr/>
            <p:nvPr/>
          </p:nvSpPr>
          <p:spPr>
            <a:xfrm>
              <a:off x="4019557" y="2521357"/>
              <a:ext cx="645160" cy="147955"/>
            </a:xfrm>
            <a:custGeom>
              <a:avLst/>
              <a:gdLst/>
              <a:ahLst/>
              <a:cxnLst/>
              <a:rect l="l" t="t" r="r" b="b"/>
              <a:pathLst>
                <a:path w="645160" h="147955">
                  <a:moveTo>
                    <a:pt x="322441" y="0"/>
                  </a:moveTo>
                  <a:lnTo>
                    <a:pt x="248508" y="1947"/>
                  </a:lnTo>
                  <a:lnTo>
                    <a:pt x="180640" y="7493"/>
                  </a:lnTo>
                  <a:lnTo>
                    <a:pt x="120770" y="16195"/>
                  </a:lnTo>
                  <a:lnTo>
                    <a:pt x="70836" y="27612"/>
                  </a:lnTo>
                  <a:lnTo>
                    <a:pt x="32773" y="41300"/>
                  </a:lnTo>
                  <a:lnTo>
                    <a:pt x="0" y="73720"/>
                  </a:lnTo>
                  <a:lnTo>
                    <a:pt x="8515" y="90624"/>
                  </a:lnTo>
                  <a:lnTo>
                    <a:pt x="70836" y="119828"/>
                  </a:lnTo>
                  <a:lnTo>
                    <a:pt x="120770" y="131245"/>
                  </a:lnTo>
                  <a:lnTo>
                    <a:pt x="180640" y="139947"/>
                  </a:lnTo>
                  <a:lnTo>
                    <a:pt x="248508" y="145493"/>
                  </a:lnTo>
                  <a:lnTo>
                    <a:pt x="322441" y="147440"/>
                  </a:lnTo>
                  <a:lnTo>
                    <a:pt x="396373" y="145493"/>
                  </a:lnTo>
                  <a:lnTo>
                    <a:pt x="464242" y="139947"/>
                  </a:lnTo>
                  <a:lnTo>
                    <a:pt x="524111" y="131245"/>
                  </a:lnTo>
                  <a:lnTo>
                    <a:pt x="574045" y="119828"/>
                  </a:lnTo>
                  <a:lnTo>
                    <a:pt x="612108" y="106140"/>
                  </a:lnTo>
                  <a:lnTo>
                    <a:pt x="644881" y="73720"/>
                  </a:lnTo>
                  <a:lnTo>
                    <a:pt x="636365" y="56817"/>
                  </a:lnTo>
                  <a:lnTo>
                    <a:pt x="574045" y="27612"/>
                  </a:lnTo>
                  <a:lnTo>
                    <a:pt x="524111" y="16195"/>
                  </a:lnTo>
                  <a:lnTo>
                    <a:pt x="464242" y="7493"/>
                  </a:lnTo>
                  <a:lnTo>
                    <a:pt x="396373" y="1947"/>
                  </a:lnTo>
                  <a:lnTo>
                    <a:pt x="32244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object 103">
              <a:extLst>
                <a:ext uri="{FF2B5EF4-FFF2-40B4-BE49-F238E27FC236}">
                  <a16:creationId xmlns:a16="http://schemas.microsoft.com/office/drawing/2014/main" id="{394C7A79-AA5D-1B68-707F-F6D471ECA507}"/>
                </a:ext>
              </a:extLst>
            </p:cNvPr>
            <p:cNvSpPr/>
            <p:nvPr/>
          </p:nvSpPr>
          <p:spPr>
            <a:xfrm>
              <a:off x="4019557" y="2521357"/>
              <a:ext cx="645160" cy="589915"/>
            </a:xfrm>
            <a:custGeom>
              <a:avLst/>
              <a:gdLst/>
              <a:ahLst/>
              <a:cxnLst/>
              <a:rect l="l" t="t" r="r" b="b"/>
              <a:pathLst>
                <a:path w="645160" h="589914">
                  <a:moveTo>
                    <a:pt x="644881" y="73720"/>
                  </a:moveTo>
                  <a:lnTo>
                    <a:pt x="612108" y="106141"/>
                  </a:lnTo>
                  <a:lnTo>
                    <a:pt x="574045" y="119829"/>
                  </a:lnTo>
                  <a:lnTo>
                    <a:pt x="524111" y="131245"/>
                  </a:lnTo>
                  <a:lnTo>
                    <a:pt x="464242" y="139948"/>
                  </a:lnTo>
                  <a:lnTo>
                    <a:pt x="396373" y="145494"/>
                  </a:lnTo>
                  <a:lnTo>
                    <a:pt x="322440" y="147441"/>
                  </a:lnTo>
                  <a:lnTo>
                    <a:pt x="248508" y="145494"/>
                  </a:lnTo>
                  <a:lnTo>
                    <a:pt x="180639" y="139948"/>
                  </a:lnTo>
                  <a:lnTo>
                    <a:pt x="120770" y="131245"/>
                  </a:lnTo>
                  <a:lnTo>
                    <a:pt x="70836" y="119829"/>
                  </a:lnTo>
                  <a:lnTo>
                    <a:pt x="32773" y="106141"/>
                  </a:lnTo>
                  <a:lnTo>
                    <a:pt x="0" y="73720"/>
                  </a:lnTo>
                  <a:lnTo>
                    <a:pt x="8515" y="56817"/>
                  </a:lnTo>
                  <a:lnTo>
                    <a:pt x="70836" y="27612"/>
                  </a:lnTo>
                  <a:lnTo>
                    <a:pt x="120770" y="16195"/>
                  </a:lnTo>
                  <a:lnTo>
                    <a:pt x="180639" y="7493"/>
                  </a:lnTo>
                  <a:lnTo>
                    <a:pt x="248508" y="1947"/>
                  </a:lnTo>
                  <a:lnTo>
                    <a:pt x="322440" y="0"/>
                  </a:lnTo>
                  <a:lnTo>
                    <a:pt x="396373" y="1947"/>
                  </a:lnTo>
                  <a:lnTo>
                    <a:pt x="464242" y="7493"/>
                  </a:lnTo>
                  <a:lnTo>
                    <a:pt x="524111" y="16195"/>
                  </a:lnTo>
                  <a:lnTo>
                    <a:pt x="574045" y="27612"/>
                  </a:lnTo>
                  <a:lnTo>
                    <a:pt x="612108" y="41300"/>
                  </a:lnTo>
                  <a:lnTo>
                    <a:pt x="644881" y="73720"/>
                  </a:lnTo>
                  <a:lnTo>
                    <a:pt x="644881" y="516043"/>
                  </a:lnTo>
                  <a:lnTo>
                    <a:pt x="612108" y="548463"/>
                  </a:lnTo>
                  <a:lnTo>
                    <a:pt x="574045" y="562151"/>
                  </a:lnTo>
                  <a:lnTo>
                    <a:pt x="524111" y="573568"/>
                  </a:lnTo>
                  <a:lnTo>
                    <a:pt x="464242" y="582270"/>
                  </a:lnTo>
                  <a:lnTo>
                    <a:pt x="396373" y="587816"/>
                  </a:lnTo>
                  <a:lnTo>
                    <a:pt x="322440" y="589763"/>
                  </a:lnTo>
                  <a:lnTo>
                    <a:pt x="248508" y="587816"/>
                  </a:lnTo>
                  <a:lnTo>
                    <a:pt x="180639" y="582270"/>
                  </a:lnTo>
                  <a:lnTo>
                    <a:pt x="120770" y="573568"/>
                  </a:lnTo>
                  <a:lnTo>
                    <a:pt x="70836" y="562151"/>
                  </a:lnTo>
                  <a:lnTo>
                    <a:pt x="32773" y="548463"/>
                  </a:lnTo>
                  <a:lnTo>
                    <a:pt x="0" y="516043"/>
                  </a:lnTo>
                  <a:lnTo>
                    <a:pt x="0" y="7372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6" name="object 104">
            <a:extLst>
              <a:ext uri="{FF2B5EF4-FFF2-40B4-BE49-F238E27FC236}">
                <a16:creationId xmlns:a16="http://schemas.microsoft.com/office/drawing/2014/main" id="{56517FB6-42FA-4D61-029D-2CB8F345DDD1}"/>
              </a:ext>
            </a:extLst>
          </p:cNvPr>
          <p:cNvSpPr txBox="1"/>
          <p:nvPr/>
        </p:nvSpPr>
        <p:spPr>
          <a:xfrm>
            <a:off x="4094279" y="2084339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77" name="object 105">
            <a:extLst>
              <a:ext uri="{FF2B5EF4-FFF2-40B4-BE49-F238E27FC236}">
                <a16:creationId xmlns:a16="http://schemas.microsoft.com/office/drawing/2014/main" id="{72E1D451-CBAF-6179-4844-AB3AAB7A32DD}"/>
              </a:ext>
            </a:extLst>
          </p:cNvPr>
          <p:cNvGrpSpPr/>
          <p:nvPr/>
        </p:nvGrpSpPr>
        <p:grpSpPr>
          <a:xfrm>
            <a:off x="4818566" y="1837780"/>
            <a:ext cx="662305" cy="601345"/>
            <a:chOff x="4818566" y="2510130"/>
            <a:chExt cx="662305" cy="601345"/>
          </a:xfrm>
        </p:grpSpPr>
        <p:sp>
          <p:nvSpPr>
            <p:cNvPr id="278" name="object 106">
              <a:extLst>
                <a:ext uri="{FF2B5EF4-FFF2-40B4-BE49-F238E27FC236}">
                  <a16:creationId xmlns:a16="http://schemas.microsoft.com/office/drawing/2014/main" id="{0216370F-2F44-41A2-DF69-73B7B1C9A77E}"/>
                </a:ext>
              </a:extLst>
            </p:cNvPr>
            <p:cNvSpPr/>
            <p:nvPr/>
          </p:nvSpPr>
          <p:spPr>
            <a:xfrm>
              <a:off x="4824281" y="2589566"/>
              <a:ext cx="650875" cy="516255"/>
            </a:xfrm>
            <a:custGeom>
              <a:avLst/>
              <a:gdLst/>
              <a:ahLst/>
              <a:cxnLst/>
              <a:rect l="l" t="t" r="r" b="b"/>
              <a:pathLst>
                <a:path w="650875" h="516255">
                  <a:moveTo>
                    <a:pt x="650393" y="0"/>
                  </a:moveTo>
                  <a:lnTo>
                    <a:pt x="617340" y="32419"/>
                  </a:lnTo>
                  <a:lnTo>
                    <a:pt x="578951" y="46107"/>
                  </a:lnTo>
                  <a:lnTo>
                    <a:pt x="528591" y="57524"/>
                  </a:lnTo>
                  <a:lnTo>
                    <a:pt x="468210" y="66226"/>
                  </a:lnTo>
                  <a:lnTo>
                    <a:pt x="399761" y="71772"/>
                  </a:lnTo>
                  <a:lnTo>
                    <a:pt x="325197" y="73719"/>
                  </a:lnTo>
                  <a:lnTo>
                    <a:pt x="250632" y="71772"/>
                  </a:lnTo>
                  <a:lnTo>
                    <a:pt x="182184" y="66226"/>
                  </a:lnTo>
                  <a:lnTo>
                    <a:pt x="121803" y="57524"/>
                  </a:lnTo>
                  <a:lnTo>
                    <a:pt x="71442" y="46107"/>
                  </a:lnTo>
                  <a:lnTo>
                    <a:pt x="33053" y="32419"/>
                  </a:lnTo>
                  <a:lnTo>
                    <a:pt x="0" y="0"/>
                  </a:lnTo>
                  <a:lnTo>
                    <a:pt x="0" y="442321"/>
                  </a:lnTo>
                  <a:lnTo>
                    <a:pt x="33053" y="474742"/>
                  </a:lnTo>
                  <a:lnTo>
                    <a:pt x="71442" y="488430"/>
                  </a:lnTo>
                  <a:lnTo>
                    <a:pt x="121803" y="499847"/>
                  </a:lnTo>
                  <a:lnTo>
                    <a:pt x="182184" y="508549"/>
                  </a:lnTo>
                  <a:lnTo>
                    <a:pt x="250632" y="514095"/>
                  </a:lnTo>
                  <a:lnTo>
                    <a:pt x="325197" y="516042"/>
                  </a:lnTo>
                  <a:lnTo>
                    <a:pt x="399761" y="514095"/>
                  </a:lnTo>
                  <a:lnTo>
                    <a:pt x="468210" y="508549"/>
                  </a:lnTo>
                  <a:lnTo>
                    <a:pt x="528591" y="499847"/>
                  </a:lnTo>
                  <a:lnTo>
                    <a:pt x="578951" y="488430"/>
                  </a:lnTo>
                  <a:lnTo>
                    <a:pt x="617340" y="474742"/>
                  </a:lnTo>
                  <a:lnTo>
                    <a:pt x="650393" y="442321"/>
                  </a:lnTo>
                  <a:lnTo>
                    <a:pt x="65039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object 107">
              <a:extLst>
                <a:ext uri="{FF2B5EF4-FFF2-40B4-BE49-F238E27FC236}">
                  <a16:creationId xmlns:a16="http://schemas.microsoft.com/office/drawing/2014/main" id="{50E985A1-0D05-14F6-5352-85351EAECA21}"/>
                </a:ext>
              </a:extLst>
            </p:cNvPr>
            <p:cNvSpPr/>
            <p:nvPr/>
          </p:nvSpPr>
          <p:spPr>
            <a:xfrm>
              <a:off x="4824281" y="2515845"/>
              <a:ext cx="650875" cy="147955"/>
            </a:xfrm>
            <a:custGeom>
              <a:avLst/>
              <a:gdLst/>
              <a:ahLst/>
              <a:cxnLst/>
              <a:rect l="l" t="t" r="r" b="b"/>
              <a:pathLst>
                <a:path w="650875" h="147955">
                  <a:moveTo>
                    <a:pt x="325197" y="0"/>
                  </a:moveTo>
                  <a:lnTo>
                    <a:pt x="250632" y="1947"/>
                  </a:lnTo>
                  <a:lnTo>
                    <a:pt x="182184" y="7493"/>
                  </a:lnTo>
                  <a:lnTo>
                    <a:pt x="121803" y="16195"/>
                  </a:lnTo>
                  <a:lnTo>
                    <a:pt x="71442" y="27612"/>
                  </a:lnTo>
                  <a:lnTo>
                    <a:pt x="33053" y="41300"/>
                  </a:lnTo>
                  <a:lnTo>
                    <a:pt x="0" y="73720"/>
                  </a:lnTo>
                  <a:lnTo>
                    <a:pt x="8588" y="90624"/>
                  </a:lnTo>
                  <a:lnTo>
                    <a:pt x="71442" y="119828"/>
                  </a:lnTo>
                  <a:lnTo>
                    <a:pt x="121803" y="131245"/>
                  </a:lnTo>
                  <a:lnTo>
                    <a:pt x="182184" y="139947"/>
                  </a:lnTo>
                  <a:lnTo>
                    <a:pt x="250632" y="145493"/>
                  </a:lnTo>
                  <a:lnTo>
                    <a:pt x="325197" y="147440"/>
                  </a:lnTo>
                  <a:lnTo>
                    <a:pt x="399761" y="145493"/>
                  </a:lnTo>
                  <a:lnTo>
                    <a:pt x="468210" y="139947"/>
                  </a:lnTo>
                  <a:lnTo>
                    <a:pt x="528591" y="131245"/>
                  </a:lnTo>
                  <a:lnTo>
                    <a:pt x="578951" y="119828"/>
                  </a:lnTo>
                  <a:lnTo>
                    <a:pt x="617340" y="106140"/>
                  </a:lnTo>
                  <a:lnTo>
                    <a:pt x="650393" y="73720"/>
                  </a:lnTo>
                  <a:lnTo>
                    <a:pt x="641805" y="56817"/>
                  </a:lnTo>
                  <a:lnTo>
                    <a:pt x="578951" y="27612"/>
                  </a:lnTo>
                  <a:lnTo>
                    <a:pt x="528591" y="16195"/>
                  </a:lnTo>
                  <a:lnTo>
                    <a:pt x="468210" y="7493"/>
                  </a:lnTo>
                  <a:lnTo>
                    <a:pt x="399761" y="1947"/>
                  </a:lnTo>
                  <a:lnTo>
                    <a:pt x="325197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object 108">
              <a:extLst>
                <a:ext uri="{FF2B5EF4-FFF2-40B4-BE49-F238E27FC236}">
                  <a16:creationId xmlns:a16="http://schemas.microsoft.com/office/drawing/2014/main" id="{9323FDEB-E2BF-EE90-6011-9A10950D0165}"/>
                </a:ext>
              </a:extLst>
            </p:cNvPr>
            <p:cNvSpPr/>
            <p:nvPr/>
          </p:nvSpPr>
          <p:spPr>
            <a:xfrm>
              <a:off x="4824281" y="2515845"/>
              <a:ext cx="650875" cy="589915"/>
            </a:xfrm>
            <a:custGeom>
              <a:avLst/>
              <a:gdLst/>
              <a:ahLst/>
              <a:cxnLst/>
              <a:rect l="l" t="t" r="r" b="b"/>
              <a:pathLst>
                <a:path w="650875" h="589914">
                  <a:moveTo>
                    <a:pt x="650393" y="73720"/>
                  </a:moveTo>
                  <a:lnTo>
                    <a:pt x="617340" y="106140"/>
                  </a:lnTo>
                  <a:lnTo>
                    <a:pt x="578951" y="119829"/>
                  </a:lnTo>
                  <a:lnTo>
                    <a:pt x="528590" y="131245"/>
                  </a:lnTo>
                  <a:lnTo>
                    <a:pt x="468210" y="139948"/>
                  </a:lnTo>
                  <a:lnTo>
                    <a:pt x="399761" y="145494"/>
                  </a:lnTo>
                  <a:lnTo>
                    <a:pt x="325196" y="147441"/>
                  </a:lnTo>
                  <a:lnTo>
                    <a:pt x="250632" y="145494"/>
                  </a:lnTo>
                  <a:lnTo>
                    <a:pt x="182183" y="139948"/>
                  </a:lnTo>
                  <a:lnTo>
                    <a:pt x="121802" y="131245"/>
                  </a:lnTo>
                  <a:lnTo>
                    <a:pt x="71442" y="119829"/>
                  </a:lnTo>
                  <a:lnTo>
                    <a:pt x="33053" y="106140"/>
                  </a:lnTo>
                  <a:lnTo>
                    <a:pt x="0" y="73720"/>
                  </a:lnTo>
                  <a:lnTo>
                    <a:pt x="8588" y="56817"/>
                  </a:lnTo>
                  <a:lnTo>
                    <a:pt x="71442" y="27612"/>
                  </a:lnTo>
                  <a:lnTo>
                    <a:pt x="121802" y="16195"/>
                  </a:lnTo>
                  <a:lnTo>
                    <a:pt x="182183" y="7493"/>
                  </a:lnTo>
                  <a:lnTo>
                    <a:pt x="250632" y="1947"/>
                  </a:lnTo>
                  <a:lnTo>
                    <a:pt x="325196" y="0"/>
                  </a:lnTo>
                  <a:lnTo>
                    <a:pt x="399761" y="1947"/>
                  </a:lnTo>
                  <a:lnTo>
                    <a:pt x="468210" y="7493"/>
                  </a:lnTo>
                  <a:lnTo>
                    <a:pt x="528590" y="16195"/>
                  </a:lnTo>
                  <a:lnTo>
                    <a:pt x="578951" y="27612"/>
                  </a:lnTo>
                  <a:lnTo>
                    <a:pt x="617340" y="41300"/>
                  </a:lnTo>
                  <a:lnTo>
                    <a:pt x="650393" y="73720"/>
                  </a:lnTo>
                  <a:lnTo>
                    <a:pt x="650393" y="516043"/>
                  </a:lnTo>
                  <a:lnTo>
                    <a:pt x="617340" y="548463"/>
                  </a:lnTo>
                  <a:lnTo>
                    <a:pt x="578951" y="562151"/>
                  </a:lnTo>
                  <a:lnTo>
                    <a:pt x="528590" y="573568"/>
                  </a:lnTo>
                  <a:lnTo>
                    <a:pt x="468210" y="582270"/>
                  </a:lnTo>
                  <a:lnTo>
                    <a:pt x="399761" y="587816"/>
                  </a:lnTo>
                  <a:lnTo>
                    <a:pt x="325196" y="589763"/>
                  </a:lnTo>
                  <a:lnTo>
                    <a:pt x="250632" y="587816"/>
                  </a:lnTo>
                  <a:lnTo>
                    <a:pt x="182183" y="582270"/>
                  </a:lnTo>
                  <a:lnTo>
                    <a:pt x="121802" y="573568"/>
                  </a:lnTo>
                  <a:lnTo>
                    <a:pt x="71442" y="562151"/>
                  </a:lnTo>
                  <a:lnTo>
                    <a:pt x="33053" y="548463"/>
                  </a:lnTo>
                  <a:lnTo>
                    <a:pt x="0" y="516043"/>
                  </a:lnTo>
                  <a:lnTo>
                    <a:pt x="0" y="7372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1" name="object 109">
            <a:extLst>
              <a:ext uri="{FF2B5EF4-FFF2-40B4-BE49-F238E27FC236}">
                <a16:creationId xmlns:a16="http://schemas.microsoft.com/office/drawing/2014/main" id="{EE769450-18F2-F932-0DE2-7DF2D54FBB4F}"/>
              </a:ext>
            </a:extLst>
          </p:cNvPr>
          <p:cNvSpPr txBox="1"/>
          <p:nvPr/>
        </p:nvSpPr>
        <p:spPr>
          <a:xfrm>
            <a:off x="4901660" y="2084339"/>
            <a:ext cx="500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950" b="1" spc="-25" dirty="0">
                <a:solidFill>
                  <a:srgbClr val="FFFFFF"/>
                </a:solidFill>
                <a:cs typeface="Calibri"/>
              </a:rPr>
              <a:t>COMPLEX</a:t>
            </a:r>
            <a:endParaRPr sz="9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2" name="object 110">
            <a:extLst>
              <a:ext uri="{FF2B5EF4-FFF2-40B4-BE49-F238E27FC236}">
                <a16:creationId xmlns:a16="http://schemas.microsoft.com/office/drawing/2014/main" id="{6AF74F54-C50C-1955-C27B-412873A95F62}"/>
              </a:ext>
            </a:extLst>
          </p:cNvPr>
          <p:cNvSpPr txBox="1"/>
          <p:nvPr/>
        </p:nvSpPr>
        <p:spPr>
          <a:xfrm>
            <a:off x="5896978" y="4206386"/>
            <a:ext cx="2800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550" b="1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3" name="object 111">
            <a:extLst>
              <a:ext uri="{FF2B5EF4-FFF2-40B4-BE49-F238E27FC236}">
                <a16:creationId xmlns:a16="http://schemas.microsoft.com/office/drawing/2014/main" id="{01123ED8-BB34-81AF-A0D0-D35359C71A4E}"/>
              </a:ext>
            </a:extLst>
          </p:cNvPr>
          <p:cNvSpPr txBox="1"/>
          <p:nvPr/>
        </p:nvSpPr>
        <p:spPr>
          <a:xfrm>
            <a:off x="5726822" y="2536307"/>
            <a:ext cx="4813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5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4" name="object 112">
            <a:extLst>
              <a:ext uri="{FF2B5EF4-FFF2-40B4-BE49-F238E27FC236}">
                <a16:creationId xmlns:a16="http://schemas.microsoft.com/office/drawing/2014/main" id="{49FA1400-299C-42AA-0AB4-384DF159F079}"/>
              </a:ext>
            </a:extLst>
          </p:cNvPr>
          <p:cNvSpPr/>
          <p:nvPr/>
        </p:nvSpPr>
        <p:spPr>
          <a:xfrm>
            <a:off x="5518769" y="4897039"/>
            <a:ext cx="622935" cy="496570"/>
          </a:xfrm>
          <a:custGeom>
            <a:avLst/>
            <a:gdLst/>
            <a:ahLst/>
            <a:cxnLst/>
            <a:rect l="l" t="t" r="r" b="b"/>
            <a:pathLst>
              <a:path w="622935" h="496570">
                <a:moveTo>
                  <a:pt x="0" y="121347"/>
                </a:moveTo>
                <a:lnTo>
                  <a:pt x="311417" y="0"/>
                </a:lnTo>
                <a:lnTo>
                  <a:pt x="622834" y="121347"/>
                </a:lnTo>
                <a:lnTo>
                  <a:pt x="479663" y="121347"/>
                </a:lnTo>
                <a:lnTo>
                  <a:pt x="479663" y="374715"/>
                </a:lnTo>
                <a:lnTo>
                  <a:pt x="622834" y="374715"/>
                </a:lnTo>
                <a:lnTo>
                  <a:pt x="311417" y="496063"/>
                </a:lnTo>
                <a:lnTo>
                  <a:pt x="0" y="374715"/>
                </a:lnTo>
                <a:lnTo>
                  <a:pt x="143170" y="374715"/>
                </a:lnTo>
                <a:lnTo>
                  <a:pt x="143170" y="121347"/>
                </a:lnTo>
                <a:lnTo>
                  <a:pt x="0" y="121347"/>
                </a:lnTo>
                <a:close/>
              </a:path>
            </a:pathLst>
          </a:custGeom>
          <a:ln w="33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5" name="object 113">
            <a:extLst>
              <a:ext uri="{FF2B5EF4-FFF2-40B4-BE49-F238E27FC236}">
                <a16:creationId xmlns:a16="http://schemas.microsoft.com/office/drawing/2014/main" id="{53C92587-FE07-3DB5-D001-46EC9FFF8922}"/>
              </a:ext>
            </a:extLst>
          </p:cNvPr>
          <p:cNvSpPr txBox="1"/>
          <p:nvPr/>
        </p:nvSpPr>
        <p:spPr>
          <a:xfrm>
            <a:off x="5755656" y="4884339"/>
            <a:ext cx="1511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H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6" name="object 114">
            <a:extLst>
              <a:ext uri="{FF2B5EF4-FFF2-40B4-BE49-F238E27FC236}">
                <a16:creationId xmlns:a16="http://schemas.microsoft.com/office/drawing/2014/main" id="{5F789F46-E8B8-0360-334C-8D86727993CD}"/>
              </a:ext>
            </a:extLst>
          </p:cNvPr>
          <p:cNvSpPr txBox="1"/>
          <p:nvPr/>
        </p:nvSpPr>
        <p:spPr>
          <a:xfrm>
            <a:off x="5602593" y="5045283"/>
            <a:ext cx="54165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9385">
              <a:lnSpc>
                <a:spcPct val="130700"/>
              </a:lnSpc>
              <a:spcBef>
                <a:spcPts val="95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B </a:t>
            </a:r>
            <a:r>
              <a:rPr sz="1550" b="1" spc="1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550" b="1" spc="-85" dirty="0">
                <a:solidFill>
                  <a:prstClr val="black"/>
                </a:solidFill>
                <a:cs typeface="Calibri"/>
              </a:rPr>
              <a:t> </a:t>
            </a:r>
            <a:r>
              <a:rPr sz="1550" b="1" dirty="0">
                <a:solidFill>
                  <a:prstClr val="black"/>
                </a:solidFill>
                <a:cs typeface="Calibri"/>
              </a:rPr>
              <a:t>mK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7" name="object 115">
            <a:extLst>
              <a:ext uri="{FF2B5EF4-FFF2-40B4-BE49-F238E27FC236}">
                <a16:creationId xmlns:a16="http://schemas.microsoft.com/office/drawing/2014/main" id="{FF70F090-9C0E-E678-2BF8-AEEA9B6FB215}"/>
              </a:ext>
            </a:extLst>
          </p:cNvPr>
          <p:cNvSpPr/>
          <p:nvPr/>
        </p:nvSpPr>
        <p:spPr>
          <a:xfrm>
            <a:off x="5678613" y="3342708"/>
            <a:ext cx="419100" cy="496570"/>
          </a:xfrm>
          <a:custGeom>
            <a:avLst/>
            <a:gdLst/>
            <a:ahLst/>
            <a:cxnLst/>
            <a:rect l="l" t="t" r="r" b="b"/>
            <a:pathLst>
              <a:path w="419100" h="496570">
                <a:moveTo>
                  <a:pt x="0" y="102470"/>
                </a:moveTo>
                <a:lnTo>
                  <a:pt x="209448" y="0"/>
                </a:lnTo>
                <a:lnTo>
                  <a:pt x="418897" y="102470"/>
                </a:lnTo>
                <a:lnTo>
                  <a:pt x="288255" y="102470"/>
                </a:lnTo>
                <a:lnTo>
                  <a:pt x="288255" y="393592"/>
                </a:lnTo>
                <a:lnTo>
                  <a:pt x="418897" y="393592"/>
                </a:lnTo>
                <a:lnTo>
                  <a:pt x="209448" y="496063"/>
                </a:lnTo>
                <a:lnTo>
                  <a:pt x="0" y="393592"/>
                </a:lnTo>
                <a:lnTo>
                  <a:pt x="130641" y="393592"/>
                </a:lnTo>
                <a:lnTo>
                  <a:pt x="130641" y="102470"/>
                </a:lnTo>
                <a:lnTo>
                  <a:pt x="0" y="102470"/>
                </a:lnTo>
                <a:close/>
              </a:path>
            </a:pathLst>
          </a:custGeom>
          <a:ln w="33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8" name="object 116">
            <a:extLst>
              <a:ext uri="{FF2B5EF4-FFF2-40B4-BE49-F238E27FC236}">
                <a16:creationId xmlns:a16="http://schemas.microsoft.com/office/drawing/2014/main" id="{23ED8DA2-9EED-0361-7485-8B0A9B54314F}"/>
              </a:ext>
            </a:extLst>
          </p:cNvPr>
          <p:cNvSpPr txBox="1"/>
          <p:nvPr/>
        </p:nvSpPr>
        <p:spPr>
          <a:xfrm>
            <a:off x="5818332" y="3330008"/>
            <a:ext cx="1098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L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9" name="object 117">
            <a:extLst>
              <a:ext uri="{FF2B5EF4-FFF2-40B4-BE49-F238E27FC236}">
                <a16:creationId xmlns:a16="http://schemas.microsoft.com/office/drawing/2014/main" id="{986200C6-F9FA-C018-C193-5D4EF005142E}"/>
              </a:ext>
            </a:extLst>
          </p:cNvPr>
          <p:cNvSpPr txBox="1"/>
          <p:nvPr/>
        </p:nvSpPr>
        <p:spPr>
          <a:xfrm>
            <a:off x="5818332" y="3561504"/>
            <a:ext cx="1371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b="1" spc="5" dirty="0">
                <a:solidFill>
                  <a:prstClr val="black"/>
                </a:solidFill>
                <a:cs typeface="Calibri"/>
              </a:rPr>
              <a:t>B</a:t>
            </a:r>
            <a:endParaRPr sz="15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90" name="object 119">
            <a:extLst>
              <a:ext uri="{FF2B5EF4-FFF2-40B4-BE49-F238E27FC236}">
                <a16:creationId xmlns:a16="http://schemas.microsoft.com/office/drawing/2014/main" id="{AAC24395-7E8D-9917-3956-CE1C36AC9290}"/>
              </a:ext>
            </a:extLst>
          </p:cNvPr>
          <p:cNvGrpSpPr/>
          <p:nvPr/>
        </p:nvGrpSpPr>
        <p:grpSpPr>
          <a:xfrm>
            <a:off x="7532122" y="2411942"/>
            <a:ext cx="2369820" cy="3187700"/>
            <a:chOff x="7532122" y="3084292"/>
            <a:chExt cx="2369820" cy="3187700"/>
          </a:xfrm>
        </p:grpSpPr>
        <p:sp>
          <p:nvSpPr>
            <p:cNvPr id="291" name="object 120">
              <a:extLst>
                <a:ext uri="{FF2B5EF4-FFF2-40B4-BE49-F238E27FC236}">
                  <a16:creationId xmlns:a16="http://schemas.microsoft.com/office/drawing/2014/main" id="{6D129B3A-FB45-9D75-768C-2F0E301DE6AA}"/>
                </a:ext>
              </a:extLst>
            </p:cNvPr>
            <p:cNvSpPr/>
            <p:nvPr/>
          </p:nvSpPr>
          <p:spPr>
            <a:xfrm>
              <a:off x="8396273" y="6034620"/>
              <a:ext cx="641985" cy="231775"/>
            </a:xfrm>
            <a:custGeom>
              <a:avLst/>
              <a:gdLst/>
              <a:ahLst/>
              <a:cxnLst/>
              <a:rect l="l" t="t" r="r" b="b"/>
              <a:pathLst>
                <a:path w="641984" h="231775">
                  <a:moveTo>
                    <a:pt x="641478" y="0"/>
                  </a:moveTo>
                  <a:lnTo>
                    <a:pt x="608877" y="21078"/>
                  </a:lnTo>
                  <a:lnTo>
                    <a:pt x="571015" y="29978"/>
                  </a:lnTo>
                  <a:lnTo>
                    <a:pt x="521344" y="37401"/>
                  </a:lnTo>
                  <a:lnTo>
                    <a:pt x="461791" y="43059"/>
                  </a:lnTo>
                  <a:lnTo>
                    <a:pt x="394281" y="46665"/>
                  </a:lnTo>
                  <a:lnTo>
                    <a:pt x="320738" y="47931"/>
                  </a:lnTo>
                  <a:lnTo>
                    <a:pt x="247195" y="46665"/>
                  </a:lnTo>
                  <a:lnTo>
                    <a:pt x="179685" y="43059"/>
                  </a:lnTo>
                  <a:lnTo>
                    <a:pt x="120132" y="37401"/>
                  </a:lnTo>
                  <a:lnTo>
                    <a:pt x="70462" y="29978"/>
                  </a:lnTo>
                  <a:lnTo>
                    <a:pt x="32600" y="21078"/>
                  </a:lnTo>
                  <a:lnTo>
                    <a:pt x="0" y="0"/>
                  </a:lnTo>
                  <a:lnTo>
                    <a:pt x="0" y="183490"/>
                  </a:lnTo>
                  <a:lnTo>
                    <a:pt x="32600" y="204569"/>
                  </a:lnTo>
                  <a:lnTo>
                    <a:pt x="70462" y="213469"/>
                  </a:lnTo>
                  <a:lnTo>
                    <a:pt x="120132" y="220892"/>
                  </a:lnTo>
                  <a:lnTo>
                    <a:pt x="179685" y="226550"/>
                  </a:lnTo>
                  <a:lnTo>
                    <a:pt x="247195" y="230156"/>
                  </a:lnTo>
                  <a:lnTo>
                    <a:pt x="320738" y="231422"/>
                  </a:lnTo>
                  <a:lnTo>
                    <a:pt x="394281" y="230156"/>
                  </a:lnTo>
                  <a:lnTo>
                    <a:pt x="461791" y="226550"/>
                  </a:lnTo>
                  <a:lnTo>
                    <a:pt x="521344" y="220892"/>
                  </a:lnTo>
                  <a:lnTo>
                    <a:pt x="571015" y="213469"/>
                  </a:lnTo>
                  <a:lnTo>
                    <a:pt x="608877" y="204569"/>
                  </a:lnTo>
                  <a:lnTo>
                    <a:pt x="641478" y="183490"/>
                  </a:lnTo>
                  <a:lnTo>
                    <a:pt x="641478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object 121">
              <a:extLst>
                <a:ext uri="{FF2B5EF4-FFF2-40B4-BE49-F238E27FC236}">
                  <a16:creationId xmlns:a16="http://schemas.microsoft.com/office/drawing/2014/main" id="{334FBD81-D007-B9BA-627B-CE196858A2E2}"/>
                </a:ext>
              </a:extLst>
            </p:cNvPr>
            <p:cNvSpPr/>
            <p:nvPr/>
          </p:nvSpPr>
          <p:spPr>
            <a:xfrm>
              <a:off x="8396273" y="5986688"/>
              <a:ext cx="641985" cy="95885"/>
            </a:xfrm>
            <a:custGeom>
              <a:avLst/>
              <a:gdLst/>
              <a:ahLst/>
              <a:cxnLst/>
              <a:rect l="l" t="t" r="r" b="b"/>
              <a:pathLst>
                <a:path w="641984" h="95885">
                  <a:moveTo>
                    <a:pt x="320738" y="0"/>
                  </a:moveTo>
                  <a:lnTo>
                    <a:pt x="247195" y="1265"/>
                  </a:lnTo>
                  <a:lnTo>
                    <a:pt x="179685" y="4871"/>
                  </a:lnTo>
                  <a:lnTo>
                    <a:pt x="120132" y="10530"/>
                  </a:lnTo>
                  <a:lnTo>
                    <a:pt x="70462" y="17952"/>
                  </a:lnTo>
                  <a:lnTo>
                    <a:pt x="32600" y="26852"/>
                  </a:lnTo>
                  <a:lnTo>
                    <a:pt x="0" y="47931"/>
                  </a:lnTo>
                  <a:lnTo>
                    <a:pt x="8470" y="58921"/>
                  </a:lnTo>
                  <a:lnTo>
                    <a:pt x="70462" y="77910"/>
                  </a:lnTo>
                  <a:lnTo>
                    <a:pt x="120132" y="85332"/>
                  </a:lnTo>
                  <a:lnTo>
                    <a:pt x="179685" y="90990"/>
                  </a:lnTo>
                  <a:lnTo>
                    <a:pt x="247195" y="94596"/>
                  </a:lnTo>
                  <a:lnTo>
                    <a:pt x="320738" y="95862"/>
                  </a:lnTo>
                  <a:lnTo>
                    <a:pt x="394281" y="94596"/>
                  </a:lnTo>
                  <a:lnTo>
                    <a:pt x="461791" y="90990"/>
                  </a:lnTo>
                  <a:lnTo>
                    <a:pt x="521344" y="85332"/>
                  </a:lnTo>
                  <a:lnTo>
                    <a:pt x="571015" y="77910"/>
                  </a:lnTo>
                  <a:lnTo>
                    <a:pt x="608877" y="69010"/>
                  </a:lnTo>
                  <a:lnTo>
                    <a:pt x="641478" y="47931"/>
                  </a:lnTo>
                  <a:lnTo>
                    <a:pt x="633007" y="36941"/>
                  </a:lnTo>
                  <a:lnTo>
                    <a:pt x="571015" y="17952"/>
                  </a:lnTo>
                  <a:lnTo>
                    <a:pt x="521344" y="10530"/>
                  </a:lnTo>
                  <a:lnTo>
                    <a:pt x="461791" y="4871"/>
                  </a:lnTo>
                  <a:lnTo>
                    <a:pt x="394281" y="1265"/>
                  </a:lnTo>
                  <a:lnTo>
                    <a:pt x="320738" y="0"/>
                  </a:lnTo>
                  <a:close/>
                </a:path>
              </a:pathLst>
            </a:custGeom>
            <a:solidFill>
              <a:srgbClr val="8299C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object 122">
              <a:extLst>
                <a:ext uri="{FF2B5EF4-FFF2-40B4-BE49-F238E27FC236}">
                  <a16:creationId xmlns:a16="http://schemas.microsoft.com/office/drawing/2014/main" id="{2D1F046A-79EC-7014-3359-7126EB46CB7F}"/>
                </a:ext>
              </a:extLst>
            </p:cNvPr>
            <p:cNvSpPr/>
            <p:nvPr/>
          </p:nvSpPr>
          <p:spPr>
            <a:xfrm>
              <a:off x="8396273" y="5986688"/>
              <a:ext cx="641985" cy="279400"/>
            </a:xfrm>
            <a:custGeom>
              <a:avLst/>
              <a:gdLst/>
              <a:ahLst/>
              <a:cxnLst/>
              <a:rect l="l" t="t" r="r" b="b"/>
              <a:pathLst>
                <a:path w="641984" h="279400">
                  <a:moveTo>
                    <a:pt x="641478" y="47931"/>
                  </a:moveTo>
                  <a:lnTo>
                    <a:pt x="608878" y="69010"/>
                  </a:lnTo>
                  <a:lnTo>
                    <a:pt x="571015" y="77909"/>
                  </a:lnTo>
                  <a:lnTo>
                    <a:pt x="521345" y="85332"/>
                  </a:lnTo>
                  <a:lnTo>
                    <a:pt x="461792" y="90990"/>
                  </a:lnTo>
                  <a:lnTo>
                    <a:pt x="394281" y="94596"/>
                  </a:lnTo>
                  <a:lnTo>
                    <a:pt x="320739" y="95862"/>
                  </a:lnTo>
                  <a:lnTo>
                    <a:pt x="247196" y="94596"/>
                  </a:lnTo>
                  <a:lnTo>
                    <a:pt x="179686" y="90990"/>
                  </a:lnTo>
                  <a:lnTo>
                    <a:pt x="120133" y="85332"/>
                  </a:lnTo>
                  <a:lnTo>
                    <a:pt x="70462" y="77909"/>
                  </a:lnTo>
                  <a:lnTo>
                    <a:pt x="32600" y="69010"/>
                  </a:lnTo>
                  <a:lnTo>
                    <a:pt x="0" y="47931"/>
                  </a:lnTo>
                  <a:lnTo>
                    <a:pt x="8470" y="36941"/>
                  </a:lnTo>
                  <a:lnTo>
                    <a:pt x="70462" y="17952"/>
                  </a:lnTo>
                  <a:lnTo>
                    <a:pt x="120133" y="10529"/>
                  </a:lnTo>
                  <a:lnTo>
                    <a:pt x="179686" y="4871"/>
                  </a:lnTo>
                  <a:lnTo>
                    <a:pt x="247196" y="1265"/>
                  </a:lnTo>
                  <a:lnTo>
                    <a:pt x="320739" y="0"/>
                  </a:lnTo>
                  <a:lnTo>
                    <a:pt x="394281" y="1265"/>
                  </a:lnTo>
                  <a:lnTo>
                    <a:pt x="461792" y="4871"/>
                  </a:lnTo>
                  <a:lnTo>
                    <a:pt x="521345" y="10529"/>
                  </a:lnTo>
                  <a:lnTo>
                    <a:pt x="571015" y="17952"/>
                  </a:lnTo>
                  <a:lnTo>
                    <a:pt x="608878" y="26852"/>
                  </a:lnTo>
                  <a:lnTo>
                    <a:pt x="641478" y="47931"/>
                  </a:lnTo>
                  <a:lnTo>
                    <a:pt x="641478" y="231422"/>
                  </a:lnTo>
                  <a:lnTo>
                    <a:pt x="608878" y="252501"/>
                  </a:lnTo>
                  <a:lnTo>
                    <a:pt x="571015" y="261400"/>
                  </a:lnTo>
                  <a:lnTo>
                    <a:pt x="521345" y="268823"/>
                  </a:lnTo>
                  <a:lnTo>
                    <a:pt x="461792" y="274481"/>
                  </a:lnTo>
                  <a:lnTo>
                    <a:pt x="394281" y="278087"/>
                  </a:lnTo>
                  <a:lnTo>
                    <a:pt x="320739" y="279353"/>
                  </a:lnTo>
                  <a:lnTo>
                    <a:pt x="247196" y="278087"/>
                  </a:lnTo>
                  <a:lnTo>
                    <a:pt x="179686" y="274481"/>
                  </a:lnTo>
                  <a:lnTo>
                    <a:pt x="120133" y="268823"/>
                  </a:lnTo>
                  <a:lnTo>
                    <a:pt x="70462" y="261400"/>
                  </a:lnTo>
                  <a:lnTo>
                    <a:pt x="32600" y="252501"/>
                  </a:lnTo>
                  <a:lnTo>
                    <a:pt x="0" y="231422"/>
                  </a:lnTo>
                  <a:lnTo>
                    <a:pt x="0" y="479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object 123">
              <a:extLst>
                <a:ext uri="{FF2B5EF4-FFF2-40B4-BE49-F238E27FC236}">
                  <a16:creationId xmlns:a16="http://schemas.microsoft.com/office/drawing/2014/main" id="{FF498F8F-4316-E6CD-9E50-C829F18E6D5F}"/>
                </a:ext>
              </a:extLst>
            </p:cNvPr>
            <p:cNvSpPr/>
            <p:nvPr/>
          </p:nvSpPr>
          <p:spPr>
            <a:xfrm>
              <a:off x="8220383" y="5881930"/>
              <a:ext cx="993775" cy="213995"/>
            </a:xfrm>
            <a:custGeom>
              <a:avLst/>
              <a:gdLst/>
              <a:ahLst/>
              <a:cxnLst/>
              <a:rect l="l" t="t" r="r" b="b"/>
              <a:pathLst>
                <a:path w="993775" h="213995">
                  <a:moveTo>
                    <a:pt x="993256" y="0"/>
                  </a:moveTo>
                  <a:lnTo>
                    <a:pt x="947098" y="29987"/>
                  </a:lnTo>
                  <a:lnTo>
                    <a:pt x="871442" y="46667"/>
                  </a:lnTo>
                  <a:lnTo>
                    <a:pt x="822453" y="53684"/>
                  </a:lnTo>
                  <a:lnTo>
                    <a:pt x="767047" y="59671"/>
                  </a:lnTo>
                  <a:lnTo>
                    <a:pt x="705994" y="64520"/>
                  </a:lnTo>
                  <a:lnTo>
                    <a:pt x="640061" y="68119"/>
                  </a:lnTo>
                  <a:lnTo>
                    <a:pt x="570016" y="70360"/>
                  </a:lnTo>
                  <a:lnTo>
                    <a:pt x="496628" y="71131"/>
                  </a:lnTo>
                  <a:lnTo>
                    <a:pt x="423240" y="70360"/>
                  </a:lnTo>
                  <a:lnTo>
                    <a:pt x="353195" y="68119"/>
                  </a:lnTo>
                  <a:lnTo>
                    <a:pt x="287262" y="64520"/>
                  </a:lnTo>
                  <a:lnTo>
                    <a:pt x="226208" y="59671"/>
                  </a:lnTo>
                  <a:lnTo>
                    <a:pt x="170803" y="53684"/>
                  </a:lnTo>
                  <a:lnTo>
                    <a:pt x="121814" y="46667"/>
                  </a:lnTo>
                  <a:lnTo>
                    <a:pt x="80009" y="38731"/>
                  </a:lnTo>
                  <a:lnTo>
                    <a:pt x="21026" y="20543"/>
                  </a:lnTo>
                  <a:lnTo>
                    <a:pt x="0" y="0"/>
                  </a:lnTo>
                  <a:lnTo>
                    <a:pt x="0" y="142264"/>
                  </a:lnTo>
                  <a:lnTo>
                    <a:pt x="46157" y="172251"/>
                  </a:lnTo>
                  <a:lnTo>
                    <a:pt x="121814" y="188931"/>
                  </a:lnTo>
                  <a:lnTo>
                    <a:pt x="170803" y="195948"/>
                  </a:lnTo>
                  <a:lnTo>
                    <a:pt x="226208" y="201935"/>
                  </a:lnTo>
                  <a:lnTo>
                    <a:pt x="287262" y="206784"/>
                  </a:lnTo>
                  <a:lnTo>
                    <a:pt x="353195" y="210383"/>
                  </a:lnTo>
                  <a:lnTo>
                    <a:pt x="423240" y="212624"/>
                  </a:lnTo>
                  <a:lnTo>
                    <a:pt x="496628" y="213395"/>
                  </a:lnTo>
                  <a:lnTo>
                    <a:pt x="570016" y="212624"/>
                  </a:lnTo>
                  <a:lnTo>
                    <a:pt x="640061" y="210383"/>
                  </a:lnTo>
                  <a:lnTo>
                    <a:pt x="705994" y="206784"/>
                  </a:lnTo>
                  <a:lnTo>
                    <a:pt x="767047" y="201935"/>
                  </a:lnTo>
                  <a:lnTo>
                    <a:pt x="822453" y="195948"/>
                  </a:lnTo>
                  <a:lnTo>
                    <a:pt x="871442" y="188931"/>
                  </a:lnTo>
                  <a:lnTo>
                    <a:pt x="913247" y="180995"/>
                  </a:lnTo>
                  <a:lnTo>
                    <a:pt x="972230" y="162807"/>
                  </a:lnTo>
                  <a:lnTo>
                    <a:pt x="993256" y="142264"/>
                  </a:lnTo>
                  <a:lnTo>
                    <a:pt x="99325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object 124">
              <a:extLst>
                <a:ext uri="{FF2B5EF4-FFF2-40B4-BE49-F238E27FC236}">
                  <a16:creationId xmlns:a16="http://schemas.microsoft.com/office/drawing/2014/main" id="{9A90C157-7D78-9950-47F6-07E488309AE2}"/>
                </a:ext>
              </a:extLst>
            </p:cNvPr>
            <p:cNvSpPr/>
            <p:nvPr/>
          </p:nvSpPr>
          <p:spPr>
            <a:xfrm>
              <a:off x="8220383" y="5810799"/>
              <a:ext cx="993775" cy="142875"/>
            </a:xfrm>
            <a:custGeom>
              <a:avLst/>
              <a:gdLst/>
              <a:ahLst/>
              <a:cxnLst/>
              <a:rect l="l" t="t" r="r" b="b"/>
              <a:pathLst>
                <a:path w="993775" h="142875">
                  <a:moveTo>
                    <a:pt x="496628" y="0"/>
                  </a:moveTo>
                  <a:lnTo>
                    <a:pt x="423240" y="771"/>
                  </a:lnTo>
                  <a:lnTo>
                    <a:pt x="353195" y="3011"/>
                  </a:lnTo>
                  <a:lnTo>
                    <a:pt x="287262" y="6611"/>
                  </a:lnTo>
                  <a:lnTo>
                    <a:pt x="226208" y="11459"/>
                  </a:lnTo>
                  <a:lnTo>
                    <a:pt x="170803" y="17447"/>
                  </a:lnTo>
                  <a:lnTo>
                    <a:pt x="121814" y="24463"/>
                  </a:lnTo>
                  <a:lnTo>
                    <a:pt x="80009" y="32399"/>
                  </a:lnTo>
                  <a:lnTo>
                    <a:pt x="21026" y="50587"/>
                  </a:lnTo>
                  <a:lnTo>
                    <a:pt x="0" y="71131"/>
                  </a:lnTo>
                  <a:lnTo>
                    <a:pt x="5384" y="81642"/>
                  </a:lnTo>
                  <a:lnTo>
                    <a:pt x="46157" y="101118"/>
                  </a:lnTo>
                  <a:lnTo>
                    <a:pt x="121814" y="117798"/>
                  </a:lnTo>
                  <a:lnTo>
                    <a:pt x="170803" y="124815"/>
                  </a:lnTo>
                  <a:lnTo>
                    <a:pt x="226208" y="130803"/>
                  </a:lnTo>
                  <a:lnTo>
                    <a:pt x="287262" y="135651"/>
                  </a:lnTo>
                  <a:lnTo>
                    <a:pt x="353195" y="139251"/>
                  </a:lnTo>
                  <a:lnTo>
                    <a:pt x="423240" y="141491"/>
                  </a:lnTo>
                  <a:lnTo>
                    <a:pt x="496628" y="142262"/>
                  </a:lnTo>
                  <a:lnTo>
                    <a:pt x="570016" y="141491"/>
                  </a:lnTo>
                  <a:lnTo>
                    <a:pt x="640061" y="139251"/>
                  </a:lnTo>
                  <a:lnTo>
                    <a:pt x="705994" y="135651"/>
                  </a:lnTo>
                  <a:lnTo>
                    <a:pt x="767047" y="130803"/>
                  </a:lnTo>
                  <a:lnTo>
                    <a:pt x="822453" y="124815"/>
                  </a:lnTo>
                  <a:lnTo>
                    <a:pt x="871442" y="117798"/>
                  </a:lnTo>
                  <a:lnTo>
                    <a:pt x="913247" y="109863"/>
                  </a:lnTo>
                  <a:lnTo>
                    <a:pt x="972230" y="91675"/>
                  </a:lnTo>
                  <a:lnTo>
                    <a:pt x="993256" y="71131"/>
                  </a:lnTo>
                  <a:lnTo>
                    <a:pt x="987872" y="60620"/>
                  </a:lnTo>
                  <a:lnTo>
                    <a:pt x="947098" y="41144"/>
                  </a:lnTo>
                  <a:lnTo>
                    <a:pt x="871442" y="24463"/>
                  </a:lnTo>
                  <a:lnTo>
                    <a:pt x="822453" y="17447"/>
                  </a:lnTo>
                  <a:lnTo>
                    <a:pt x="767047" y="11459"/>
                  </a:lnTo>
                  <a:lnTo>
                    <a:pt x="705994" y="6611"/>
                  </a:lnTo>
                  <a:lnTo>
                    <a:pt x="640061" y="3011"/>
                  </a:lnTo>
                  <a:lnTo>
                    <a:pt x="570016" y="771"/>
                  </a:lnTo>
                  <a:lnTo>
                    <a:pt x="496628" y="0"/>
                  </a:lnTo>
                  <a:close/>
                </a:path>
              </a:pathLst>
            </a:custGeom>
            <a:solidFill>
              <a:srgbClr val="C4DBF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object 125">
              <a:extLst>
                <a:ext uri="{FF2B5EF4-FFF2-40B4-BE49-F238E27FC236}">
                  <a16:creationId xmlns:a16="http://schemas.microsoft.com/office/drawing/2014/main" id="{B9A61902-D172-CB04-D6C0-1D70140BE492}"/>
                </a:ext>
              </a:extLst>
            </p:cNvPr>
            <p:cNvSpPr/>
            <p:nvPr/>
          </p:nvSpPr>
          <p:spPr>
            <a:xfrm>
              <a:off x="8220383" y="5810799"/>
              <a:ext cx="993775" cy="285115"/>
            </a:xfrm>
            <a:custGeom>
              <a:avLst/>
              <a:gdLst/>
              <a:ahLst/>
              <a:cxnLst/>
              <a:rect l="l" t="t" r="r" b="b"/>
              <a:pathLst>
                <a:path w="993775" h="285114">
                  <a:moveTo>
                    <a:pt x="993256" y="71131"/>
                  </a:moveTo>
                  <a:lnTo>
                    <a:pt x="947099" y="101118"/>
                  </a:lnTo>
                  <a:lnTo>
                    <a:pt x="871442" y="117798"/>
                  </a:lnTo>
                  <a:lnTo>
                    <a:pt x="822453" y="124815"/>
                  </a:lnTo>
                  <a:lnTo>
                    <a:pt x="767047" y="130803"/>
                  </a:lnTo>
                  <a:lnTo>
                    <a:pt x="705994" y="135651"/>
                  </a:lnTo>
                  <a:lnTo>
                    <a:pt x="640061" y="139251"/>
                  </a:lnTo>
                  <a:lnTo>
                    <a:pt x="570016" y="141491"/>
                  </a:lnTo>
                  <a:lnTo>
                    <a:pt x="496628" y="142262"/>
                  </a:lnTo>
                  <a:lnTo>
                    <a:pt x="423240" y="141491"/>
                  </a:lnTo>
                  <a:lnTo>
                    <a:pt x="353195" y="139251"/>
                  </a:lnTo>
                  <a:lnTo>
                    <a:pt x="287262" y="135651"/>
                  </a:lnTo>
                  <a:lnTo>
                    <a:pt x="226209" y="130803"/>
                  </a:lnTo>
                  <a:lnTo>
                    <a:pt x="170803" y="124815"/>
                  </a:lnTo>
                  <a:lnTo>
                    <a:pt x="121814" y="117798"/>
                  </a:lnTo>
                  <a:lnTo>
                    <a:pt x="80009" y="109863"/>
                  </a:lnTo>
                  <a:lnTo>
                    <a:pt x="21026" y="91675"/>
                  </a:lnTo>
                  <a:lnTo>
                    <a:pt x="0" y="71131"/>
                  </a:lnTo>
                  <a:lnTo>
                    <a:pt x="5384" y="60620"/>
                  </a:lnTo>
                  <a:lnTo>
                    <a:pt x="46157" y="41144"/>
                  </a:lnTo>
                  <a:lnTo>
                    <a:pt x="121814" y="24463"/>
                  </a:lnTo>
                  <a:lnTo>
                    <a:pt x="170803" y="17447"/>
                  </a:lnTo>
                  <a:lnTo>
                    <a:pt x="226209" y="11459"/>
                  </a:lnTo>
                  <a:lnTo>
                    <a:pt x="287262" y="6611"/>
                  </a:lnTo>
                  <a:lnTo>
                    <a:pt x="353195" y="3011"/>
                  </a:lnTo>
                  <a:lnTo>
                    <a:pt x="423240" y="771"/>
                  </a:lnTo>
                  <a:lnTo>
                    <a:pt x="496628" y="0"/>
                  </a:lnTo>
                  <a:lnTo>
                    <a:pt x="570016" y="771"/>
                  </a:lnTo>
                  <a:lnTo>
                    <a:pt x="640061" y="3011"/>
                  </a:lnTo>
                  <a:lnTo>
                    <a:pt x="705994" y="6611"/>
                  </a:lnTo>
                  <a:lnTo>
                    <a:pt x="767047" y="11459"/>
                  </a:lnTo>
                  <a:lnTo>
                    <a:pt x="822453" y="17447"/>
                  </a:lnTo>
                  <a:lnTo>
                    <a:pt x="871442" y="24463"/>
                  </a:lnTo>
                  <a:lnTo>
                    <a:pt x="913247" y="32399"/>
                  </a:lnTo>
                  <a:lnTo>
                    <a:pt x="972230" y="50587"/>
                  </a:lnTo>
                  <a:lnTo>
                    <a:pt x="993256" y="71131"/>
                  </a:lnTo>
                  <a:lnTo>
                    <a:pt x="993256" y="213395"/>
                  </a:lnTo>
                  <a:lnTo>
                    <a:pt x="947099" y="243382"/>
                  </a:lnTo>
                  <a:lnTo>
                    <a:pt x="871442" y="260062"/>
                  </a:lnTo>
                  <a:lnTo>
                    <a:pt x="822453" y="267079"/>
                  </a:lnTo>
                  <a:lnTo>
                    <a:pt x="767047" y="273066"/>
                  </a:lnTo>
                  <a:lnTo>
                    <a:pt x="705994" y="277915"/>
                  </a:lnTo>
                  <a:lnTo>
                    <a:pt x="640061" y="281515"/>
                  </a:lnTo>
                  <a:lnTo>
                    <a:pt x="570016" y="283755"/>
                  </a:lnTo>
                  <a:lnTo>
                    <a:pt x="496628" y="284526"/>
                  </a:lnTo>
                  <a:lnTo>
                    <a:pt x="423240" y="283755"/>
                  </a:lnTo>
                  <a:lnTo>
                    <a:pt x="353195" y="281515"/>
                  </a:lnTo>
                  <a:lnTo>
                    <a:pt x="287262" y="277915"/>
                  </a:lnTo>
                  <a:lnTo>
                    <a:pt x="226209" y="273066"/>
                  </a:lnTo>
                  <a:lnTo>
                    <a:pt x="170803" y="267079"/>
                  </a:lnTo>
                  <a:lnTo>
                    <a:pt x="121814" y="260062"/>
                  </a:lnTo>
                  <a:lnTo>
                    <a:pt x="80009" y="252127"/>
                  </a:lnTo>
                  <a:lnTo>
                    <a:pt x="21026" y="233938"/>
                  </a:lnTo>
                  <a:lnTo>
                    <a:pt x="0" y="213395"/>
                  </a:lnTo>
                  <a:lnTo>
                    <a:pt x="0" y="71131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object 126">
              <a:extLst>
                <a:ext uri="{FF2B5EF4-FFF2-40B4-BE49-F238E27FC236}">
                  <a16:creationId xmlns:a16="http://schemas.microsoft.com/office/drawing/2014/main" id="{7D9597FB-2721-3B8B-BE81-2E709A6A835D}"/>
                </a:ext>
              </a:extLst>
            </p:cNvPr>
            <p:cNvSpPr/>
            <p:nvPr/>
          </p:nvSpPr>
          <p:spPr>
            <a:xfrm>
              <a:off x="8365233" y="520036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1991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object 127">
              <a:extLst>
                <a:ext uri="{FF2B5EF4-FFF2-40B4-BE49-F238E27FC236}">
                  <a16:creationId xmlns:a16="http://schemas.microsoft.com/office/drawing/2014/main" id="{534F36C3-A7E4-F328-49E4-DB6017FA64B3}"/>
                </a:ext>
              </a:extLst>
            </p:cNvPr>
            <p:cNvSpPr/>
            <p:nvPr/>
          </p:nvSpPr>
          <p:spPr>
            <a:xfrm>
              <a:off x="9068790" y="520036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4">
                  <a:moveTo>
                    <a:pt x="0" y="0"/>
                  </a:moveTo>
                  <a:lnTo>
                    <a:pt x="0" y="69094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object 128">
              <a:extLst>
                <a:ext uri="{FF2B5EF4-FFF2-40B4-BE49-F238E27FC236}">
                  <a16:creationId xmlns:a16="http://schemas.microsoft.com/office/drawing/2014/main" id="{89D7B70A-11FC-A807-3318-928949A4E190}"/>
                </a:ext>
              </a:extLst>
            </p:cNvPr>
            <p:cNvSpPr/>
            <p:nvPr/>
          </p:nvSpPr>
          <p:spPr>
            <a:xfrm>
              <a:off x="85566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object 129">
              <a:extLst>
                <a:ext uri="{FF2B5EF4-FFF2-40B4-BE49-F238E27FC236}">
                  <a16:creationId xmlns:a16="http://schemas.microsoft.com/office/drawing/2014/main" id="{C0E7B96B-2640-34C3-3048-B9AA7641799B}"/>
                </a:ext>
              </a:extLst>
            </p:cNvPr>
            <p:cNvSpPr/>
            <p:nvPr/>
          </p:nvSpPr>
          <p:spPr>
            <a:xfrm>
              <a:off x="858768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object 130">
              <a:extLst>
                <a:ext uri="{FF2B5EF4-FFF2-40B4-BE49-F238E27FC236}">
                  <a16:creationId xmlns:a16="http://schemas.microsoft.com/office/drawing/2014/main" id="{71D59CFB-093F-2DB1-7628-8EA0630C1786}"/>
                </a:ext>
              </a:extLst>
            </p:cNvPr>
            <p:cNvSpPr/>
            <p:nvPr/>
          </p:nvSpPr>
          <p:spPr>
            <a:xfrm>
              <a:off x="86135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object 131">
              <a:extLst>
                <a:ext uri="{FF2B5EF4-FFF2-40B4-BE49-F238E27FC236}">
                  <a16:creationId xmlns:a16="http://schemas.microsoft.com/office/drawing/2014/main" id="{BA42119C-B16A-BD6B-13CF-3EAB4F0F256C}"/>
                </a:ext>
              </a:extLst>
            </p:cNvPr>
            <p:cNvSpPr/>
            <p:nvPr/>
          </p:nvSpPr>
          <p:spPr>
            <a:xfrm>
              <a:off x="864458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object 132">
              <a:extLst>
                <a:ext uri="{FF2B5EF4-FFF2-40B4-BE49-F238E27FC236}">
                  <a16:creationId xmlns:a16="http://schemas.microsoft.com/office/drawing/2014/main" id="{3A506CCC-A3CA-0E91-3FCB-05E435A7AA40}"/>
                </a:ext>
              </a:extLst>
            </p:cNvPr>
            <p:cNvSpPr/>
            <p:nvPr/>
          </p:nvSpPr>
          <p:spPr>
            <a:xfrm>
              <a:off x="86704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object 133">
              <a:extLst>
                <a:ext uri="{FF2B5EF4-FFF2-40B4-BE49-F238E27FC236}">
                  <a16:creationId xmlns:a16="http://schemas.microsoft.com/office/drawing/2014/main" id="{BF7D0983-F9B0-C4A5-A5F0-FC4D79C379B9}"/>
                </a:ext>
              </a:extLst>
            </p:cNvPr>
            <p:cNvSpPr/>
            <p:nvPr/>
          </p:nvSpPr>
          <p:spPr>
            <a:xfrm>
              <a:off x="870149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object 134">
              <a:extLst>
                <a:ext uri="{FF2B5EF4-FFF2-40B4-BE49-F238E27FC236}">
                  <a16:creationId xmlns:a16="http://schemas.microsoft.com/office/drawing/2014/main" id="{336565EA-7175-2517-8E30-179C814F02E6}"/>
                </a:ext>
              </a:extLst>
            </p:cNvPr>
            <p:cNvSpPr/>
            <p:nvPr/>
          </p:nvSpPr>
          <p:spPr>
            <a:xfrm>
              <a:off x="872735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object 135">
              <a:extLst>
                <a:ext uri="{FF2B5EF4-FFF2-40B4-BE49-F238E27FC236}">
                  <a16:creationId xmlns:a16="http://schemas.microsoft.com/office/drawing/2014/main" id="{B291B0D4-C919-4AD8-677E-3409684F596A}"/>
                </a:ext>
              </a:extLst>
            </p:cNvPr>
            <p:cNvSpPr/>
            <p:nvPr/>
          </p:nvSpPr>
          <p:spPr>
            <a:xfrm>
              <a:off x="87583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object 136">
              <a:extLst>
                <a:ext uri="{FF2B5EF4-FFF2-40B4-BE49-F238E27FC236}">
                  <a16:creationId xmlns:a16="http://schemas.microsoft.com/office/drawing/2014/main" id="{973A001E-8829-C9D5-A7DD-8659EA718CDC}"/>
                </a:ext>
              </a:extLst>
            </p:cNvPr>
            <p:cNvSpPr/>
            <p:nvPr/>
          </p:nvSpPr>
          <p:spPr>
            <a:xfrm>
              <a:off x="878943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object 137">
              <a:extLst>
                <a:ext uri="{FF2B5EF4-FFF2-40B4-BE49-F238E27FC236}">
                  <a16:creationId xmlns:a16="http://schemas.microsoft.com/office/drawing/2014/main" id="{6AB9106A-9A27-5BF4-2AE1-3ED403FAABFA}"/>
                </a:ext>
              </a:extLst>
            </p:cNvPr>
            <p:cNvSpPr/>
            <p:nvPr/>
          </p:nvSpPr>
          <p:spPr>
            <a:xfrm>
              <a:off x="881530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object 138">
              <a:extLst>
                <a:ext uri="{FF2B5EF4-FFF2-40B4-BE49-F238E27FC236}">
                  <a16:creationId xmlns:a16="http://schemas.microsoft.com/office/drawing/2014/main" id="{6573D9E1-30AC-D998-E74E-A63E3DBB5395}"/>
                </a:ext>
              </a:extLst>
            </p:cNvPr>
            <p:cNvSpPr/>
            <p:nvPr/>
          </p:nvSpPr>
          <p:spPr>
            <a:xfrm>
              <a:off x="884634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object 139">
              <a:extLst>
                <a:ext uri="{FF2B5EF4-FFF2-40B4-BE49-F238E27FC236}">
                  <a16:creationId xmlns:a16="http://schemas.microsoft.com/office/drawing/2014/main" id="{3485EA4F-0D68-E9FF-A841-80DA23A20E77}"/>
                </a:ext>
              </a:extLst>
            </p:cNvPr>
            <p:cNvSpPr/>
            <p:nvPr/>
          </p:nvSpPr>
          <p:spPr>
            <a:xfrm>
              <a:off x="8872208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object 140">
              <a:extLst>
                <a:ext uri="{FF2B5EF4-FFF2-40B4-BE49-F238E27FC236}">
                  <a16:creationId xmlns:a16="http://schemas.microsoft.com/office/drawing/2014/main" id="{F8A136D6-B257-1CE3-67F0-74B2E4E08C06}"/>
                </a:ext>
              </a:extLst>
            </p:cNvPr>
            <p:cNvSpPr/>
            <p:nvPr/>
          </p:nvSpPr>
          <p:spPr>
            <a:xfrm>
              <a:off x="890324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object 141">
              <a:extLst>
                <a:ext uri="{FF2B5EF4-FFF2-40B4-BE49-F238E27FC236}">
                  <a16:creationId xmlns:a16="http://schemas.microsoft.com/office/drawing/2014/main" id="{5D06D99C-330A-1C66-E346-F6FC6C8E1194}"/>
                </a:ext>
              </a:extLst>
            </p:cNvPr>
            <p:cNvSpPr/>
            <p:nvPr/>
          </p:nvSpPr>
          <p:spPr>
            <a:xfrm>
              <a:off x="892911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object 142">
              <a:extLst>
                <a:ext uri="{FF2B5EF4-FFF2-40B4-BE49-F238E27FC236}">
                  <a16:creationId xmlns:a16="http://schemas.microsoft.com/office/drawing/2014/main" id="{4BC64A37-3C6B-A550-3391-D10FE78D9871}"/>
                </a:ext>
              </a:extLst>
            </p:cNvPr>
            <p:cNvSpPr/>
            <p:nvPr/>
          </p:nvSpPr>
          <p:spPr>
            <a:xfrm>
              <a:off x="8960153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object 143">
              <a:extLst>
                <a:ext uri="{FF2B5EF4-FFF2-40B4-BE49-F238E27FC236}">
                  <a16:creationId xmlns:a16="http://schemas.microsoft.com/office/drawing/2014/main" id="{7BDB87D9-FC08-6B29-A3FD-FDAC8B7C5B80}"/>
                </a:ext>
              </a:extLst>
            </p:cNvPr>
            <p:cNvSpPr/>
            <p:nvPr/>
          </p:nvSpPr>
          <p:spPr>
            <a:xfrm>
              <a:off x="8986019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object 144">
              <a:extLst>
                <a:ext uri="{FF2B5EF4-FFF2-40B4-BE49-F238E27FC236}">
                  <a16:creationId xmlns:a16="http://schemas.microsoft.com/office/drawing/2014/main" id="{C918D190-739E-ADEA-1DC5-2E4ED459CEE4}"/>
                </a:ext>
              </a:extLst>
            </p:cNvPr>
            <p:cNvSpPr/>
            <p:nvPr/>
          </p:nvSpPr>
          <p:spPr>
            <a:xfrm>
              <a:off x="8442831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object 145">
              <a:extLst>
                <a:ext uri="{FF2B5EF4-FFF2-40B4-BE49-F238E27FC236}">
                  <a16:creationId xmlns:a16="http://schemas.microsoft.com/office/drawing/2014/main" id="{530E2FD3-2269-2538-6581-AA1ACD06B9B7}"/>
                </a:ext>
              </a:extLst>
            </p:cNvPr>
            <p:cNvSpPr/>
            <p:nvPr/>
          </p:nvSpPr>
          <p:spPr>
            <a:xfrm>
              <a:off x="8468697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object 146">
              <a:extLst>
                <a:ext uri="{FF2B5EF4-FFF2-40B4-BE49-F238E27FC236}">
                  <a16:creationId xmlns:a16="http://schemas.microsoft.com/office/drawing/2014/main" id="{F9B21BF3-ED74-479D-9401-69A582512548}"/>
                </a:ext>
              </a:extLst>
            </p:cNvPr>
            <p:cNvSpPr/>
            <p:nvPr/>
          </p:nvSpPr>
          <p:spPr>
            <a:xfrm>
              <a:off x="8499736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object 147">
              <a:extLst>
                <a:ext uri="{FF2B5EF4-FFF2-40B4-BE49-F238E27FC236}">
                  <a16:creationId xmlns:a16="http://schemas.microsoft.com/office/drawing/2014/main" id="{821695EC-ED18-001D-8E4D-5AD727369AB0}"/>
                </a:ext>
              </a:extLst>
            </p:cNvPr>
            <p:cNvSpPr/>
            <p:nvPr/>
          </p:nvSpPr>
          <p:spPr>
            <a:xfrm>
              <a:off x="8525602" y="5179668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260"/>
                  </a:lnTo>
                </a:path>
              </a:pathLst>
            </a:custGeom>
            <a:ln w="10346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object 148">
              <a:extLst>
                <a:ext uri="{FF2B5EF4-FFF2-40B4-BE49-F238E27FC236}">
                  <a16:creationId xmlns:a16="http://schemas.microsoft.com/office/drawing/2014/main" id="{981E2FFF-2D41-050B-4B0B-08490BEFCB1F}"/>
                </a:ext>
              </a:extLst>
            </p:cNvPr>
            <p:cNvSpPr/>
            <p:nvPr/>
          </p:nvSpPr>
          <p:spPr>
            <a:xfrm>
              <a:off x="7847913" y="4853755"/>
              <a:ext cx="1733550" cy="357505"/>
            </a:xfrm>
            <a:custGeom>
              <a:avLst/>
              <a:gdLst/>
              <a:ahLst/>
              <a:cxnLst/>
              <a:rect l="l" t="t" r="r" b="b"/>
              <a:pathLst>
                <a:path w="1733550" h="357504">
                  <a:moveTo>
                    <a:pt x="1733025" y="0"/>
                  </a:moveTo>
                  <a:lnTo>
                    <a:pt x="1702072" y="31630"/>
                  </a:lnTo>
                  <a:lnTo>
                    <a:pt x="1649594" y="51006"/>
                  </a:lnTo>
                  <a:lnTo>
                    <a:pt x="1574497" y="68619"/>
                  </a:lnTo>
                  <a:lnTo>
                    <a:pt x="1529232" y="76660"/>
                  </a:lnTo>
                  <a:lnTo>
                    <a:pt x="1479229" y="84135"/>
                  </a:lnTo>
                  <a:lnTo>
                    <a:pt x="1424795" y="91001"/>
                  </a:lnTo>
                  <a:lnTo>
                    <a:pt x="1366236" y="97216"/>
                  </a:lnTo>
                  <a:lnTo>
                    <a:pt x="1303857" y="102740"/>
                  </a:lnTo>
                  <a:lnTo>
                    <a:pt x="1237965" y="107528"/>
                  </a:lnTo>
                  <a:lnTo>
                    <a:pt x="1168866" y="111541"/>
                  </a:lnTo>
                  <a:lnTo>
                    <a:pt x="1096865" y="114734"/>
                  </a:lnTo>
                  <a:lnTo>
                    <a:pt x="1022268" y="117068"/>
                  </a:lnTo>
                  <a:lnTo>
                    <a:pt x="945382" y="118498"/>
                  </a:lnTo>
                  <a:lnTo>
                    <a:pt x="866512" y="118985"/>
                  </a:lnTo>
                  <a:lnTo>
                    <a:pt x="787641" y="118498"/>
                  </a:lnTo>
                  <a:lnTo>
                    <a:pt x="710755" y="117068"/>
                  </a:lnTo>
                  <a:lnTo>
                    <a:pt x="636158" y="114734"/>
                  </a:lnTo>
                  <a:lnTo>
                    <a:pt x="564157" y="111541"/>
                  </a:lnTo>
                  <a:lnTo>
                    <a:pt x="495058" y="107528"/>
                  </a:lnTo>
                  <a:lnTo>
                    <a:pt x="429166" y="102740"/>
                  </a:lnTo>
                  <a:lnTo>
                    <a:pt x="366788" y="97216"/>
                  </a:lnTo>
                  <a:lnTo>
                    <a:pt x="308229" y="91001"/>
                  </a:lnTo>
                  <a:lnTo>
                    <a:pt x="253795" y="84135"/>
                  </a:lnTo>
                  <a:lnTo>
                    <a:pt x="203792" y="76660"/>
                  </a:lnTo>
                  <a:lnTo>
                    <a:pt x="158527" y="68619"/>
                  </a:lnTo>
                  <a:lnTo>
                    <a:pt x="118304" y="60054"/>
                  </a:lnTo>
                  <a:lnTo>
                    <a:pt x="54211" y="41517"/>
                  </a:lnTo>
                  <a:lnTo>
                    <a:pt x="13960" y="21387"/>
                  </a:lnTo>
                  <a:lnTo>
                    <a:pt x="0" y="0"/>
                  </a:lnTo>
                  <a:lnTo>
                    <a:pt x="0" y="237968"/>
                  </a:lnTo>
                  <a:lnTo>
                    <a:pt x="30952" y="269599"/>
                  </a:lnTo>
                  <a:lnTo>
                    <a:pt x="83430" y="288974"/>
                  </a:lnTo>
                  <a:lnTo>
                    <a:pt x="158527" y="306587"/>
                  </a:lnTo>
                  <a:lnTo>
                    <a:pt x="203792" y="314628"/>
                  </a:lnTo>
                  <a:lnTo>
                    <a:pt x="253795" y="322103"/>
                  </a:lnTo>
                  <a:lnTo>
                    <a:pt x="308229" y="328969"/>
                  </a:lnTo>
                  <a:lnTo>
                    <a:pt x="366788" y="335185"/>
                  </a:lnTo>
                  <a:lnTo>
                    <a:pt x="429166" y="340708"/>
                  </a:lnTo>
                  <a:lnTo>
                    <a:pt x="495058" y="345497"/>
                  </a:lnTo>
                  <a:lnTo>
                    <a:pt x="564157" y="349509"/>
                  </a:lnTo>
                  <a:lnTo>
                    <a:pt x="636158" y="352703"/>
                  </a:lnTo>
                  <a:lnTo>
                    <a:pt x="710755" y="355036"/>
                  </a:lnTo>
                  <a:lnTo>
                    <a:pt x="787641" y="356467"/>
                  </a:lnTo>
                  <a:lnTo>
                    <a:pt x="866512" y="356953"/>
                  </a:lnTo>
                  <a:lnTo>
                    <a:pt x="945382" y="356467"/>
                  </a:lnTo>
                  <a:lnTo>
                    <a:pt x="1022268" y="355036"/>
                  </a:lnTo>
                  <a:lnTo>
                    <a:pt x="1096865" y="352703"/>
                  </a:lnTo>
                  <a:lnTo>
                    <a:pt x="1168866" y="349509"/>
                  </a:lnTo>
                  <a:lnTo>
                    <a:pt x="1237965" y="345497"/>
                  </a:lnTo>
                  <a:lnTo>
                    <a:pt x="1303857" y="340708"/>
                  </a:lnTo>
                  <a:lnTo>
                    <a:pt x="1366236" y="335185"/>
                  </a:lnTo>
                  <a:lnTo>
                    <a:pt x="1424795" y="328969"/>
                  </a:lnTo>
                  <a:lnTo>
                    <a:pt x="1479229" y="322103"/>
                  </a:lnTo>
                  <a:lnTo>
                    <a:pt x="1529232" y="314628"/>
                  </a:lnTo>
                  <a:lnTo>
                    <a:pt x="1574497" y="306587"/>
                  </a:lnTo>
                  <a:lnTo>
                    <a:pt x="1614720" y="298022"/>
                  </a:lnTo>
                  <a:lnTo>
                    <a:pt x="1678814" y="279486"/>
                  </a:lnTo>
                  <a:lnTo>
                    <a:pt x="1719064" y="259356"/>
                  </a:lnTo>
                  <a:lnTo>
                    <a:pt x="1733025" y="237968"/>
                  </a:lnTo>
                  <a:lnTo>
                    <a:pt x="173302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object 149">
              <a:extLst>
                <a:ext uri="{FF2B5EF4-FFF2-40B4-BE49-F238E27FC236}">
                  <a16:creationId xmlns:a16="http://schemas.microsoft.com/office/drawing/2014/main" id="{DBEEBA84-64FF-83D5-85C0-DD575047FE77}"/>
                </a:ext>
              </a:extLst>
            </p:cNvPr>
            <p:cNvSpPr/>
            <p:nvPr/>
          </p:nvSpPr>
          <p:spPr>
            <a:xfrm>
              <a:off x="7847913" y="4734770"/>
              <a:ext cx="1733550" cy="238125"/>
            </a:xfrm>
            <a:custGeom>
              <a:avLst/>
              <a:gdLst/>
              <a:ahLst/>
              <a:cxnLst/>
              <a:rect l="l" t="t" r="r" b="b"/>
              <a:pathLst>
                <a:path w="1733550" h="238125">
                  <a:moveTo>
                    <a:pt x="866512" y="0"/>
                  </a:moveTo>
                  <a:lnTo>
                    <a:pt x="787641" y="486"/>
                  </a:lnTo>
                  <a:lnTo>
                    <a:pt x="710755" y="1917"/>
                  </a:lnTo>
                  <a:lnTo>
                    <a:pt x="636158" y="4250"/>
                  </a:lnTo>
                  <a:lnTo>
                    <a:pt x="564157" y="7444"/>
                  </a:lnTo>
                  <a:lnTo>
                    <a:pt x="495058" y="11456"/>
                  </a:lnTo>
                  <a:lnTo>
                    <a:pt x="429166" y="16245"/>
                  </a:lnTo>
                  <a:lnTo>
                    <a:pt x="366788" y="21768"/>
                  </a:lnTo>
                  <a:lnTo>
                    <a:pt x="308229" y="27984"/>
                  </a:lnTo>
                  <a:lnTo>
                    <a:pt x="253795" y="34850"/>
                  </a:lnTo>
                  <a:lnTo>
                    <a:pt x="203792" y="42325"/>
                  </a:lnTo>
                  <a:lnTo>
                    <a:pt x="158527" y="50366"/>
                  </a:lnTo>
                  <a:lnTo>
                    <a:pt x="118304" y="58931"/>
                  </a:lnTo>
                  <a:lnTo>
                    <a:pt x="54211" y="77467"/>
                  </a:lnTo>
                  <a:lnTo>
                    <a:pt x="13960" y="97597"/>
                  </a:lnTo>
                  <a:lnTo>
                    <a:pt x="0" y="118985"/>
                  </a:lnTo>
                  <a:lnTo>
                    <a:pt x="3541" y="129815"/>
                  </a:lnTo>
                  <a:lnTo>
                    <a:pt x="54211" y="160502"/>
                  </a:lnTo>
                  <a:lnTo>
                    <a:pt x="118304" y="179039"/>
                  </a:lnTo>
                  <a:lnTo>
                    <a:pt x="158527" y="187604"/>
                  </a:lnTo>
                  <a:lnTo>
                    <a:pt x="203792" y="195645"/>
                  </a:lnTo>
                  <a:lnTo>
                    <a:pt x="253795" y="203120"/>
                  </a:lnTo>
                  <a:lnTo>
                    <a:pt x="308229" y="209986"/>
                  </a:lnTo>
                  <a:lnTo>
                    <a:pt x="366788" y="216201"/>
                  </a:lnTo>
                  <a:lnTo>
                    <a:pt x="429166" y="221725"/>
                  </a:lnTo>
                  <a:lnTo>
                    <a:pt x="495058" y="226513"/>
                  </a:lnTo>
                  <a:lnTo>
                    <a:pt x="564157" y="230526"/>
                  </a:lnTo>
                  <a:lnTo>
                    <a:pt x="636158" y="233719"/>
                  </a:lnTo>
                  <a:lnTo>
                    <a:pt x="710755" y="236053"/>
                  </a:lnTo>
                  <a:lnTo>
                    <a:pt x="787641" y="237483"/>
                  </a:lnTo>
                  <a:lnTo>
                    <a:pt x="866512" y="237970"/>
                  </a:lnTo>
                  <a:lnTo>
                    <a:pt x="945382" y="237483"/>
                  </a:lnTo>
                  <a:lnTo>
                    <a:pt x="1022268" y="236053"/>
                  </a:lnTo>
                  <a:lnTo>
                    <a:pt x="1096865" y="233719"/>
                  </a:lnTo>
                  <a:lnTo>
                    <a:pt x="1168866" y="230526"/>
                  </a:lnTo>
                  <a:lnTo>
                    <a:pt x="1237965" y="226513"/>
                  </a:lnTo>
                  <a:lnTo>
                    <a:pt x="1303857" y="221725"/>
                  </a:lnTo>
                  <a:lnTo>
                    <a:pt x="1366236" y="216201"/>
                  </a:lnTo>
                  <a:lnTo>
                    <a:pt x="1424795" y="209986"/>
                  </a:lnTo>
                  <a:lnTo>
                    <a:pt x="1479229" y="203120"/>
                  </a:lnTo>
                  <a:lnTo>
                    <a:pt x="1529232" y="195645"/>
                  </a:lnTo>
                  <a:lnTo>
                    <a:pt x="1574497" y="187604"/>
                  </a:lnTo>
                  <a:lnTo>
                    <a:pt x="1614720" y="179039"/>
                  </a:lnTo>
                  <a:lnTo>
                    <a:pt x="1678814" y="160502"/>
                  </a:lnTo>
                  <a:lnTo>
                    <a:pt x="1719064" y="140372"/>
                  </a:lnTo>
                  <a:lnTo>
                    <a:pt x="1733025" y="118985"/>
                  </a:lnTo>
                  <a:lnTo>
                    <a:pt x="1729484" y="108155"/>
                  </a:lnTo>
                  <a:lnTo>
                    <a:pt x="1678814" y="77467"/>
                  </a:lnTo>
                  <a:lnTo>
                    <a:pt x="1614720" y="58931"/>
                  </a:lnTo>
                  <a:lnTo>
                    <a:pt x="1574497" y="50366"/>
                  </a:lnTo>
                  <a:lnTo>
                    <a:pt x="1529232" y="42325"/>
                  </a:lnTo>
                  <a:lnTo>
                    <a:pt x="1479229" y="34850"/>
                  </a:lnTo>
                  <a:lnTo>
                    <a:pt x="1424795" y="27984"/>
                  </a:lnTo>
                  <a:lnTo>
                    <a:pt x="1366236" y="21768"/>
                  </a:lnTo>
                  <a:lnTo>
                    <a:pt x="1303857" y="16245"/>
                  </a:lnTo>
                  <a:lnTo>
                    <a:pt x="1237965" y="11456"/>
                  </a:lnTo>
                  <a:lnTo>
                    <a:pt x="1168866" y="7444"/>
                  </a:lnTo>
                  <a:lnTo>
                    <a:pt x="1096865" y="4250"/>
                  </a:lnTo>
                  <a:lnTo>
                    <a:pt x="1022268" y="1917"/>
                  </a:lnTo>
                  <a:lnTo>
                    <a:pt x="945382" y="486"/>
                  </a:lnTo>
                  <a:lnTo>
                    <a:pt x="866512" y="0"/>
                  </a:lnTo>
                  <a:close/>
                </a:path>
              </a:pathLst>
            </a:custGeom>
            <a:solidFill>
              <a:srgbClr val="DCECD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object 150">
              <a:extLst>
                <a:ext uri="{FF2B5EF4-FFF2-40B4-BE49-F238E27FC236}">
                  <a16:creationId xmlns:a16="http://schemas.microsoft.com/office/drawing/2014/main" id="{08D54B11-23D1-9831-B057-0DDBCE39F4C6}"/>
                </a:ext>
              </a:extLst>
            </p:cNvPr>
            <p:cNvSpPr/>
            <p:nvPr/>
          </p:nvSpPr>
          <p:spPr>
            <a:xfrm>
              <a:off x="7847913" y="4734770"/>
              <a:ext cx="1733550" cy="476250"/>
            </a:xfrm>
            <a:custGeom>
              <a:avLst/>
              <a:gdLst/>
              <a:ahLst/>
              <a:cxnLst/>
              <a:rect l="l" t="t" r="r" b="b"/>
              <a:pathLst>
                <a:path w="1733550" h="476250">
                  <a:moveTo>
                    <a:pt x="1733026" y="118984"/>
                  </a:moveTo>
                  <a:lnTo>
                    <a:pt x="1702073" y="150615"/>
                  </a:lnTo>
                  <a:lnTo>
                    <a:pt x="1649595" y="169990"/>
                  </a:lnTo>
                  <a:lnTo>
                    <a:pt x="1574499" y="187604"/>
                  </a:lnTo>
                  <a:lnTo>
                    <a:pt x="1529233" y="195645"/>
                  </a:lnTo>
                  <a:lnTo>
                    <a:pt x="1479230" y="203119"/>
                  </a:lnTo>
                  <a:lnTo>
                    <a:pt x="1424796" y="209985"/>
                  </a:lnTo>
                  <a:lnTo>
                    <a:pt x="1366237" y="216201"/>
                  </a:lnTo>
                  <a:lnTo>
                    <a:pt x="1303859" y="221724"/>
                  </a:lnTo>
                  <a:lnTo>
                    <a:pt x="1237967" y="226513"/>
                  </a:lnTo>
                  <a:lnTo>
                    <a:pt x="1168867" y="230525"/>
                  </a:lnTo>
                  <a:lnTo>
                    <a:pt x="1096866" y="233719"/>
                  </a:lnTo>
                  <a:lnTo>
                    <a:pt x="1022270" y="236052"/>
                  </a:lnTo>
                  <a:lnTo>
                    <a:pt x="945383" y="237483"/>
                  </a:lnTo>
                  <a:lnTo>
                    <a:pt x="866513" y="237969"/>
                  </a:lnTo>
                  <a:lnTo>
                    <a:pt x="787642" y="237483"/>
                  </a:lnTo>
                  <a:lnTo>
                    <a:pt x="710756" y="236052"/>
                  </a:lnTo>
                  <a:lnTo>
                    <a:pt x="636159" y="233719"/>
                  </a:lnTo>
                  <a:lnTo>
                    <a:pt x="564158" y="230525"/>
                  </a:lnTo>
                  <a:lnTo>
                    <a:pt x="495059" y="226513"/>
                  </a:lnTo>
                  <a:lnTo>
                    <a:pt x="429167" y="221724"/>
                  </a:lnTo>
                  <a:lnTo>
                    <a:pt x="366788" y="216201"/>
                  </a:lnTo>
                  <a:lnTo>
                    <a:pt x="308229" y="209985"/>
                  </a:lnTo>
                  <a:lnTo>
                    <a:pt x="253795" y="203119"/>
                  </a:lnTo>
                  <a:lnTo>
                    <a:pt x="203793" y="195645"/>
                  </a:lnTo>
                  <a:lnTo>
                    <a:pt x="158527" y="187604"/>
                  </a:lnTo>
                  <a:lnTo>
                    <a:pt x="118304" y="179038"/>
                  </a:lnTo>
                  <a:lnTo>
                    <a:pt x="54211" y="160502"/>
                  </a:lnTo>
                  <a:lnTo>
                    <a:pt x="13960" y="140372"/>
                  </a:lnTo>
                  <a:lnTo>
                    <a:pt x="0" y="118984"/>
                  </a:lnTo>
                  <a:lnTo>
                    <a:pt x="3541" y="108154"/>
                  </a:lnTo>
                  <a:lnTo>
                    <a:pt x="54211" y="77467"/>
                  </a:lnTo>
                  <a:lnTo>
                    <a:pt x="118304" y="58930"/>
                  </a:lnTo>
                  <a:lnTo>
                    <a:pt x="158527" y="50365"/>
                  </a:lnTo>
                  <a:lnTo>
                    <a:pt x="203793" y="42324"/>
                  </a:lnTo>
                  <a:lnTo>
                    <a:pt x="253795" y="34849"/>
                  </a:lnTo>
                  <a:lnTo>
                    <a:pt x="308229" y="27983"/>
                  </a:lnTo>
                  <a:lnTo>
                    <a:pt x="366788" y="21768"/>
                  </a:lnTo>
                  <a:lnTo>
                    <a:pt x="429167" y="16244"/>
                  </a:lnTo>
                  <a:lnTo>
                    <a:pt x="495059" y="11456"/>
                  </a:lnTo>
                  <a:lnTo>
                    <a:pt x="564158" y="7443"/>
                  </a:lnTo>
                  <a:lnTo>
                    <a:pt x="636159" y="4250"/>
                  </a:lnTo>
                  <a:lnTo>
                    <a:pt x="710756" y="1917"/>
                  </a:lnTo>
                  <a:lnTo>
                    <a:pt x="787642" y="486"/>
                  </a:lnTo>
                  <a:lnTo>
                    <a:pt x="866513" y="0"/>
                  </a:lnTo>
                  <a:lnTo>
                    <a:pt x="945383" y="486"/>
                  </a:lnTo>
                  <a:lnTo>
                    <a:pt x="1022270" y="1917"/>
                  </a:lnTo>
                  <a:lnTo>
                    <a:pt x="1096866" y="4250"/>
                  </a:lnTo>
                  <a:lnTo>
                    <a:pt x="1168867" y="7443"/>
                  </a:lnTo>
                  <a:lnTo>
                    <a:pt x="1237967" y="11456"/>
                  </a:lnTo>
                  <a:lnTo>
                    <a:pt x="1303859" y="16244"/>
                  </a:lnTo>
                  <a:lnTo>
                    <a:pt x="1366237" y="21768"/>
                  </a:lnTo>
                  <a:lnTo>
                    <a:pt x="1424796" y="27983"/>
                  </a:lnTo>
                  <a:lnTo>
                    <a:pt x="1479230" y="34849"/>
                  </a:lnTo>
                  <a:lnTo>
                    <a:pt x="1529233" y="42324"/>
                  </a:lnTo>
                  <a:lnTo>
                    <a:pt x="1574499" y="50365"/>
                  </a:lnTo>
                  <a:lnTo>
                    <a:pt x="1614721" y="58930"/>
                  </a:lnTo>
                  <a:lnTo>
                    <a:pt x="1678815" y="77467"/>
                  </a:lnTo>
                  <a:lnTo>
                    <a:pt x="1719065" y="97597"/>
                  </a:lnTo>
                  <a:lnTo>
                    <a:pt x="1733026" y="118984"/>
                  </a:lnTo>
                  <a:lnTo>
                    <a:pt x="1733026" y="356952"/>
                  </a:lnTo>
                  <a:lnTo>
                    <a:pt x="1702073" y="388583"/>
                  </a:lnTo>
                  <a:lnTo>
                    <a:pt x="1649595" y="407958"/>
                  </a:lnTo>
                  <a:lnTo>
                    <a:pt x="1574499" y="425571"/>
                  </a:lnTo>
                  <a:lnTo>
                    <a:pt x="1529233" y="433613"/>
                  </a:lnTo>
                  <a:lnTo>
                    <a:pt x="1479230" y="441087"/>
                  </a:lnTo>
                  <a:lnTo>
                    <a:pt x="1424796" y="447953"/>
                  </a:lnTo>
                  <a:lnTo>
                    <a:pt x="1366237" y="454169"/>
                  </a:lnTo>
                  <a:lnTo>
                    <a:pt x="1303859" y="459692"/>
                  </a:lnTo>
                  <a:lnTo>
                    <a:pt x="1237967" y="464481"/>
                  </a:lnTo>
                  <a:lnTo>
                    <a:pt x="1168867" y="468493"/>
                  </a:lnTo>
                  <a:lnTo>
                    <a:pt x="1096866" y="471687"/>
                  </a:lnTo>
                  <a:lnTo>
                    <a:pt x="1022270" y="474020"/>
                  </a:lnTo>
                  <a:lnTo>
                    <a:pt x="945383" y="475451"/>
                  </a:lnTo>
                  <a:lnTo>
                    <a:pt x="866513" y="475937"/>
                  </a:lnTo>
                  <a:lnTo>
                    <a:pt x="787642" y="475451"/>
                  </a:lnTo>
                  <a:lnTo>
                    <a:pt x="710756" y="474020"/>
                  </a:lnTo>
                  <a:lnTo>
                    <a:pt x="636159" y="471687"/>
                  </a:lnTo>
                  <a:lnTo>
                    <a:pt x="564158" y="468493"/>
                  </a:lnTo>
                  <a:lnTo>
                    <a:pt x="495059" y="464481"/>
                  </a:lnTo>
                  <a:lnTo>
                    <a:pt x="429167" y="459692"/>
                  </a:lnTo>
                  <a:lnTo>
                    <a:pt x="366788" y="454169"/>
                  </a:lnTo>
                  <a:lnTo>
                    <a:pt x="308229" y="447953"/>
                  </a:lnTo>
                  <a:lnTo>
                    <a:pt x="253795" y="441087"/>
                  </a:lnTo>
                  <a:lnTo>
                    <a:pt x="203793" y="433613"/>
                  </a:lnTo>
                  <a:lnTo>
                    <a:pt x="158527" y="425571"/>
                  </a:lnTo>
                  <a:lnTo>
                    <a:pt x="118304" y="417006"/>
                  </a:lnTo>
                  <a:lnTo>
                    <a:pt x="54211" y="398470"/>
                  </a:lnTo>
                  <a:lnTo>
                    <a:pt x="13960" y="378340"/>
                  </a:lnTo>
                  <a:lnTo>
                    <a:pt x="0" y="356952"/>
                  </a:lnTo>
                  <a:lnTo>
                    <a:pt x="0" y="118984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object 151">
              <a:extLst>
                <a:ext uri="{FF2B5EF4-FFF2-40B4-BE49-F238E27FC236}">
                  <a16:creationId xmlns:a16="http://schemas.microsoft.com/office/drawing/2014/main" id="{091065A9-E6D0-CB69-66F5-D073C22D3AE0}"/>
                </a:ext>
              </a:extLst>
            </p:cNvPr>
            <p:cNvSpPr/>
            <p:nvPr/>
          </p:nvSpPr>
          <p:spPr>
            <a:xfrm>
              <a:off x="8217796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object 152">
              <a:extLst>
                <a:ext uri="{FF2B5EF4-FFF2-40B4-BE49-F238E27FC236}">
                  <a16:creationId xmlns:a16="http://schemas.microsoft.com/office/drawing/2014/main" id="{6C556858-1644-A048-09F9-B3D5DA7CA5A9}"/>
                </a:ext>
              </a:extLst>
            </p:cNvPr>
            <p:cNvSpPr/>
            <p:nvPr/>
          </p:nvSpPr>
          <p:spPr>
            <a:xfrm>
              <a:off x="8357473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object 153">
              <a:extLst>
                <a:ext uri="{FF2B5EF4-FFF2-40B4-BE49-F238E27FC236}">
                  <a16:creationId xmlns:a16="http://schemas.microsoft.com/office/drawing/2014/main" id="{F96A84A8-9873-47FA-8902-197DA5F6D511}"/>
                </a:ext>
              </a:extLst>
            </p:cNvPr>
            <p:cNvSpPr/>
            <p:nvPr/>
          </p:nvSpPr>
          <p:spPr>
            <a:xfrm>
              <a:off x="8512670" y="371306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object 154">
              <a:extLst>
                <a:ext uri="{FF2B5EF4-FFF2-40B4-BE49-F238E27FC236}">
                  <a16:creationId xmlns:a16="http://schemas.microsoft.com/office/drawing/2014/main" id="{23E67762-A31E-7FD7-E2C4-31553F42BD05}"/>
                </a:ext>
              </a:extLst>
            </p:cNvPr>
            <p:cNvSpPr/>
            <p:nvPr/>
          </p:nvSpPr>
          <p:spPr>
            <a:xfrm>
              <a:off x="8662692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object 155">
              <a:extLst>
                <a:ext uri="{FF2B5EF4-FFF2-40B4-BE49-F238E27FC236}">
                  <a16:creationId xmlns:a16="http://schemas.microsoft.com/office/drawing/2014/main" id="{8172DC30-3922-5161-AE6F-2C75DCB35A20}"/>
                </a:ext>
              </a:extLst>
            </p:cNvPr>
            <p:cNvSpPr/>
            <p:nvPr/>
          </p:nvSpPr>
          <p:spPr>
            <a:xfrm>
              <a:off x="8802370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object 156">
              <a:extLst>
                <a:ext uri="{FF2B5EF4-FFF2-40B4-BE49-F238E27FC236}">
                  <a16:creationId xmlns:a16="http://schemas.microsoft.com/office/drawing/2014/main" id="{64D12FFB-D5F2-3745-FE3C-B58615E7C747}"/>
                </a:ext>
              </a:extLst>
            </p:cNvPr>
            <p:cNvSpPr/>
            <p:nvPr/>
          </p:nvSpPr>
          <p:spPr>
            <a:xfrm>
              <a:off x="8942047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object 157">
              <a:extLst>
                <a:ext uri="{FF2B5EF4-FFF2-40B4-BE49-F238E27FC236}">
                  <a16:creationId xmlns:a16="http://schemas.microsoft.com/office/drawing/2014/main" id="{62AF6F76-5FF3-BC93-72C7-2724E451B2A7}"/>
                </a:ext>
              </a:extLst>
            </p:cNvPr>
            <p:cNvSpPr/>
            <p:nvPr/>
          </p:nvSpPr>
          <p:spPr>
            <a:xfrm>
              <a:off x="9102416" y="3707888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object 158">
              <a:extLst>
                <a:ext uri="{FF2B5EF4-FFF2-40B4-BE49-F238E27FC236}">
                  <a16:creationId xmlns:a16="http://schemas.microsoft.com/office/drawing/2014/main" id="{4504B437-B8D1-E3AC-879C-96E3EBCE94CC}"/>
                </a:ext>
              </a:extLst>
            </p:cNvPr>
            <p:cNvSpPr/>
            <p:nvPr/>
          </p:nvSpPr>
          <p:spPr>
            <a:xfrm>
              <a:off x="9247266" y="3697542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0" y="0"/>
                  </a:moveTo>
                  <a:lnTo>
                    <a:pt x="0" y="1136064"/>
                  </a:lnTo>
                </a:path>
              </a:pathLst>
            </a:custGeom>
            <a:ln w="23279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object 159">
              <a:extLst>
                <a:ext uri="{FF2B5EF4-FFF2-40B4-BE49-F238E27FC236}">
                  <a16:creationId xmlns:a16="http://schemas.microsoft.com/office/drawing/2014/main" id="{85D6F9DC-CD3E-BF2C-7EFE-A68C12A8CB38}"/>
                </a:ext>
              </a:extLst>
            </p:cNvPr>
            <p:cNvSpPr/>
            <p:nvPr/>
          </p:nvSpPr>
          <p:spPr>
            <a:xfrm>
              <a:off x="8013454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object 160">
              <a:extLst>
                <a:ext uri="{FF2B5EF4-FFF2-40B4-BE49-F238E27FC236}">
                  <a16:creationId xmlns:a16="http://schemas.microsoft.com/office/drawing/2014/main" id="{97CB5B62-2A52-545D-3C73-EFB5A9BBB7CD}"/>
                </a:ext>
              </a:extLst>
            </p:cNvPr>
            <p:cNvSpPr/>
            <p:nvPr/>
          </p:nvSpPr>
          <p:spPr>
            <a:xfrm>
              <a:off x="9425741" y="3705302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562"/>
                  </a:lnTo>
                </a:path>
              </a:pathLst>
            </a:custGeom>
            <a:ln w="6207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object 161">
              <a:extLst>
                <a:ext uri="{FF2B5EF4-FFF2-40B4-BE49-F238E27FC236}">
                  <a16:creationId xmlns:a16="http://schemas.microsoft.com/office/drawing/2014/main" id="{9A78A3AB-F07B-F163-53D7-47253698E65D}"/>
                </a:ext>
              </a:extLst>
            </p:cNvPr>
            <p:cNvSpPr/>
            <p:nvPr/>
          </p:nvSpPr>
          <p:spPr>
            <a:xfrm>
              <a:off x="7537519" y="3250059"/>
              <a:ext cx="2359025" cy="481330"/>
            </a:xfrm>
            <a:custGeom>
              <a:avLst/>
              <a:gdLst/>
              <a:ahLst/>
              <a:cxnLst/>
              <a:rect l="l" t="t" r="r" b="b"/>
              <a:pathLst>
                <a:path w="2359025" h="481329">
                  <a:moveTo>
                    <a:pt x="2358984" y="0"/>
                  </a:moveTo>
                  <a:lnTo>
                    <a:pt x="2336870" y="31065"/>
                  </a:lnTo>
                  <a:lnTo>
                    <a:pt x="2298853" y="50689"/>
                  </a:lnTo>
                  <a:lnTo>
                    <a:pt x="2243665" y="69246"/>
                  </a:lnTo>
                  <a:lnTo>
                    <a:pt x="2172551" y="86567"/>
                  </a:lnTo>
                  <a:lnTo>
                    <a:pt x="2131410" y="94712"/>
                  </a:lnTo>
                  <a:lnTo>
                    <a:pt x="2086754" y="102484"/>
                  </a:lnTo>
                  <a:lnTo>
                    <a:pt x="2038738" y="109863"/>
                  </a:lnTo>
                  <a:lnTo>
                    <a:pt x="1987518" y="116827"/>
                  </a:lnTo>
                  <a:lnTo>
                    <a:pt x="1933248" y="123355"/>
                  </a:lnTo>
                  <a:lnTo>
                    <a:pt x="1876085" y="129427"/>
                  </a:lnTo>
                  <a:lnTo>
                    <a:pt x="1816183" y="135021"/>
                  </a:lnTo>
                  <a:lnTo>
                    <a:pt x="1753699" y="140115"/>
                  </a:lnTo>
                  <a:lnTo>
                    <a:pt x="1688787" y="144690"/>
                  </a:lnTo>
                  <a:lnTo>
                    <a:pt x="1621603" y="148723"/>
                  </a:lnTo>
                  <a:lnTo>
                    <a:pt x="1552303" y="152193"/>
                  </a:lnTo>
                  <a:lnTo>
                    <a:pt x="1481041" y="155080"/>
                  </a:lnTo>
                  <a:lnTo>
                    <a:pt x="1407974" y="157362"/>
                  </a:lnTo>
                  <a:lnTo>
                    <a:pt x="1333256" y="159018"/>
                  </a:lnTo>
                  <a:lnTo>
                    <a:pt x="1257044" y="160028"/>
                  </a:lnTo>
                  <a:lnTo>
                    <a:pt x="1179492" y="160369"/>
                  </a:lnTo>
                  <a:lnTo>
                    <a:pt x="1101940" y="160028"/>
                  </a:lnTo>
                  <a:lnTo>
                    <a:pt x="1025727" y="159018"/>
                  </a:lnTo>
                  <a:lnTo>
                    <a:pt x="951010" y="157362"/>
                  </a:lnTo>
                  <a:lnTo>
                    <a:pt x="877942" y="155080"/>
                  </a:lnTo>
                  <a:lnTo>
                    <a:pt x="806681" y="152193"/>
                  </a:lnTo>
                  <a:lnTo>
                    <a:pt x="737380" y="148723"/>
                  </a:lnTo>
                  <a:lnTo>
                    <a:pt x="670197" y="144690"/>
                  </a:lnTo>
                  <a:lnTo>
                    <a:pt x="605285" y="140115"/>
                  </a:lnTo>
                  <a:lnTo>
                    <a:pt x="542800" y="135021"/>
                  </a:lnTo>
                  <a:lnTo>
                    <a:pt x="482899" y="129427"/>
                  </a:lnTo>
                  <a:lnTo>
                    <a:pt x="425735" y="123355"/>
                  </a:lnTo>
                  <a:lnTo>
                    <a:pt x="371466" y="116827"/>
                  </a:lnTo>
                  <a:lnTo>
                    <a:pt x="320245" y="109863"/>
                  </a:lnTo>
                  <a:lnTo>
                    <a:pt x="272229" y="102484"/>
                  </a:lnTo>
                  <a:lnTo>
                    <a:pt x="227573" y="94712"/>
                  </a:lnTo>
                  <a:lnTo>
                    <a:pt x="186432" y="86567"/>
                  </a:lnTo>
                  <a:lnTo>
                    <a:pt x="148962" y="78071"/>
                  </a:lnTo>
                  <a:lnTo>
                    <a:pt x="85656" y="60111"/>
                  </a:lnTo>
                  <a:lnTo>
                    <a:pt x="38898" y="41000"/>
                  </a:lnTo>
                  <a:lnTo>
                    <a:pt x="2508" y="10544"/>
                  </a:lnTo>
                  <a:lnTo>
                    <a:pt x="0" y="0"/>
                  </a:lnTo>
                  <a:lnTo>
                    <a:pt x="0" y="320738"/>
                  </a:lnTo>
                  <a:lnTo>
                    <a:pt x="22113" y="351804"/>
                  </a:lnTo>
                  <a:lnTo>
                    <a:pt x="60131" y="371427"/>
                  </a:lnTo>
                  <a:lnTo>
                    <a:pt x="115318" y="389984"/>
                  </a:lnTo>
                  <a:lnTo>
                    <a:pt x="186432" y="407306"/>
                  </a:lnTo>
                  <a:lnTo>
                    <a:pt x="227573" y="415451"/>
                  </a:lnTo>
                  <a:lnTo>
                    <a:pt x="272229" y="423223"/>
                  </a:lnTo>
                  <a:lnTo>
                    <a:pt x="320245" y="430602"/>
                  </a:lnTo>
                  <a:lnTo>
                    <a:pt x="371466" y="437566"/>
                  </a:lnTo>
                  <a:lnTo>
                    <a:pt x="425735" y="444094"/>
                  </a:lnTo>
                  <a:lnTo>
                    <a:pt x="482899" y="450166"/>
                  </a:lnTo>
                  <a:lnTo>
                    <a:pt x="542800" y="455760"/>
                  </a:lnTo>
                  <a:lnTo>
                    <a:pt x="605285" y="460855"/>
                  </a:lnTo>
                  <a:lnTo>
                    <a:pt x="670197" y="465429"/>
                  </a:lnTo>
                  <a:lnTo>
                    <a:pt x="737380" y="469462"/>
                  </a:lnTo>
                  <a:lnTo>
                    <a:pt x="806681" y="472933"/>
                  </a:lnTo>
                  <a:lnTo>
                    <a:pt x="877942" y="475820"/>
                  </a:lnTo>
                  <a:lnTo>
                    <a:pt x="951010" y="478102"/>
                  </a:lnTo>
                  <a:lnTo>
                    <a:pt x="1025727" y="479758"/>
                  </a:lnTo>
                  <a:lnTo>
                    <a:pt x="1101940" y="480767"/>
                  </a:lnTo>
                  <a:lnTo>
                    <a:pt x="1179492" y="481109"/>
                  </a:lnTo>
                  <a:lnTo>
                    <a:pt x="1257044" y="480767"/>
                  </a:lnTo>
                  <a:lnTo>
                    <a:pt x="1333256" y="479758"/>
                  </a:lnTo>
                  <a:lnTo>
                    <a:pt x="1407974" y="478102"/>
                  </a:lnTo>
                  <a:lnTo>
                    <a:pt x="1481041" y="475820"/>
                  </a:lnTo>
                  <a:lnTo>
                    <a:pt x="1552303" y="472933"/>
                  </a:lnTo>
                  <a:lnTo>
                    <a:pt x="1621603" y="469462"/>
                  </a:lnTo>
                  <a:lnTo>
                    <a:pt x="1688787" y="465429"/>
                  </a:lnTo>
                  <a:lnTo>
                    <a:pt x="1753699" y="460855"/>
                  </a:lnTo>
                  <a:lnTo>
                    <a:pt x="1816183" y="455760"/>
                  </a:lnTo>
                  <a:lnTo>
                    <a:pt x="1876085" y="450166"/>
                  </a:lnTo>
                  <a:lnTo>
                    <a:pt x="1933248" y="444094"/>
                  </a:lnTo>
                  <a:lnTo>
                    <a:pt x="1987518" y="437566"/>
                  </a:lnTo>
                  <a:lnTo>
                    <a:pt x="2038738" y="430602"/>
                  </a:lnTo>
                  <a:lnTo>
                    <a:pt x="2086754" y="423223"/>
                  </a:lnTo>
                  <a:lnTo>
                    <a:pt x="2131410" y="415451"/>
                  </a:lnTo>
                  <a:lnTo>
                    <a:pt x="2172551" y="407306"/>
                  </a:lnTo>
                  <a:lnTo>
                    <a:pt x="2210021" y="398810"/>
                  </a:lnTo>
                  <a:lnTo>
                    <a:pt x="2273327" y="380850"/>
                  </a:lnTo>
                  <a:lnTo>
                    <a:pt x="2320085" y="361738"/>
                  </a:lnTo>
                  <a:lnTo>
                    <a:pt x="2356475" y="331282"/>
                  </a:lnTo>
                  <a:lnTo>
                    <a:pt x="2358984" y="320738"/>
                  </a:lnTo>
                  <a:lnTo>
                    <a:pt x="23589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object 162">
              <a:extLst>
                <a:ext uri="{FF2B5EF4-FFF2-40B4-BE49-F238E27FC236}">
                  <a16:creationId xmlns:a16="http://schemas.microsoft.com/office/drawing/2014/main" id="{C71B80DE-7D7F-68D1-190E-FADC593E328A}"/>
                </a:ext>
              </a:extLst>
            </p:cNvPr>
            <p:cNvSpPr/>
            <p:nvPr/>
          </p:nvSpPr>
          <p:spPr>
            <a:xfrm>
              <a:off x="7537519" y="3089690"/>
              <a:ext cx="2359025" cy="321310"/>
            </a:xfrm>
            <a:custGeom>
              <a:avLst/>
              <a:gdLst/>
              <a:ahLst/>
              <a:cxnLst/>
              <a:rect l="l" t="t" r="r" b="b"/>
              <a:pathLst>
                <a:path w="2359025" h="321310">
                  <a:moveTo>
                    <a:pt x="1179492" y="0"/>
                  </a:moveTo>
                  <a:lnTo>
                    <a:pt x="1101940" y="341"/>
                  </a:lnTo>
                  <a:lnTo>
                    <a:pt x="1025727" y="1350"/>
                  </a:lnTo>
                  <a:lnTo>
                    <a:pt x="951010" y="3006"/>
                  </a:lnTo>
                  <a:lnTo>
                    <a:pt x="877942" y="5288"/>
                  </a:lnTo>
                  <a:lnTo>
                    <a:pt x="806681" y="8175"/>
                  </a:lnTo>
                  <a:lnTo>
                    <a:pt x="737380" y="11646"/>
                  </a:lnTo>
                  <a:lnTo>
                    <a:pt x="670197" y="15679"/>
                  </a:lnTo>
                  <a:lnTo>
                    <a:pt x="605285" y="20253"/>
                  </a:lnTo>
                  <a:lnTo>
                    <a:pt x="542800" y="25348"/>
                  </a:lnTo>
                  <a:lnTo>
                    <a:pt x="482899" y="30941"/>
                  </a:lnTo>
                  <a:lnTo>
                    <a:pt x="425735" y="37013"/>
                  </a:lnTo>
                  <a:lnTo>
                    <a:pt x="371466" y="43542"/>
                  </a:lnTo>
                  <a:lnTo>
                    <a:pt x="320245" y="50506"/>
                  </a:lnTo>
                  <a:lnTo>
                    <a:pt x="272229" y="57884"/>
                  </a:lnTo>
                  <a:lnTo>
                    <a:pt x="227573" y="65657"/>
                  </a:lnTo>
                  <a:lnTo>
                    <a:pt x="186432" y="73801"/>
                  </a:lnTo>
                  <a:lnTo>
                    <a:pt x="148962" y="82297"/>
                  </a:lnTo>
                  <a:lnTo>
                    <a:pt x="85656" y="100257"/>
                  </a:lnTo>
                  <a:lnTo>
                    <a:pt x="38898" y="119369"/>
                  </a:lnTo>
                  <a:lnTo>
                    <a:pt x="2508" y="149824"/>
                  </a:lnTo>
                  <a:lnTo>
                    <a:pt x="0" y="160369"/>
                  </a:lnTo>
                  <a:lnTo>
                    <a:pt x="2508" y="170913"/>
                  </a:lnTo>
                  <a:lnTo>
                    <a:pt x="38898" y="201369"/>
                  </a:lnTo>
                  <a:lnTo>
                    <a:pt x="85656" y="220480"/>
                  </a:lnTo>
                  <a:lnTo>
                    <a:pt x="148962" y="238441"/>
                  </a:lnTo>
                  <a:lnTo>
                    <a:pt x="186432" y="246936"/>
                  </a:lnTo>
                  <a:lnTo>
                    <a:pt x="227573" y="255081"/>
                  </a:lnTo>
                  <a:lnTo>
                    <a:pt x="272229" y="262853"/>
                  </a:lnTo>
                  <a:lnTo>
                    <a:pt x="320245" y="270232"/>
                  </a:lnTo>
                  <a:lnTo>
                    <a:pt x="371466" y="277196"/>
                  </a:lnTo>
                  <a:lnTo>
                    <a:pt x="425735" y="283724"/>
                  </a:lnTo>
                  <a:lnTo>
                    <a:pt x="482899" y="289796"/>
                  </a:lnTo>
                  <a:lnTo>
                    <a:pt x="542800" y="295390"/>
                  </a:lnTo>
                  <a:lnTo>
                    <a:pt x="605285" y="300484"/>
                  </a:lnTo>
                  <a:lnTo>
                    <a:pt x="670197" y="305059"/>
                  </a:lnTo>
                  <a:lnTo>
                    <a:pt x="737380" y="309092"/>
                  </a:lnTo>
                  <a:lnTo>
                    <a:pt x="806681" y="312562"/>
                  </a:lnTo>
                  <a:lnTo>
                    <a:pt x="877942" y="315449"/>
                  </a:lnTo>
                  <a:lnTo>
                    <a:pt x="951010" y="317731"/>
                  </a:lnTo>
                  <a:lnTo>
                    <a:pt x="1025727" y="319388"/>
                  </a:lnTo>
                  <a:lnTo>
                    <a:pt x="1101940" y="320397"/>
                  </a:lnTo>
                  <a:lnTo>
                    <a:pt x="1179492" y="320738"/>
                  </a:lnTo>
                  <a:lnTo>
                    <a:pt x="1257044" y="320397"/>
                  </a:lnTo>
                  <a:lnTo>
                    <a:pt x="1333256" y="319388"/>
                  </a:lnTo>
                  <a:lnTo>
                    <a:pt x="1407974" y="317731"/>
                  </a:lnTo>
                  <a:lnTo>
                    <a:pt x="1481041" y="315449"/>
                  </a:lnTo>
                  <a:lnTo>
                    <a:pt x="1552303" y="312562"/>
                  </a:lnTo>
                  <a:lnTo>
                    <a:pt x="1621603" y="309092"/>
                  </a:lnTo>
                  <a:lnTo>
                    <a:pt x="1688787" y="305059"/>
                  </a:lnTo>
                  <a:lnTo>
                    <a:pt x="1753699" y="300484"/>
                  </a:lnTo>
                  <a:lnTo>
                    <a:pt x="1816183" y="295390"/>
                  </a:lnTo>
                  <a:lnTo>
                    <a:pt x="1876085" y="289796"/>
                  </a:lnTo>
                  <a:lnTo>
                    <a:pt x="1933248" y="283724"/>
                  </a:lnTo>
                  <a:lnTo>
                    <a:pt x="1987518" y="277196"/>
                  </a:lnTo>
                  <a:lnTo>
                    <a:pt x="2038738" y="270232"/>
                  </a:lnTo>
                  <a:lnTo>
                    <a:pt x="2086754" y="262853"/>
                  </a:lnTo>
                  <a:lnTo>
                    <a:pt x="2131410" y="255081"/>
                  </a:lnTo>
                  <a:lnTo>
                    <a:pt x="2172551" y="246936"/>
                  </a:lnTo>
                  <a:lnTo>
                    <a:pt x="2210021" y="238441"/>
                  </a:lnTo>
                  <a:lnTo>
                    <a:pt x="2273327" y="220480"/>
                  </a:lnTo>
                  <a:lnTo>
                    <a:pt x="2320085" y="201369"/>
                  </a:lnTo>
                  <a:lnTo>
                    <a:pt x="2356475" y="170913"/>
                  </a:lnTo>
                  <a:lnTo>
                    <a:pt x="2358984" y="160369"/>
                  </a:lnTo>
                  <a:lnTo>
                    <a:pt x="2356475" y="149824"/>
                  </a:lnTo>
                  <a:lnTo>
                    <a:pt x="2320085" y="119369"/>
                  </a:lnTo>
                  <a:lnTo>
                    <a:pt x="2273327" y="100257"/>
                  </a:lnTo>
                  <a:lnTo>
                    <a:pt x="2210021" y="82297"/>
                  </a:lnTo>
                  <a:lnTo>
                    <a:pt x="2172551" y="73801"/>
                  </a:lnTo>
                  <a:lnTo>
                    <a:pt x="2131410" y="65657"/>
                  </a:lnTo>
                  <a:lnTo>
                    <a:pt x="2086754" y="57884"/>
                  </a:lnTo>
                  <a:lnTo>
                    <a:pt x="2038738" y="50506"/>
                  </a:lnTo>
                  <a:lnTo>
                    <a:pt x="1987518" y="43542"/>
                  </a:lnTo>
                  <a:lnTo>
                    <a:pt x="1933248" y="37013"/>
                  </a:lnTo>
                  <a:lnTo>
                    <a:pt x="1876085" y="30941"/>
                  </a:lnTo>
                  <a:lnTo>
                    <a:pt x="1816183" y="25348"/>
                  </a:lnTo>
                  <a:lnTo>
                    <a:pt x="1753699" y="20253"/>
                  </a:lnTo>
                  <a:lnTo>
                    <a:pt x="1688787" y="15679"/>
                  </a:lnTo>
                  <a:lnTo>
                    <a:pt x="1621603" y="11646"/>
                  </a:lnTo>
                  <a:lnTo>
                    <a:pt x="1552303" y="8175"/>
                  </a:lnTo>
                  <a:lnTo>
                    <a:pt x="1481041" y="5288"/>
                  </a:lnTo>
                  <a:lnTo>
                    <a:pt x="1407974" y="3006"/>
                  </a:lnTo>
                  <a:lnTo>
                    <a:pt x="1333256" y="1350"/>
                  </a:lnTo>
                  <a:lnTo>
                    <a:pt x="1257044" y="341"/>
                  </a:lnTo>
                  <a:lnTo>
                    <a:pt x="1179492" y="0"/>
                  </a:lnTo>
                  <a:close/>
                </a:path>
              </a:pathLst>
            </a:custGeom>
            <a:solidFill>
              <a:srgbClr val="FFE8A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bject 163">
              <a:extLst>
                <a:ext uri="{FF2B5EF4-FFF2-40B4-BE49-F238E27FC236}">
                  <a16:creationId xmlns:a16="http://schemas.microsoft.com/office/drawing/2014/main" id="{87268F4B-2C60-D6AE-5B7F-1D838D48E9BF}"/>
                </a:ext>
              </a:extLst>
            </p:cNvPr>
            <p:cNvSpPr/>
            <p:nvPr/>
          </p:nvSpPr>
          <p:spPr>
            <a:xfrm>
              <a:off x="7537519" y="3089690"/>
              <a:ext cx="2359025" cy="641985"/>
            </a:xfrm>
            <a:custGeom>
              <a:avLst/>
              <a:gdLst/>
              <a:ahLst/>
              <a:cxnLst/>
              <a:rect l="l" t="t" r="r" b="b"/>
              <a:pathLst>
                <a:path w="2359025" h="641985">
                  <a:moveTo>
                    <a:pt x="2358985" y="160369"/>
                  </a:moveTo>
                  <a:lnTo>
                    <a:pt x="2336871" y="191435"/>
                  </a:lnTo>
                  <a:lnTo>
                    <a:pt x="2298853" y="211058"/>
                  </a:lnTo>
                  <a:lnTo>
                    <a:pt x="2243666" y="229615"/>
                  </a:lnTo>
                  <a:lnTo>
                    <a:pt x="2172552" y="246937"/>
                  </a:lnTo>
                  <a:lnTo>
                    <a:pt x="2131411" y="255081"/>
                  </a:lnTo>
                  <a:lnTo>
                    <a:pt x="2086755" y="262853"/>
                  </a:lnTo>
                  <a:lnTo>
                    <a:pt x="2038739" y="270232"/>
                  </a:lnTo>
                  <a:lnTo>
                    <a:pt x="1987518" y="277196"/>
                  </a:lnTo>
                  <a:lnTo>
                    <a:pt x="1933249" y="283725"/>
                  </a:lnTo>
                  <a:lnTo>
                    <a:pt x="1876085" y="289797"/>
                  </a:lnTo>
                  <a:lnTo>
                    <a:pt x="1816184" y="295390"/>
                  </a:lnTo>
                  <a:lnTo>
                    <a:pt x="1753699" y="300485"/>
                  </a:lnTo>
                  <a:lnTo>
                    <a:pt x="1688787" y="305059"/>
                  </a:lnTo>
                  <a:lnTo>
                    <a:pt x="1621603" y="309092"/>
                  </a:lnTo>
                  <a:lnTo>
                    <a:pt x="1552303" y="312563"/>
                  </a:lnTo>
                  <a:lnTo>
                    <a:pt x="1481041" y="315450"/>
                  </a:lnTo>
                  <a:lnTo>
                    <a:pt x="1407974" y="317732"/>
                  </a:lnTo>
                  <a:lnTo>
                    <a:pt x="1333257" y="319388"/>
                  </a:lnTo>
                  <a:lnTo>
                    <a:pt x="1257044" y="320398"/>
                  </a:lnTo>
                  <a:lnTo>
                    <a:pt x="1179492" y="320739"/>
                  </a:lnTo>
                  <a:lnTo>
                    <a:pt x="1101940" y="320398"/>
                  </a:lnTo>
                  <a:lnTo>
                    <a:pt x="1025728" y="319388"/>
                  </a:lnTo>
                  <a:lnTo>
                    <a:pt x="951010" y="317732"/>
                  </a:lnTo>
                  <a:lnTo>
                    <a:pt x="877943" y="315450"/>
                  </a:lnTo>
                  <a:lnTo>
                    <a:pt x="806681" y="312563"/>
                  </a:lnTo>
                  <a:lnTo>
                    <a:pt x="737381" y="309092"/>
                  </a:lnTo>
                  <a:lnTo>
                    <a:pt x="670197" y="305059"/>
                  </a:lnTo>
                  <a:lnTo>
                    <a:pt x="605285" y="300485"/>
                  </a:lnTo>
                  <a:lnTo>
                    <a:pt x="542801" y="295390"/>
                  </a:lnTo>
                  <a:lnTo>
                    <a:pt x="482899" y="289797"/>
                  </a:lnTo>
                  <a:lnTo>
                    <a:pt x="425736" y="283725"/>
                  </a:lnTo>
                  <a:lnTo>
                    <a:pt x="371466" y="277196"/>
                  </a:lnTo>
                  <a:lnTo>
                    <a:pt x="320245" y="270232"/>
                  </a:lnTo>
                  <a:lnTo>
                    <a:pt x="272229" y="262853"/>
                  </a:lnTo>
                  <a:lnTo>
                    <a:pt x="227573" y="255081"/>
                  </a:lnTo>
                  <a:lnTo>
                    <a:pt x="186432" y="246937"/>
                  </a:lnTo>
                  <a:lnTo>
                    <a:pt x="148962" y="238441"/>
                  </a:lnTo>
                  <a:lnTo>
                    <a:pt x="85656" y="220481"/>
                  </a:lnTo>
                  <a:lnTo>
                    <a:pt x="38898" y="201369"/>
                  </a:lnTo>
                  <a:lnTo>
                    <a:pt x="2508" y="170913"/>
                  </a:lnTo>
                  <a:lnTo>
                    <a:pt x="0" y="160369"/>
                  </a:lnTo>
                  <a:lnTo>
                    <a:pt x="2508" y="149825"/>
                  </a:lnTo>
                  <a:lnTo>
                    <a:pt x="38898" y="119369"/>
                  </a:lnTo>
                  <a:lnTo>
                    <a:pt x="85656" y="100257"/>
                  </a:lnTo>
                  <a:lnTo>
                    <a:pt x="148962" y="82297"/>
                  </a:lnTo>
                  <a:lnTo>
                    <a:pt x="186432" y="73801"/>
                  </a:lnTo>
                  <a:lnTo>
                    <a:pt x="227573" y="65657"/>
                  </a:lnTo>
                  <a:lnTo>
                    <a:pt x="272229" y="57885"/>
                  </a:lnTo>
                  <a:lnTo>
                    <a:pt x="320245" y="50506"/>
                  </a:lnTo>
                  <a:lnTo>
                    <a:pt x="371466" y="43542"/>
                  </a:lnTo>
                  <a:lnTo>
                    <a:pt x="425736" y="37013"/>
                  </a:lnTo>
                  <a:lnTo>
                    <a:pt x="482899" y="30942"/>
                  </a:lnTo>
                  <a:lnTo>
                    <a:pt x="542801" y="25348"/>
                  </a:lnTo>
                  <a:lnTo>
                    <a:pt x="605285" y="20253"/>
                  </a:lnTo>
                  <a:lnTo>
                    <a:pt x="670197" y="15679"/>
                  </a:lnTo>
                  <a:lnTo>
                    <a:pt x="737381" y="11646"/>
                  </a:lnTo>
                  <a:lnTo>
                    <a:pt x="806681" y="8175"/>
                  </a:lnTo>
                  <a:lnTo>
                    <a:pt x="877943" y="5288"/>
                  </a:lnTo>
                  <a:lnTo>
                    <a:pt x="951010" y="3006"/>
                  </a:lnTo>
                  <a:lnTo>
                    <a:pt x="1025728" y="1350"/>
                  </a:lnTo>
                  <a:lnTo>
                    <a:pt x="1101940" y="341"/>
                  </a:lnTo>
                  <a:lnTo>
                    <a:pt x="1179492" y="0"/>
                  </a:lnTo>
                  <a:lnTo>
                    <a:pt x="1257044" y="341"/>
                  </a:lnTo>
                  <a:lnTo>
                    <a:pt x="1333257" y="1350"/>
                  </a:lnTo>
                  <a:lnTo>
                    <a:pt x="1407974" y="3006"/>
                  </a:lnTo>
                  <a:lnTo>
                    <a:pt x="1481041" y="5288"/>
                  </a:lnTo>
                  <a:lnTo>
                    <a:pt x="1552303" y="8175"/>
                  </a:lnTo>
                  <a:lnTo>
                    <a:pt x="1621603" y="11646"/>
                  </a:lnTo>
                  <a:lnTo>
                    <a:pt x="1688787" y="15679"/>
                  </a:lnTo>
                  <a:lnTo>
                    <a:pt x="1753699" y="20253"/>
                  </a:lnTo>
                  <a:lnTo>
                    <a:pt x="1816184" y="25348"/>
                  </a:lnTo>
                  <a:lnTo>
                    <a:pt x="1876085" y="30942"/>
                  </a:lnTo>
                  <a:lnTo>
                    <a:pt x="1933249" y="37013"/>
                  </a:lnTo>
                  <a:lnTo>
                    <a:pt x="1987518" y="43542"/>
                  </a:lnTo>
                  <a:lnTo>
                    <a:pt x="2038739" y="50506"/>
                  </a:lnTo>
                  <a:lnTo>
                    <a:pt x="2086755" y="57885"/>
                  </a:lnTo>
                  <a:lnTo>
                    <a:pt x="2131411" y="65657"/>
                  </a:lnTo>
                  <a:lnTo>
                    <a:pt x="2172552" y="73801"/>
                  </a:lnTo>
                  <a:lnTo>
                    <a:pt x="2210022" y="82297"/>
                  </a:lnTo>
                  <a:lnTo>
                    <a:pt x="2273328" y="100257"/>
                  </a:lnTo>
                  <a:lnTo>
                    <a:pt x="2320086" y="119369"/>
                  </a:lnTo>
                  <a:lnTo>
                    <a:pt x="2356476" y="149825"/>
                  </a:lnTo>
                  <a:lnTo>
                    <a:pt x="2358985" y="160369"/>
                  </a:lnTo>
                  <a:lnTo>
                    <a:pt x="2358985" y="481108"/>
                  </a:lnTo>
                  <a:lnTo>
                    <a:pt x="2336871" y="512174"/>
                  </a:lnTo>
                  <a:lnTo>
                    <a:pt x="2298853" y="531797"/>
                  </a:lnTo>
                  <a:lnTo>
                    <a:pt x="2243666" y="550354"/>
                  </a:lnTo>
                  <a:lnTo>
                    <a:pt x="2172552" y="567676"/>
                  </a:lnTo>
                  <a:lnTo>
                    <a:pt x="2131411" y="575820"/>
                  </a:lnTo>
                  <a:lnTo>
                    <a:pt x="2086755" y="583593"/>
                  </a:lnTo>
                  <a:lnTo>
                    <a:pt x="2038739" y="590971"/>
                  </a:lnTo>
                  <a:lnTo>
                    <a:pt x="1987518" y="597936"/>
                  </a:lnTo>
                  <a:lnTo>
                    <a:pt x="1933249" y="604464"/>
                  </a:lnTo>
                  <a:lnTo>
                    <a:pt x="1876085" y="610536"/>
                  </a:lnTo>
                  <a:lnTo>
                    <a:pt x="1816184" y="616129"/>
                  </a:lnTo>
                  <a:lnTo>
                    <a:pt x="1753699" y="621224"/>
                  </a:lnTo>
                  <a:lnTo>
                    <a:pt x="1688787" y="625798"/>
                  </a:lnTo>
                  <a:lnTo>
                    <a:pt x="1621603" y="629831"/>
                  </a:lnTo>
                  <a:lnTo>
                    <a:pt x="1552303" y="633302"/>
                  </a:lnTo>
                  <a:lnTo>
                    <a:pt x="1481041" y="636189"/>
                  </a:lnTo>
                  <a:lnTo>
                    <a:pt x="1407974" y="638471"/>
                  </a:lnTo>
                  <a:lnTo>
                    <a:pt x="1333257" y="640127"/>
                  </a:lnTo>
                  <a:lnTo>
                    <a:pt x="1257044" y="641137"/>
                  </a:lnTo>
                  <a:lnTo>
                    <a:pt x="1179492" y="641478"/>
                  </a:lnTo>
                  <a:lnTo>
                    <a:pt x="1101940" y="641137"/>
                  </a:lnTo>
                  <a:lnTo>
                    <a:pt x="1025728" y="640127"/>
                  </a:lnTo>
                  <a:lnTo>
                    <a:pt x="951010" y="638471"/>
                  </a:lnTo>
                  <a:lnTo>
                    <a:pt x="877943" y="636189"/>
                  </a:lnTo>
                  <a:lnTo>
                    <a:pt x="806681" y="633302"/>
                  </a:lnTo>
                  <a:lnTo>
                    <a:pt x="737381" y="629831"/>
                  </a:lnTo>
                  <a:lnTo>
                    <a:pt x="670197" y="625798"/>
                  </a:lnTo>
                  <a:lnTo>
                    <a:pt x="605285" y="621224"/>
                  </a:lnTo>
                  <a:lnTo>
                    <a:pt x="542801" y="616129"/>
                  </a:lnTo>
                  <a:lnTo>
                    <a:pt x="482899" y="610536"/>
                  </a:lnTo>
                  <a:lnTo>
                    <a:pt x="425736" y="604464"/>
                  </a:lnTo>
                  <a:lnTo>
                    <a:pt x="371466" y="597936"/>
                  </a:lnTo>
                  <a:lnTo>
                    <a:pt x="320245" y="590971"/>
                  </a:lnTo>
                  <a:lnTo>
                    <a:pt x="272229" y="583593"/>
                  </a:lnTo>
                  <a:lnTo>
                    <a:pt x="227573" y="575820"/>
                  </a:lnTo>
                  <a:lnTo>
                    <a:pt x="186432" y="567676"/>
                  </a:lnTo>
                  <a:lnTo>
                    <a:pt x="148962" y="559180"/>
                  </a:lnTo>
                  <a:lnTo>
                    <a:pt x="85656" y="541220"/>
                  </a:lnTo>
                  <a:lnTo>
                    <a:pt x="38898" y="522108"/>
                  </a:lnTo>
                  <a:lnTo>
                    <a:pt x="2508" y="491653"/>
                  </a:lnTo>
                  <a:lnTo>
                    <a:pt x="0" y="481108"/>
                  </a:lnTo>
                  <a:lnTo>
                    <a:pt x="0" y="160369"/>
                  </a:lnTo>
                </a:path>
              </a:pathLst>
            </a:custGeom>
            <a:ln w="103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5" name="object 164">
            <a:extLst>
              <a:ext uri="{FF2B5EF4-FFF2-40B4-BE49-F238E27FC236}">
                <a16:creationId xmlns:a16="http://schemas.microsoft.com/office/drawing/2014/main" id="{40F746AF-307F-2E18-9E46-9C0ACF3BFE11}"/>
              </a:ext>
            </a:extLst>
          </p:cNvPr>
          <p:cNvSpPr txBox="1"/>
          <p:nvPr/>
        </p:nvSpPr>
        <p:spPr>
          <a:xfrm>
            <a:off x="9925839" y="2606394"/>
            <a:ext cx="453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300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336" name="object 165">
            <a:extLst>
              <a:ext uri="{FF2B5EF4-FFF2-40B4-BE49-F238E27FC236}">
                <a16:creationId xmlns:a16="http://schemas.microsoft.com/office/drawing/2014/main" id="{B198F983-F84D-C6A4-9A83-F9EDD67787FA}"/>
              </a:ext>
            </a:extLst>
          </p:cNvPr>
          <p:cNvSpPr txBox="1"/>
          <p:nvPr/>
        </p:nvSpPr>
        <p:spPr>
          <a:xfrm>
            <a:off x="9623174" y="4163531"/>
            <a:ext cx="2647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4</a:t>
            </a:r>
            <a:r>
              <a:rPr sz="1450" b="1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337" name="object 166">
            <a:extLst>
              <a:ext uri="{FF2B5EF4-FFF2-40B4-BE49-F238E27FC236}">
                <a16:creationId xmlns:a16="http://schemas.microsoft.com/office/drawing/2014/main" id="{0E9CC575-586C-DE5B-C246-46FF56D2C7C4}"/>
              </a:ext>
            </a:extLst>
          </p:cNvPr>
          <p:cNvSpPr txBox="1"/>
          <p:nvPr/>
        </p:nvSpPr>
        <p:spPr>
          <a:xfrm>
            <a:off x="9274186" y="5136096"/>
            <a:ext cx="5099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b="1" spc="5" dirty="0">
                <a:solidFill>
                  <a:prstClr val="black"/>
                </a:solidFill>
                <a:cs typeface="Calibri"/>
              </a:rPr>
              <a:t>20</a:t>
            </a:r>
            <a:r>
              <a:rPr sz="1450" b="1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1450" b="1" spc="5" dirty="0">
                <a:solidFill>
                  <a:prstClr val="black"/>
                </a:solidFill>
                <a:cs typeface="Calibri"/>
              </a:rPr>
              <a:t>mK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338" name="object 167">
            <a:extLst>
              <a:ext uri="{FF2B5EF4-FFF2-40B4-BE49-F238E27FC236}">
                <a16:creationId xmlns:a16="http://schemas.microsoft.com/office/drawing/2014/main" id="{B896739D-B256-93B2-1535-2DF3DF0C83DC}"/>
              </a:ext>
            </a:extLst>
          </p:cNvPr>
          <p:cNvSpPr txBox="1"/>
          <p:nvPr/>
        </p:nvSpPr>
        <p:spPr>
          <a:xfrm>
            <a:off x="9627097" y="3356510"/>
            <a:ext cx="12109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Me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al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I</a:t>
            </a:r>
            <a:r>
              <a:rPr sz="1150" spc="-15" dirty="0">
                <a:solidFill>
                  <a:prstClr val="black"/>
                </a:solidFill>
                <a:cs typeface="Calibri"/>
              </a:rPr>
              <a:t>nt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e</a:t>
            </a:r>
            <a:r>
              <a:rPr sz="1150" spc="-25" dirty="0">
                <a:solidFill>
                  <a:prstClr val="black"/>
                </a:solidFill>
                <a:cs typeface="Calibri"/>
              </a:rPr>
              <a:t>r</a:t>
            </a:r>
            <a:r>
              <a:rPr sz="1150" spc="-2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o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nne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c</a:t>
            </a:r>
            <a:r>
              <a:rPr sz="1150" spc="-5" dirty="0">
                <a:solidFill>
                  <a:prstClr val="black"/>
                </a:solidFill>
                <a:cs typeface="Calibri"/>
              </a:rPr>
              <a:t>ts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sp>
        <p:nvSpPr>
          <p:cNvPr id="339" name="object 168">
            <a:extLst>
              <a:ext uri="{FF2B5EF4-FFF2-40B4-BE49-F238E27FC236}">
                <a16:creationId xmlns:a16="http://schemas.microsoft.com/office/drawing/2014/main" id="{6F5821B0-3569-9E5B-F4BA-D58F4FEC95FE}"/>
              </a:ext>
            </a:extLst>
          </p:cNvPr>
          <p:cNvSpPr txBox="1"/>
          <p:nvPr/>
        </p:nvSpPr>
        <p:spPr>
          <a:xfrm>
            <a:off x="9410176" y="4706719"/>
            <a:ext cx="13912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50" spc="-10" dirty="0">
                <a:solidFill>
                  <a:prstClr val="black"/>
                </a:solidFill>
                <a:cs typeface="Calibri"/>
              </a:rPr>
              <a:t>Superconducting</a:t>
            </a:r>
            <a:r>
              <a:rPr sz="115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1150" spc="-10" dirty="0">
                <a:solidFill>
                  <a:prstClr val="black"/>
                </a:solidFill>
                <a:cs typeface="Calibri"/>
              </a:rPr>
              <a:t>Wires</a:t>
            </a:r>
            <a:endParaRPr sz="11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40" name="object 169">
            <a:extLst>
              <a:ext uri="{FF2B5EF4-FFF2-40B4-BE49-F238E27FC236}">
                <a16:creationId xmlns:a16="http://schemas.microsoft.com/office/drawing/2014/main" id="{9CFE20A7-734E-6BCB-26FB-B1DBE74A57F9}"/>
              </a:ext>
            </a:extLst>
          </p:cNvPr>
          <p:cNvGrpSpPr/>
          <p:nvPr/>
        </p:nvGrpSpPr>
        <p:grpSpPr>
          <a:xfrm>
            <a:off x="7304725" y="2075908"/>
            <a:ext cx="2260600" cy="2910840"/>
            <a:chOff x="7304725" y="2748258"/>
            <a:chExt cx="2260600" cy="2910840"/>
          </a:xfrm>
        </p:grpSpPr>
        <p:sp>
          <p:nvSpPr>
            <p:cNvPr id="341" name="object 170">
              <a:extLst>
                <a:ext uri="{FF2B5EF4-FFF2-40B4-BE49-F238E27FC236}">
                  <a16:creationId xmlns:a16="http://schemas.microsoft.com/office/drawing/2014/main" id="{AE9C231E-B2E2-1F52-2438-E99ADB18F31C}"/>
                </a:ext>
              </a:extLst>
            </p:cNvPr>
            <p:cNvSpPr/>
            <p:nvPr/>
          </p:nvSpPr>
          <p:spPr>
            <a:xfrm>
              <a:off x="8965057" y="4114812"/>
              <a:ext cx="600710" cy="1544320"/>
            </a:xfrm>
            <a:custGeom>
              <a:avLst/>
              <a:gdLst/>
              <a:ahLst/>
              <a:cxnLst/>
              <a:rect l="l" t="t" r="r" b="b"/>
              <a:pathLst>
                <a:path w="600709" h="1544320">
                  <a:moveTo>
                    <a:pt x="385203" y="1375257"/>
                  </a:moveTo>
                  <a:lnTo>
                    <a:pt x="384238" y="1374876"/>
                  </a:lnTo>
                  <a:lnTo>
                    <a:pt x="320535" y="1350060"/>
                  </a:lnTo>
                  <a:lnTo>
                    <a:pt x="322935" y="1376083"/>
                  </a:lnTo>
                  <a:lnTo>
                    <a:pt x="313601" y="1377188"/>
                  </a:lnTo>
                  <a:lnTo>
                    <a:pt x="250837" y="1396060"/>
                  </a:lnTo>
                  <a:lnTo>
                    <a:pt x="205867" y="1423123"/>
                  </a:lnTo>
                  <a:lnTo>
                    <a:pt x="186601" y="1463357"/>
                  </a:lnTo>
                  <a:lnTo>
                    <a:pt x="183857" y="1469847"/>
                  </a:lnTo>
                  <a:lnTo>
                    <a:pt x="179209" y="1476552"/>
                  </a:lnTo>
                  <a:lnTo>
                    <a:pt x="178879" y="1476895"/>
                  </a:lnTo>
                  <a:lnTo>
                    <a:pt x="172783" y="1483233"/>
                  </a:lnTo>
                  <a:lnTo>
                    <a:pt x="154508" y="1496542"/>
                  </a:lnTo>
                  <a:lnTo>
                    <a:pt x="130543" y="1508594"/>
                  </a:lnTo>
                  <a:lnTo>
                    <a:pt x="130149" y="1508734"/>
                  </a:lnTo>
                  <a:lnTo>
                    <a:pt x="101955" y="1518869"/>
                  </a:lnTo>
                  <a:lnTo>
                    <a:pt x="101587" y="1518958"/>
                  </a:lnTo>
                  <a:lnTo>
                    <a:pt x="69926" y="1526819"/>
                  </a:lnTo>
                  <a:lnTo>
                    <a:pt x="70167" y="1526781"/>
                  </a:lnTo>
                  <a:lnTo>
                    <a:pt x="69684" y="1526882"/>
                  </a:lnTo>
                  <a:lnTo>
                    <a:pt x="69926" y="1526819"/>
                  </a:lnTo>
                  <a:lnTo>
                    <a:pt x="35648" y="1531937"/>
                  </a:lnTo>
                  <a:lnTo>
                    <a:pt x="35902" y="1531924"/>
                  </a:lnTo>
                  <a:lnTo>
                    <a:pt x="35394" y="1531975"/>
                  </a:lnTo>
                  <a:lnTo>
                    <a:pt x="35648" y="1531937"/>
                  </a:lnTo>
                  <a:lnTo>
                    <a:pt x="0" y="1533766"/>
                  </a:lnTo>
                  <a:lnTo>
                    <a:pt x="533" y="1544104"/>
                  </a:lnTo>
                  <a:lnTo>
                    <a:pt x="36677" y="1542249"/>
                  </a:lnTo>
                  <a:lnTo>
                    <a:pt x="71945" y="1536979"/>
                  </a:lnTo>
                  <a:lnTo>
                    <a:pt x="92087" y="1531975"/>
                  </a:lnTo>
                  <a:lnTo>
                    <a:pt x="92290" y="1531924"/>
                  </a:lnTo>
                  <a:lnTo>
                    <a:pt x="104952" y="1528787"/>
                  </a:lnTo>
                  <a:lnTo>
                    <a:pt x="110261" y="1526882"/>
                  </a:lnTo>
                  <a:lnTo>
                    <a:pt x="110528" y="1526781"/>
                  </a:lnTo>
                  <a:lnTo>
                    <a:pt x="132715" y="1518805"/>
                  </a:lnTo>
                  <a:lnTo>
                    <a:pt x="134632" y="1518119"/>
                  </a:lnTo>
                  <a:lnTo>
                    <a:pt x="153771" y="1508493"/>
                  </a:lnTo>
                  <a:lnTo>
                    <a:pt x="159918" y="1505407"/>
                  </a:lnTo>
                  <a:lnTo>
                    <a:pt x="171742" y="1496783"/>
                  </a:lnTo>
                  <a:lnTo>
                    <a:pt x="172339" y="1496352"/>
                  </a:lnTo>
                  <a:lnTo>
                    <a:pt x="179603" y="1491056"/>
                  </a:lnTo>
                  <a:lnTo>
                    <a:pt x="186817" y="1483563"/>
                  </a:lnTo>
                  <a:lnTo>
                    <a:pt x="187236" y="1483131"/>
                  </a:lnTo>
                  <a:lnTo>
                    <a:pt x="187350" y="1482966"/>
                  </a:lnTo>
                  <a:lnTo>
                    <a:pt x="191998" y="1476260"/>
                  </a:lnTo>
                  <a:lnTo>
                    <a:pt x="192963" y="1474863"/>
                  </a:lnTo>
                  <a:lnTo>
                    <a:pt x="194881" y="1470342"/>
                  </a:lnTo>
                  <a:lnTo>
                    <a:pt x="195275" y="1469402"/>
                  </a:lnTo>
                  <a:lnTo>
                    <a:pt x="196659" y="1466151"/>
                  </a:lnTo>
                  <a:lnTo>
                    <a:pt x="196964" y="1464017"/>
                  </a:lnTo>
                  <a:lnTo>
                    <a:pt x="197142" y="1462735"/>
                  </a:lnTo>
                  <a:lnTo>
                    <a:pt x="198780" y="1451444"/>
                  </a:lnTo>
                  <a:lnTo>
                    <a:pt x="198869" y="1450822"/>
                  </a:lnTo>
                  <a:lnTo>
                    <a:pt x="199148" y="1450162"/>
                  </a:lnTo>
                  <a:lnTo>
                    <a:pt x="201422" y="1444777"/>
                  </a:lnTo>
                  <a:lnTo>
                    <a:pt x="201612" y="1444345"/>
                  </a:lnTo>
                  <a:lnTo>
                    <a:pt x="201955" y="1443850"/>
                  </a:lnTo>
                  <a:lnTo>
                    <a:pt x="206057" y="1437932"/>
                  </a:lnTo>
                  <a:lnTo>
                    <a:pt x="206260" y="1437627"/>
                  </a:lnTo>
                  <a:lnTo>
                    <a:pt x="206590" y="1437297"/>
                  </a:lnTo>
                  <a:lnTo>
                    <a:pt x="212432" y="1431226"/>
                  </a:lnTo>
                  <a:lnTo>
                    <a:pt x="212686" y="1430959"/>
                  </a:lnTo>
                  <a:lnTo>
                    <a:pt x="213131" y="1430629"/>
                  </a:lnTo>
                  <a:lnTo>
                    <a:pt x="230695" y="1417840"/>
                  </a:lnTo>
                  <a:lnTo>
                    <a:pt x="230962" y="1417650"/>
                  </a:lnTo>
                  <a:lnTo>
                    <a:pt x="231457" y="1417396"/>
                  </a:lnTo>
                  <a:lnTo>
                    <a:pt x="254711" y="1405699"/>
                  </a:lnTo>
                  <a:lnTo>
                    <a:pt x="254927" y="1405585"/>
                  </a:lnTo>
                  <a:lnTo>
                    <a:pt x="255320" y="1405445"/>
                  </a:lnTo>
                  <a:lnTo>
                    <a:pt x="283337" y="1395374"/>
                  </a:lnTo>
                  <a:lnTo>
                    <a:pt x="283514" y="1395310"/>
                  </a:lnTo>
                  <a:lnTo>
                    <a:pt x="283870" y="1395222"/>
                  </a:lnTo>
                  <a:lnTo>
                    <a:pt x="315315" y="1387424"/>
                  </a:lnTo>
                  <a:lnTo>
                    <a:pt x="315468" y="1387386"/>
                  </a:lnTo>
                  <a:lnTo>
                    <a:pt x="316115" y="1387309"/>
                  </a:lnTo>
                  <a:lnTo>
                    <a:pt x="323888" y="1386382"/>
                  </a:lnTo>
                  <a:lnTo>
                    <a:pt x="326250" y="1411871"/>
                  </a:lnTo>
                  <a:lnTo>
                    <a:pt x="385203" y="1375257"/>
                  </a:lnTo>
                  <a:close/>
                </a:path>
                <a:path w="600709" h="1544320">
                  <a:moveTo>
                    <a:pt x="600100" y="25044"/>
                  </a:moveTo>
                  <a:lnTo>
                    <a:pt x="599478" y="24803"/>
                  </a:lnTo>
                  <a:lnTo>
                    <a:pt x="535381" y="0"/>
                  </a:lnTo>
                  <a:lnTo>
                    <a:pt x="537870" y="26289"/>
                  </a:lnTo>
                  <a:lnTo>
                    <a:pt x="514515" y="29781"/>
                  </a:lnTo>
                  <a:lnTo>
                    <a:pt x="475030" y="41211"/>
                  </a:lnTo>
                  <a:lnTo>
                    <a:pt x="439610" y="56045"/>
                  </a:lnTo>
                  <a:lnTo>
                    <a:pt x="396849" y="83426"/>
                  </a:lnTo>
                  <a:lnTo>
                    <a:pt x="370497" y="115595"/>
                  </a:lnTo>
                  <a:lnTo>
                    <a:pt x="363639" y="148564"/>
                  </a:lnTo>
                  <a:lnTo>
                    <a:pt x="360159" y="158140"/>
                  </a:lnTo>
                  <a:lnTo>
                    <a:pt x="359879" y="158597"/>
                  </a:lnTo>
                  <a:lnTo>
                    <a:pt x="354406" y="167817"/>
                  </a:lnTo>
                  <a:lnTo>
                    <a:pt x="354126" y="168148"/>
                  </a:lnTo>
                  <a:lnTo>
                    <a:pt x="324662" y="195935"/>
                  </a:lnTo>
                  <a:lnTo>
                    <a:pt x="295376" y="213042"/>
                  </a:lnTo>
                  <a:lnTo>
                    <a:pt x="261569" y="227203"/>
                  </a:lnTo>
                  <a:lnTo>
                    <a:pt x="261175" y="227317"/>
                  </a:lnTo>
                  <a:lnTo>
                    <a:pt x="223253" y="238290"/>
                  </a:lnTo>
                  <a:lnTo>
                    <a:pt x="182257" y="245440"/>
                  </a:lnTo>
                  <a:lnTo>
                    <a:pt x="139636" y="247980"/>
                  </a:lnTo>
                  <a:lnTo>
                    <a:pt x="140246" y="258305"/>
                  </a:lnTo>
                  <a:lnTo>
                    <a:pt x="183451" y="255727"/>
                  </a:lnTo>
                  <a:lnTo>
                    <a:pt x="225590" y="248386"/>
                  </a:lnTo>
                  <a:lnTo>
                    <a:pt x="235623" y="245491"/>
                  </a:lnTo>
                  <a:lnTo>
                    <a:pt x="235864" y="245414"/>
                  </a:lnTo>
                  <a:lnTo>
                    <a:pt x="260210" y="238379"/>
                  </a:lnTo>
                  <a:lnTo>
                    <a:pt x="260642" y="238252"/>
                  </a:lnTo>
                  <a:lnTo>
                    <a:pt x="265023" y="236982"/>
                  </a:lnTo>
                  <a:lnTo>
                    <a:pt x="288544" y="227126"/>
                  </a:lnTo>
                  <a:lnTo>
                    <a:pt x="330454" y="204546"/>
                  </a:lnTo>
                  <a:lnTo>
                    <a:pt x="351701" y="186715"/>
                  </a:lnTo>
                  <a:lnTo>
                    <a:pt x="354037" y="184518"/>
                  </a:lnTo>
                  <a:lnTo>
                    <a:pt x="360057" y="177215"/>
                  </a:lnTo>
                  <a:lnTo>
                    <a:pt x="362889" y="173786"/>
                  </a:lnTo>
                  <a:lnTo>
                    <a:pt x="366623" y="167500"/>
                  </a:lnTo>
                  <a:lnTo>
                    <a:pt x="369544" y="162598"/>
                  </a:lnTo>
                  <a:lnTo>
                    <a:pt x="371322" y="157721"/>
                  </a:lnTo>
                  <a:lnTo>
                    <a:pt x="373761" y="150990"/>
                  </a:lnTo>
                  <a:lnTo>
                    <a:pt x="373989" y="149136"/>
                  </a:lnTo>
                  <a:lnTo>
                    <a:pt x="374129" y="148005"/>
                  </a:lnTo>
                  <a:lnTo>
                    <a:pt x="376339" y="130187"/>
                  </a:lnTo>
                  <a:lnTo>
                    <a:pt x="376402" y="129641"/>
                  </a:lnTo>
                  <a:lnTo>
                    <a:pt x="376618" y="129057"/>
                  </a:lnTo>
                  <a:lnTo>
                    <a:pt x="403402" y="91478"/>
                  </a:lnTo>
                  <a:lnTo>
                    <a:pt x="415175" y="82410"/>
                  </a:lnTo>
                  <a:lnTo>
                    <a:pt x="415378" y="82245"/>
                  </a:lnTo>
                  <a:lnTo>
                    <a:pt x="415721" y="82054"/>
                  </a:lnTo>
                  <a:lnTo>
                    <a:pt x="444004" y="65455"/>
                  </a:lnTo>
                  <a:lnTo>
                    <a:pt x="444233" y="65328"/>
                  </a:lnTo>
                  <a:lnTo>
                    <a:pt x="444665" y="65151"/>
                  </a:lnTo>
                  <a:lnTo>
                    <a:pt x="478269" y="51066"/>
                  </a:lnTo>
                  <a:lnTo>
                    <a:pt x="478472" y="50977"/>
                  </a:lnTo>
                  <a:lnTo>
                    <a:pt x="478866" y="50863"/>
                  </a:lnTo>
                  <a:lnTo>
                    <a:pt x="516547" y="39966"/>
                  </a:lnTo>
                  <a:lnTo>
                    <a:pt x="516724" y="39916"/>
                  </a:lnTo>
                  <a:lnTo>
                    <a:pt x="517372" y="39814"/>
                  </a:lnTo>
                  <a:lnTo>
                    <a:pt x="538848" y="36614"/>
                  </a:lnTo>
                  <a:lnTo>
                    <a:pt x="541223" y="61798"/>
                  </a:lnTo>
                  <a:lnTo>
                    <a:pt x="600100" y="250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bject 171">
              <a:extLst>
                <a:ext uri="{FF2B5EF4-FFF2-40B4-BE49-F238E27FC236}">
                  <a16:creationId xmlns:a16="http://schemas.microsoft.com/office/drawing/2014/main" id="{43169B87-4B89-EA12-D492-044732DF8A9E}"/>
                </a:ext>
              </a:extLst>
            </p:cNvPr>
            <p:cNvSpPr/>
            <p:nvPr/>
          </p:nvSpPr>
          <p:spPr>
            <a:xfrm>
              <a:off x="7356457" y="2799990"/>
              <a:ext cx="1370965" cy="471170"/>
            </a:xfrm>
            <a:custGeom>
              <a:avLst/>
              <a:gdLst/>
              <a:ahLst/>
              <a:cxnLst/>
              <a:rect l="l" t="t" r="r" b="b"/>
              <a:pathLst>
                <a:path w="1370965" h="471170">
                  <a:moveTo>
                    <a:pt x="0" y="0"/>
                  </a:moveTo>
                  <a:lnTo>
                    <a:pt x="68421" y="576"/>
                  </a:lnTo>
                  <a:lnTo>
                    <a:pt x="135975" y="2286"/>
                  </a:lnTo>
                  <a:lnTo>
                    <a:pt x="202581" y="5104"/>
                  </a:lnTo>
                  <a:lnTo>
                    <a:pt x="268162" y="9002"/>
                  </a:lnTo>
                  <a:lnTo>
                    <a:pt x="332639" y="13953"/>
                  </a:lnTo>
                  <a:lnTo>
                    <a:pt x="395934" y="19931"/>
                  </a:lnTo>
                  <a:lnTo>
                    <a:pt x="457967" y="26908"/>
                  </a:lnTo>
                  <a:lnTo>
                    <a:pt x="518661" y="34858"/>
                  </a:lnTo>
                  <a:lnTo>
                    <a:pt x="577937" y="43753"/>
                  </a:lnTo>
                  <a:lnTo>
                    <a:pt x="635716" y="53567"/>
                  </a:lnTo>
                  <a:lnTo>
                    <a:pt x="691920" y="64273"/>
                  </a:lnTo>
                  <a:lnTo>
                    <a:pt x="746470" y="75842"/>
                  </a:lnTo>
                  <a:lnTo>
                    <a:pt x="799287" y="88250"/>
                  </a:lnTo>
                  <a:lnTo>
                    <a:pt x="850294" y="101468"/>
                  </a:lnTo>
                  <a:lnTo>
                    <a:pt x="899412" y="115470"/>
                  </a:lnTo>
                  <a:lnTo>
                    <a:pt x="946561" y="130228"/>
                  </a:lnTo>
                  <a:lnTo>
                    <a:pt x="991664" y="145717"/>
                  </a:lnTo>
                  <a:lnTo>
                    <a:pt x="1034642" y="161908"/>
                  </a:lnTo>
                  <a:lnTo>
                    <a:pt x="1075416" y="178774"/>
                  </a:lnTo>
                  <a:lnTo>
                    <a:pt x="1113909" y="196290"/>
                  </a:lnTo>
                  <a:lnTo>
                    <a:pt x="1150040" y="214427"/>
                  </a:lnTo>
                  <a:lnTo>
                    <a:pt x="1183733" y="233160"/>
                  </a:lnTo>
                  <a:lnTo>
                    <a:pt x="1243486" y="272301"/>
                  </a:lnTo>
                  <a:lnTo>
                    <a:pt x="1292540" y="313498"/>
                  </a:lnTo>
                  <a:lnTo>
                    <a:pt x="1330266" y="356536"/>
                  </a:lnTo>
                  <a:lnTo>
                    <a:pt x="1356037" y="401197"/>
                  </a:lnTo>
                  <a:lnTo>
                    <a:pt x="1369223" y="447267"/>
                  </a:lnTo>
                  <a:lnTo>
                    <a:pt x="1370901" y="470763"/>
                  </a:lnTo>
                </a:path>
              </a:pathLst>
            </a:custGeom>
            <a:ln w="103464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7A8EE51B-3873-645B-C84C-88C48199B54F}"/>
              </a:ext>
            </a:extLst>
          </p:cNvPr>
          <p:cNvSpPr/>
          <p:nvPr/>
        </p:nvSpPr>
        <p:spPr>
          <a:xfrm rot="16200000">
            <a:off x="45429" y="2337662"/>
            <a:ext cx="1526048" cy="7863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BW</a:t>
            </a:r>
          </a:p>
          <a:p>
            <a:pPr algn="ctr"/>
            <a:r>
              <a:rPr lang="en-US" sz="2400" dirty="0"/>
              <a:t>reduction</a:t>
            </a:r>
          </a:p>
        </p:txBody>
      </p:sp>
      <p:sp>
        <p:nvSpPr>
          <p:cNvPr id="346" name="Rounded Rectangle 345">
            <a:extLst>
              <a:ext uri="{FF2B5EF4-FFF2-40B4-BE49-F238E27FC236}">
                <a16:creationId xmlns:a16="http://schemas.microsoft.com/office/drawing/2014/main" id="{ABAA5182-C287-E1E3-BEE8-D562FDFA3911}"/>
              </a:ext>
            </a:extLst>
          </p:cNvPr>
          <p:cNvSpPr/>
          <p:nvPr/>
        </p:nvSpPr>
        <p:spPr>
          <a:xfrm rot="16200000">
            <a:off x="3129" y="4067102"/>
            <a:ext cx="1526048" cy="7863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HW</a:t>
            </a:r>
          </a:p>
          <a:p>
            <a:pPr algn="ctr"/>
            <a:r>
              <a:rPr lang="en-US" sz="2400" dirty="0"/>
              <a:t>reduction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BF54C2C-87AF-E1B9-D5CE-85641F4413E1}"/>
              </a:ext>
            </a:extLst>
          </p:cNvPr>
          <p:cNvSpPr txBox="1"/>
          <p:nvPr/>
        </p:nvSpPr>
        <p:spPr>
          <a:xfrm>
            <a:off x="-884" y="5803833"/>
            <a:ext cx="1118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Gokul Ravi et al., “</a:t>
            </a:r>
            <a:r>
              <a:rPr lang="en-US" sz="1400" spc="-5" dirty="0"/>
              <a:t>Clique:</a:t>
            </a:r>
            <a:r>
              <a:rPr lang="en-US" sz="1400" spc="-15" dirty="0"/>
              <a:t> </a:t>
            </a:r>
            <a:r>
              <a:rPr lang="en-US" sz="1400" spc="-30" dirty="0"/>
              <a:t>Better</a:t>
            </a:r>
            <a:r>
              <a:rPr lang="en-US" sz="1400" spc="-10" dirty="0"/>
              <a:t> Than</a:t>
            </a:r>
            <a:r>
              <a:rPr lang="en-US" sz="1400" spc="-25" dirty="0"/>
              <a:t> </a:t>
            </a:r>
            <a:r>
              <a:rPr lang="en-US" sz="1400" spc="-55" dirty="0"/>
              <a:t>Worst-Case Decoding for Quantum Error Correction”, ASPLOS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5" grpId="0" animBg="1"/>
      <p:bldP spid="3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Are Error Events Hard To Decode?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Chained errors trigger non-local syndromes that are more challenging to pair and decode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52CF29AA-D683-BEBB-BD1C-BB1BEF9EB8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3670" y="1422939"/>
            <a:ext cx="4368770" cy="4380894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791BD2CB-B080-E891-A9EB-62B4A47127AE}"/>
              </a:ext>
            </a:extLst>
          </p:cNvPr>
          <p:cNvSpPr txBox="1"/>
          <p:nvPr/>
        </p:nvSpPr>
        <p:spPr>
          <a:xfrm>
            <a:off x="5409788" y="1940403"/>
            <a:ext cx="1311910" cy="26466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08405">
              <a:spcBef>
                <a:spcPts val="74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895350">
              <a:spcBef>
                <a:spcPts val="65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893444" marR="314325" indent="-12065">
              <a:lnSpc>
                <a:spcPts val="4580"/>
              </a:lnSpc>
              <a:spcBef>
                <a:spcPts val="57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c </a:t>
            </a:r>
            <a:r>
              <a:rPr sz="1400" b="1" spc="-305" dirty="0">
                <a:solidFill>
                  <a:prstClr val="black"/>
                </a:solidFill>
                <a:cs typeface="Calibri"/>
              </a:rPr>
              <a:t> </a:t>
            </a:r>
            <a:r>
              <a:rPr sz="1400" b="1" dirty="0">
                <a:solidFill>
                  <a:prstClr val="black"/>
                </a:solidFill>
                <a:cs typeface="Calibri"/>
              </a:rPr>
              <a:t>b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900">
              <a:solidFill>
                <a:prstClr val="black"/>
              </a:solidFill>
              <a:cs typeface="Calibri"/>
            </a:endParaRPr>
          </a:p>
          <a:p>
            <a:pPr marL="293370"/>
            <a:r>
              <a:rPr sz="1400" b="1" dirty="0">
                <a:solidFill>
                  <a:prstClr val="black"/>
                </a:solidFill>
                <a:cs typeface="Calibri"/>
              </a:rPr>
              <a:t>a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55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9" name="object 60">
            <a:extLst>
              <a:ext uri="{FF2B5EF4-FFF2-40B4-BE49-F238E27FC236}">
                <a16:creationId xmlns:a16="http://schemas.microsoft.com/office/drawing/2014/main" id="{FB63B304-656B-1551-C437-B4FE298E70EA}"/>
              </a:ext>
            </a:extLst>
          </p:cNvPr>
          <p:cNvGrpSpPr/>
          <p:nvPr/>
        </p:nvGrpSpPr>
        <p:grpSpPr>
          <a:xfrm>
            <a:off x="4181346" y="3794430"/>
            <a:ext cx="813435" cy="802005"/>
            <a:chOff x="4200801" y="4556078"/>
            <a:chExt cx="813435" cy="802005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A8835E6A-28B8-3C7C-BDFC-4D85E2BE0C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225" y="4556078"/>
              <a:ext cx="228600" cy="228600"/>
            </a:xfrm>
            <a:prstGeom prst="rect">
              <a:avLst/>
            </a:prstGeom>
          </p:spPr>
        </p:pic>
        <p:pic>
          <p:nvPicPr>
            <p:cNvPr id="21" name="object 62">
              <a:extLst>
                <a:ext uri="{FF2B5EF4-FFF2-40B4-BE49-F238E27FC236}">
                  <a16:creationId xmlns:a16="http://schemas.microsoft.com/office/drawing/2014/main" id="{32038ABF-DE30-1486-EAE3-9CEB1649A4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0801" y="5129034"/>
              <a:ext cx="228600" cy="228600"/>
            </a:xfrm>
            <a:prstGeom prst="rect">
              <a:avLst/>
            </a:prstGeom>
          </p:spPr>
        </p:pic>
        <p:pic>
          <p:nvPicPr>
            <p:cNvPr id="22" name="object 63">
              <a:extLst>
                <a:ext uri="{FF2B5EF4-FFF2-40B4-BE49-F238E27FC236}">
                  <a16:creationId xmlns:a16="http://schemas.microsoft.com/office/drawing/2014/main" id="{1E0703D5-CDEC-7CE7-129A-530535F1DDF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0891" y="4834835"/>
              <a:ext cx="228600" cy="228600"/>
            </a:xfrm>
            <a:prstGeom prst="rect">
              <a:avLst/>
            </a:prstGeom>
          </p:spPr>
        </p:pic>
      </p:grpSp>
      <p:pic>
        <p:nvPicPr>
          <p:cNvPr id="64" name="object 2">
            <a:extLst>
              <a:ext uri="{FF2B5EF4-FFF2-40B4-BE49-F238E27FC236}">
                <a16:creationId xmlns:a16="http://schemas.microsoft.com/office/drawing/2014/main" id="{8815FDA4-E87B-5580-F0C3-B51B43DD24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5195" y="1406376"/>
            <a:ext cx="4368770" cy="4380894"/>
          </a:xfrm>
          <a:prstGeom prst="rect">
            <a:avLst/>
          </a:prstGeom>
        </p:spPr>
      </p:pic>
      <p:sp>
        <p:nvSpPr>
          <p:cNvPr id="65" name="object 3">
            <a:extLst>
              <a:ext uri="{FF2B5EF4-FFF2-40B4-BE49-F238E27FC236}">
                <a16:creationId xmlns:a16="http://schemas.microsoft.com/office/drawing/2014/main" id="{22E99142-C5F4-E108-733D-3217922D63D6}"/>
              </a:ext>
            </a:extLst>
          </p:cNvPr>
          <p:cNvSpPr txBox="1"/>
          <p:nvPr/>
        </p:nvSpPr>
        <p:spPr>
          <a:xfrm>
            <a:off x="5420278" y="434090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66" name="object 60">
            <a:extLst>
              <a:ext uri="{FF2B5EF4-FFF2-40B4-BE49-F238E27FC236}">
                <a16:creationId xmlns:a16="http://schemas.microsoft.com/office/drawing/2014/main" id="{2A5FEF76-BE63-0245-2B6A-F05BBC3B015C}"/>
              </a:ext>
            </a:extLst>
          </p:cNvPr>
          <p:cNvGrpSpPr/>
          <p:nvPr/>
        </p:nvGrpSpPr>
        <p:grpSpPr>
          <a:xfrm>
            <a:off x="4182871" y="2126174"/>
            <a:ext cx="3430904" cy="2743835"/>
            <a:chOff x="4200801" y="2904385"/>
            <a:chExt cx="3430904" cy="2743835"/>
          </a:xfrm>
        </p:grpSpPr>
        <p:pic>
          <p:nvPicPr>
            <p:cNvPr id="67" name="object 61">
              <a:extLst>
                <a:ext uri="{FF2B5EF4-FFF2-40B4-BE49-F238E27FC236}">
                  <a16:creationId xmlns:a16="http://schemas.microsoft.com/office/drawing/2014/main" id="{E57A8603-47DA-359C-03C2-6EF6DA90E3D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6389" y="5418959"/>
              <a:ext cx="228600" cy="228599"/>
            </a:xfrm>
            <a:prstGeom prst="rect">
              <a:avLst/>
            </a:prstGeom>
          </p:spPr>
        </p:pic>
        <p:pic>
          <p:nvPicPr>
            <p:cNvPr id="68" name="object 62">
              <a:extLst>
                <a:ext uri="{FF2B5EF4-FFF2-40B4-BE49-F238E27FC236}">
                  <a16:creationId xmlns:a16="http://schemas.microsoft.com/office/drawing/2014/main" id="{650E6775-4DE4-A737-8C38-F540BD650EE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6849" y="5418959"/>
              <a:ext cx="228600" cy="228599"/>
            </a:xfrm>
            <a:prstGeom prst="rect">
              <a:avLst/>
            </a:prstGeom>
          </p:spPr>
        </p:pic>
        <p:pic>
          <p:nvPicPr>
            <p:cNvPr id="69" name="object 63">
              <a:extLst>
                <a:ext uri="{FF2B5EF4-FFF2-40B4-BE49-F238E27FC236}">
                  <a16:creationId xmlns:a16="http://schemas.microsoft.com/office/drawing/2014/main" id="{288F16EB-327C-22E7-5C48-5568481E6A0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6395" y="4836885"/>
              <a:ext cx="228600" cy="228600"/>
            </a:xfrm>
            <a:prstGeom prst="rect">
              <a:avLst/>
            </a:prstGeom>
          </p:spPr>
        </p:pic>
        <p:pic>
          <p:nvPicPr>
            <p:cNvPr id="70" name="object 64">
              <a:extLst>
                <a:ext uri="{FF2B5EF4-FFF2-40B4-BE49-F238E27FC236}">
                  <a16:creationId xmlns:a16="http://schemas.microsoft.com/office/drawing/2014/main" id="{481B94F3-40B2-F9F7-AD47-85D2E25A5C9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2845" y="4836039"/>
              <a:ext cx="228600" cy="228600"/>
            </a:xfrm>
            <a:prstGeom prst="rect">
              <a:avLst/>
            </a:prstGeom>
          </p:spPr>
        </p:pic>
        <p:pic>
          <p:nvPicPr>
            <p:cNvPr id="71" name="object 65">
              <a:extLst>
                <a:ext uri="{FF2B5EF4-FFF2-40B4-BE49-F238E27FC236}">
                  <a16:creationId xmlns:a16="http://schemas.microsoft.com/office/drawing/2014/main" id="{53FEBB20-E715-49EA-C387-4095B2E92C0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6144" y="4261137"/>
              <a:ext cx="228600" cy="228600"/>
            </a:xfrm>
            <a:prstGeom prst="rect">
              <a:avLst/>
            </a:prstGeom>
          </p:spPr>
        </p:pic>
        <p:pic>
          <p:nvPicPr>
            <p:cNvPr id="72" name="object 66">
              <a:extLst>
                <a:ext uri="{FF2B5EF4-FFF2-40B4-BE49-F238E27FC236}">
                  <a16:creationId xmlns:a16="http://schemas.microsoft.com/office/drawing/2014/main" id="{535A3336-E419-7B6D-7EA6-587834D1237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2593" y="4260292"/>
              <a:ext cx="228600" cy="228600"/>
            </a:xfrm>
            <a:prstGeom prst="rect">
              <a:avLst/>
            </a:prstGeom>
          </p:spPr>
        </p:pic>
        <p:pic>
          <p:nvPicPr>
            <p:cNvPr id="73" name="object 67">
              <a:extLst>
                <a:ext uri="{FF2B5EF4-FFF2-40B4-BE49-F238E27FC236}">
                  <a16:creationId xmlns:a16="http://schemas.microsoft.com/office/drawing/2014/main" id="{456E4FB1-B2E1-4A1D-E55D-DC9E638F887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6144" y="3675068"/>
              <a:ext cx="228600" cy="228600"/>
            </a:xfrm>
            <a:prstGeom prst="rect">
              <a:avLst/>
            </a:prstGeom>
          </p:spPr>
        </p:pic>
        <p:pic>
          <p:nvPicPr>
            <p:cNvPr id="74" name="object 68">
              <a:extLst>
                <a:ext uri="{FF2B5EF4-FFF2-40B4-BE49-F238E27FC236}">
                  <a16:creationId xmlns:a16="http://schemas.microsoft.com/office/drawing/2014/main" id="{D60187AB-7C1E-5AAF-C427-FE2A13B634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6144" y="3092479"/>
              <a:ext cx="228600" cy="228600"/>
            </a:xfrm>
            <a:prstGeom prst="rect">
              <a:avLst/>
            </a:prstGeom>
          </p:spPr>
        </p:pic>
        <p:pic>
          <p:nvPicPr>
            <p:cNvPr id="75" name="object 69">
              <a:extLst>
                <a:ext uri="{FF2B5EF4-FFF2-40B4-BE49-F238E27FC236}">
                  <a16:creationId xmlns:a16="http://schemas.microsoft.com/office/drawing/2014/main" id="{6D90175F-9123-1A57-9962-75AFFBA3B5E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2817" y="5419474"/>
              <a:ext cx="228600" cy="228600"/>
            </a:xfrm>
            <a:prstGeom prst="rect">
              <a:avLst/>
            </a:prstGeom>
          </p:spPr>
        </p:pic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6539F422-1E82-791B-DAC7-C249B7A4B994}"/>
                </a:ext>
              </a:extLst>
            </p:cNvPr>
            <p:cNvSpPr/>
            <p:nvPr/>
          </p:nvSpPr>
          <p:spPr>
            <a:xfrm>
              <a:off x="5497974" y="4965538"/>
              <a:ext cx="278130" cy="289560"/>
            </a:xfrm>
            <a:custGeom>
              <a:avLst/>
              <a:gdLst/>
              <a:ahLst/>
              <a:cxnLst/>
              <a:rect l="l" t="t" r="r" b="b"/>
              <a:pathLst>
                <a:path w="278129" h="289560">
                  <a:moveTo>
                    <a:pt x="0" y="289367"/>
                  </a:moveTo>
                  <a:lnTo>
                    <a:pt x="277792" y="0"/>
                  </a:lnTo>
                </a:path>
              </a:pathLst>
            </a:custGeom>
            <a:ln w="28575">
              <a:solidFill>
                <a:srgbClr val="7F00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bject 71">
              <a:extLst>
                <a:ext uri="{FF2B5EF4-FFF2-40B4-BE49-F238E27FC236}">
                  <a16:creationId xmlns:a16="http://schemas.microsoft.com/office/drawing/2014/main" id="{574F57CE-627E-4184-BCFC-1789C9C393B4}"/>
                </a:ext>
              </a:extLst>
            </p:cNvPr>
            <p:cNvSpPr/>
            <p:nvPr/>
          </p:nvSpPr>
          <p:spPr>
            <a:xfrm>
              <a:off x="5775766" y="4372851"/>
              <a:ext cx="584835" cy="593090"/>
            </a:xfrm>
            <a:custGeom>
              <a:avLst/>
              <a:gdLst/>
              <a:ahLst/>
              <a:cxnLst/>
              <a:rect l="l" t="t" r="r" b="b"/>
              <a:pathLst>
                <a:path w="584835" h="593089">
                  <a:moveTo>
                    <a:pt x="0" y="592687"/>
                  </a:moveTo>
                  <a:lnTo>
                    <a:pt x="584692" y="0"/>
                  </a:lnTo>
                </a:path>
              </a:pathLst>
            </a:custGeom>
            <a:ln w="28575">
              <a:solidFill>
                <a:srgbClr val="7F00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bject 72">
              <a:extLst>
                <a:ext uri="{FF2B5EF4-FFF2-40B4-BE49-F238E27FC236}">
                  <a16:creationId xmlns:a16="http://schemas.microsoft.com/office/drawing/2014/main" id="{E1877448-D2E7-9A92-5719-66CC8CFD95BF}"/>
                </a:ext>
              </a:extLst>
            </p:cNvPr>
            <p:cNvSpPr/>
            <p:nvPr/>
          </p:nvSpPr>
          <p:spPr>
            <a:xfrm>
              <a:off x="6360458" y="3803316"/>
              <a:ext cx="0" cy="584835"/>
            </a:xfrm>
            <a:custGeom>
              <a:avLst/>
              <a:gdLst/>
              <a:ahLst/>
              <a:cxnLst/>
              <a:rect l="l" t="t" r="r" b="b"/>
              <a:pathLst>
                <a:path h="584835">
                  <a:moveTo>
                    <a:pt x="0" y="584775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7F00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1D6DAD02-2A3C-EEB7-210B-B1F028407B00}"/>
                </a:ext>
              </a:extLst>
            </p:cNvPr>
            <p:cNvSpPr/>
            <p:nvPr/>
          </p:nvSpPr>
          <p:spPr>
            <a:xfrm>
              <a:off x="6360458" y="3223810"/>
              <a:ext cx="0" cy="579755"/>
            </a:xfrm>
            <a:custGeom>
              <a:avLst/>
              <a:gdLst/>
              <a:ahLst/>
              <a:cxnLst/>
              <a:rect l="l" t="t" r="r" b="b"/>
              <a:pathLst>
                <a:path h="579754">
                  <a:moveTo>
                    <a:pt x="0" y="579505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7F00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1A8D412E-F9D2-0B4A-F107-758BF43DCDC4}"/>
                </a:ext>
              </a:extLst>
            </p:cNvPr>
            <p:cNvSpPr/>
            <p:nvPr/>
          </p:nvSpPr>
          <p:spPr>
            <a:xfrm>
              <a:off x="6360458" y="2918673"/>
              <a:ext cx="324485" cy="313055"/>
            </a:xfrm>
            <a:custGeom>
              <a:avLst/>
              <a:gdLst/>
              <a:ahLst/>
              <a:cxnLst/>
              <a:rect l="l" t="t" r="r" b="b"/>
              <a:pathLst>
                <a:path w="324484" h="313055">
                  <a:moveTo>
                    <a:pt x="0" y="312885"/>
                  </a:moveTo>
                  <a:lnTo>
                    <a:pt x="324340" y="0"/>
                  </a:lnTo>
                </a:path>
              </a:pathLst>
            </a:custGeom>
            <a:ln w="28575">
              <a:solidFill>
                <a:srgbClr val="7F00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735A76DB-F3FA-CD14-B5D5-D7B86AAB2C96}"/>
                </a:ext>
              </a:extLst>
            </p:cNvPr>
            <p:cNvSpPr/>
            <p:nvPr/>
          </p:nvSpPr>
          <p:spPr>
            <a:xfrm>
              <a:off x="5490475" y="5238374"/>
              <a:ext cx="294005" cy="318770"/>
            </a:xfrm>
            <a:custGeom>
              <a:avLst/>
              <a:gdLst/>
              <a:ahLst/>
              <a:cxnLst/>
              <a:rect l="l" t="t" r="r" b="b"/>
              <a:pathLst>
                <a:path w="294004" h="318770">
                  <a:moveTo>
                    <a:pt x="0" y="0"/>
                  </a:moveTo>
                  <a:lnTo>
                    <a:pt x="293816" y="318343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848A0B8D-239F-2DAA-DC71-774060BFCC95}"/>
                </a:ext>
              </a:extLst>
            </p:cNvPr>
            <p:cNvSpPr/>
            <p:nvPr/>
          </p:nvSpPr>
          <p:spPr>
            <a:xfrm>
              <a:off x="5770933" y="5546426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360" y="1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62E95AD4-2009-783E-09E7-C7A189C592C8}"/>
                </a:ext>
              </a:extLst>
            </p:cNvPr>
            <p:cNvSpPr/>
            <p:nvPr/>
          </p:nvSpPr>
          <p:spPr>
            <a:xfrm>
              <a:off x="6336084" y="5546426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60" y="1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455A08C1-7B12-51DC-772A-A9B9199E5ADD}"/>
                </a:ext>
              </a:extLst>
            </p:cNvPr>
            <p:cNvSpPr/>
            <p:nvPr/>
          </p:nvSpPr>
          <p:spPr>
            <a:xfrm>
              <a:off x="6934975" y="4967060"/>
              <a:ext cx="0" cy="594360"/>
            </a:xfrm>
            <a:custGeom>
              <a:avLst/>
              <a:gdLst/>
              <a:ahLst/>
              <a:cxnLst/>
              <a:rect l="l" t="t" r="r" b="b"/>
              <a:pathLst>
                <a:path h="594360">
                  <a:moveTo>
                    <a:pt x="0" y="59436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FA862E58-B640-E191-FFFC-192C5F204DD3}"/>
                </a:ext>
              </a:extLst>
            </p:cNvPr>
            <p:cNvSpPr/>
            <p:nvPr/>
          </p:nvSpPr>
          <p:spPr>
            <a:xfrm>
              <a:off x="6922533" y="4963885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60" y="1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9A37306F-45AB-F108-FC45-A013F077422A}"/>
                </a:ext>
              </a:extLst>
            </p:cNvPr>
            <p:cNvSpPr/>
            <p:nvPr/>
          </p:nvSpPr>
          <p:spPr>
            <a:xfrm>
              <a:off x="6920477" y="4379926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60" y="1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38895BFC-BA98-A7D3-6727-5A890B7E101B}"/>
                </a:ext>
              </a:extLst>
            </p:cNvPr>
            <p:cNvSpPr/>
            <p:nvPr/>
          </p:nvSpPr>
          <p:spPr>
            <a:xfrm>
              <a:off x="7509262" y="4377767"/>
              <a:ext cx="0" cy="594360"/>
            </a:xfrm>
            <a:custGeom>
              <a:avLst/>
              <a:gdLst/>
              <a:ahLst/>
              <a:cxnLst/>
              <a:rect l="l" t="t" r="r" b="b"/>
              <a:pathLst>
                <a:path h="594360">
                  <a:moveTo>
                    <a:pt x="0" y="59436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1C0D61B5-2644-E7A7-3417-C9764187EFF6}"/>
                </a:ext>
              </a:extLst>
            </p:cNvPr>
            <p:cNvSpPr/>
            <p:nvPr/>
          </p:nvSpPr>
          <p:spPr>
            <a:xfrm>
              <a:off x="6933943" y="3803680"/>
              <a:ext cx="0" cy="594360"/>
            </a:xfrm>
            <a:custGeom>
              <a:avLst/>
              <a:gdLst/>
              <a:ahLst/>
              <a:cxnLst/>
              <a:rect l="l" t="t" r="r" b="b"/>
              <a:pathLst>
                <a:path h="594360">
                  <a:moveTo>
                    <a:pt x="0" y="59436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5A015364-81E6-224F-814D-435410FED731}"/>
                </a:ext>
              </a:extLst>
            </p:cNvPr>
            <p:cNvSpPr/>
            <p:nvPr/>
          </p:nvSpPr>
          <p:spPr>
            <a:xfrm>
              <a:off x="6933685" y="3218318"/>
              <a:ext cx="0" cy="594360"/>
            </a:xfrm>
            <a:custGeom>
              <a:avLst/>
              <a:gdLst/>
              <a:ahLst/>
              <a:cxnLst/>
              <a:rect l="l" t="t" r="r" b="b"/>
              <a:pathLst>
                <a:path h="594360">
                  <a:moveTo>
                    <a:pt x="0" y="59436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144FAEC6-3F41-2C56-4E27-2547898DD49F}"/>
                </a:ext>
              </a:extLst>
            </p:cNvPr>
            <p:cNvSpPr/>
            <p:nvPr/>
          </p:nvSpPr>
          <p:spPr>
            <a:xfrm>
              <a:off x="6680323" y="2922444"/>
              <a:ext cx="262890" cy="315595"/>
            </a:xfrm>
            <a:custGeom>
              <a:avLst/>
              <a:gdLst/>
              <a:ahLst/>
              <a:cxnLst/>
              <a:rect l="l" t="t" r="r" b="b"/>
              <a:pathLst>
                <a:path w="262890" h="315594">
                  <a:moveTo>
                    <a:pt x="262726" y="31559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47114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1" name="object 85">
              <a:extLst>
                <a:ext uri="{FF2B5EF4-FFF2-40B4-BE49-F238E27FC236}">
                  <a16:creationId xmlns:a16="http://schemas.microsoft.com/office/drawing/2014/main" id="{8D4D6D05-AE8C-F5C8-BA75-0855546E3A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225" y="4556078"/>
              <a:ext cx="228600" cy="228600"/>
            </a:xfrm>
            <a:prstGeom prst="rect">
              <a:avLst/>
            </a:prstGeom>
          </p:spPr>
        </p:pic>
        <p:pic>
          <p:nvPicPr>
            <p:cNvPr id="92" name="object 86">
              <a:extLst>
                <a:ext uri="{FF2B5EF4-FFF2-40B4-BE49-F238E27FC236}">
                  <a16:creationId xmlns:a16="http://schemas.microsoft.com/office/drawing/2014/main" id="{B7C0D4CD-2809-92D4-3311-B98D046A6C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0801" y="5129034"/>
              <a:ext cx="228600" cy="228600"/>
            </a:xfrm>
            <a:prstGeom prst="rect">
              <a:avLst/>
            </a:prstGeom>
          </p:spPr>
        </p:pic>
        <p:pic>
          <p:nvPicPr>
            <p:cNvPr id="93" name="object 87">
              <a:extLst>
                <a:ext uri="{FF2B5EF4-FFF2-40B4-BE49-F238E27FC236}">
                  <a16:creationId xmlns:a16="http://schemas.microsoft.com/office/drawing/2014/main" id="{D5B53492-A509-31E6-116D-198693B99E2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0891" y="4834835"/>
              <a:ext cx="228600" cy="228600"/>
            </a:xfrm>
            <a:prstGeom prst="rect">
              <a:avLst/>
            </a:prstGeom>
          </p:spPr>
        </p:pic>
      </p:grpSp>
      <p:pic>
        <p:nvPicPr>
          <p:cNvPr id="94" name="object 88">
            <a:extLst>
              <a:ext uri="{FF2B5EF4-FFF2-40B4-BE49-F238E27FC236}">
                <a16:creationId xmlns:a16="http://schemas.microsoft.com/office/drawing/2014/main" id="{3F9A5923-3DBB-6DD8-8088-BF150433C78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1312" y="3541643"/>
            <a:ext cx="234950" cy="234950"/>
          </a:xfrm>
          <a:prstGeom prst="rect">
            <a:avLst/>
          </a:prstGeom>
        </p:spPr>
      </p:pic>
      <p:pic>
        <p:nvPicPr>
          <p:cNvPr id="95" name="object 89">
            <a:extLst>
              <a:ext uri="{FF2B5EF4-FFF2-40B4-BE49-F238E27FC236}">
                <a16:creationId xmlns:a16="http://schemas.microsoft.com/office/drawing/2014/main" id="{2DB06F71-A599-A55C-0218-9628CD03B932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86256" y="3915705"/>
            <a:ext cx="234950" cy="234950"/>
          </a:xfrm>
          <a:prstGeom prst="rect">
            <a:avLst/>
          </a:prstGeom>
        </p:spPr>
      </p:pic>
      <p:pic>
        <p:nvPicPr>
          <p:cNvPr id="96" name="object 90">
            <a:extLst>
              <a:ext uri="{FF2B5EF4-FFF2-40B4-BE49-F238E27FC236}">
                <a16:creationId xmlns:a16="http://schemas.microsoft.com/office/drawing/2014/main" id="{AB65A243-947A-93BA-9966-9A6B5041F92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98409" y="3086729"/>
            <a:ext cx="234950" cy="234950"/>
          </a:xfrm>
          <a:prstGeom prst="rect">
            <a:avLst/>
          </a:prstGeom>
        </p:spPr>
      </p:pic>
      <p:sp>
        <p:nvSpPr>
          <p:cNvPr id="97" name="object 91">
            <a:extLst>
              <a:ext uri="{FF2B5EF4-FFF2-40B4-BE49-F238E27FC236}">
                <a16:creationId xmlns:a16="http://schemas.microsoft.com/office/drawing/2014/main" id="{01B4A2BC-CE88-975E-F382-E04BC89B5C9D}"/>
              </a:ext>
            </a:extLst>
          </p:cNvPr>
          <p:cNvSpPr txBox="1"/>
          <p:nvPr/>
        </p:nvSpPr>
        <p:spPr>
          <a:xfrm>
            <a:off x="1855721" y="2874817"/>
            <a:ext cx="431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{	</a:t>
            </a:r>
            <a:r>
              <a:rPr sz="2700" b="1" baseline="3086" dirty="0">
                <a:solidFill>
                  <a:prstClr val="black"/>
                </a:solidFill>
                <a:cs typeface="Calibri"/>
              </a:rPr>
              <a:t>1</a:t>
            </a:r>
            <a:endParaRPr sz="2700" baseline="3086">
              <a:solidFill>
                <a:prstClr val="black"/>
              </a:solidFill>
              <a:cs typeface="Calibri"/>
            </a:endParaRPr>
          </a:p>
        </p:txBody>
      </p:sp>
      <p:pic>
        <p:nvPicPr>
          <p:cNvPr id="98" name="object 92">
            <a:extLst>
              <a:ext uri="{FF2B5EF4-FFF2-40B4-BE49-F238E27FC236}">
                <a16:creationId xmlns:a16="http://schemas.microsoft.com/office/drawing/2014/main" id="{EC2F7F61-5191-7AA5-25F7-75B33136C21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95528" y="3085150"/>
            <a:ext cx="234950" cy="234950"/>
          </a:xfrm>
          <a:prstGeom prst="rect">
            <a:avLst/>
          </a:prstGeom>
        </p:spPr>
      </p:pic>
      <p:sp>
        <p:nvSpPr>
          <p:cNvPr id="99" name="object 93">
            <a:extLst>
              <a:ext uri="{FF2B5EF4-FFF2-40B4-BE49-F238E27FC236}">
                <a16:creationId xmlns:a16="http://schemas.microsoft.com/office/drawing/2014/main" id="{F5C06A19-A4C2-AF2B-C21F-F785DB91095D}"/>
              </a:ext>
            </a:extLst>
          </p:cNvPr>
          <p:cNvSpPr txBox="1"/>
          <p:nvPr/>
        </p:nvSpPr>
        <p:spPr>
          <a:xfrm>
            <a:off x="2339732" y="2687759"/>
            <a:ext cx="750570" cy="149987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14935">
              <a:spcBef>
                <a:spcPts val="1689"/>
              </a:spcBef>
              <a:tabLst>
                <a:tab pos="367665" algn="l"/>
              </a:tabLst>
            </a:pPr>
            <a:r>
              <a:rPr sz="2700" b="1" baseline="6172" dirty="0">
                <a:solidFill>
                  <a:prstClr val="black"/>
                </a:solidFill>
                <a:cs typeface="Calibri"/>
              </a:rPr>
              <a:t>2	</a:t>
            </a:r>
            <a:r>
              <a:rPr sz="3200" b="1" dirty="0">
                <a:solidFill>
                  <a:prstClr val="black"/>
                </a:solidFill>
                <a:cs typeface="Calibri"/>
              </a:rPr>
              <a:t>}</a:t>
            </a:r>
            <a:r>
              <a:rPr sz="3200" b="1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3200" b="1" dirty="0">
                <a:solidFill>
                  <a:prstClr val="black"/>
                </a:solidFill>
                <a:cs typeface="Calibri"/>
              </a:rPr>
              <a:t>:</a:t>
            </a:r>
            <a:endParaRPr sz="3200">
              <a:solidFill>
                <a:prstClr val="black"/>
              </a:solidFill>
              <a:cs typeface="Calibri"/>
            </a:endParaRPr>
          </a:p>
          <a:p>
            <a:pPr marL="38100">
              <a:spcBef>
                <a:spcPts val="894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X</a:t>
            </a:r>
            <a:r>
              <a:rPr b="1" spc="-45" dirty="0">
                <a:solidFill>
                  <a:prstClr val="black"/>
                </a:solidFill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 marL="64769">
              <a:spcBef>
                <a:spcPts val="96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X</a:t>
            </a:r>
            <a:r>
              <a:rPr b="1" spc="-45" dirty="0">
                <a:solidFill>
                  <a:prstClr val="black"/>
                </a:solidFill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01" name="object 95">
            <a:extLst>
              <a:ext uri="{FF2B5EF4-FFF2-40B4-BE49-F238E27FC236}">
                <a16:creationId xmlns:a16="http://schemas.microsoft.com/office/drawing/2014/main" id="{1CC8E62A-2D32-0571-B69A-3EC74FC9A99B}"/>
              </a:ext>
            </a:extLst>
          </p:cNvPr>
          <p:cNvSpPr txBox="1"/>
          <p:nvPr/>
        </p:nvSpPr>
        <p:spPr>
          <a:xfrm>
            <a:off x="5692110" y="4048297"/>
            <a:ext cx="1136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2" name="object 96">
            <a:extLst>
              <a:ext uri="{FF2B5EF4-FFF2-40B4-BE49-F238E27FC236}">
                <a16:creationId xmlns:a16="http://schemas.microsoft.com/office/drawing/2014/main" id="{B02E7650-6184-8B17-939F-25171DB93B2A}"/>
              </a:ext>
            </a:extLst>
          </p:cNvPr>
          <p:cNvSpPr txBox="1"/>
          <p:nvPr/>
        </p:nvSpPr>
        <p:spPr>
          <a:xfrm>
            <a:off x="6292453" y="3456985"/>
            <a:ext cx="121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b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3" name="object 97">
            <a:extLst>
              <a:ext uri="{FF2B5EF4-FFF2-40B4-BE49-F238E27FC236}">
                <a16:creationId xmlns:a16="http://schemas.microsoft.com/office/drawing/2014/main" id="{80E9CCEC-ABF0-7DD9-E390-8699B727A6AE}"/>
              </a:ext>
            </a:extLst>
          </p:cNvPr>
          <p:cNvSpPr txBox="1"/>
          <p:nvPr/>
        </p:nvSpPr>
        <p:spPr>
          <a:xfrm>
            <a:off x="6280878" y="2874817"/>
            <a:ext cx="100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c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4" name="object 98">
            <a:extLst>
              <a:ext uri="{FF2B5EF4-FFF2-40B4-BE49-F238E27FC236}">
                <a16:creationId xmlns:a16="http://schemas.microsoft.com/office/drawing/2014/main" id="{1CA86262-C408-D309-F743-B9913D933C8C}"/>
              </a:ext>
            </a:extLst>
          </p:cNvPr>
          <p:cNvSpPr txBox="1"/>
          <p:nvPr/>
        </p:nvSpPr>
        <p:spPr>
          <a:xfrm>
            <a:off x="6294381" y="1923840"/>
            <a:ext cx="429259" cy="6172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5755">
              <a:spcBef>
                <a:spcPts val="74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650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12" name="object 3">
            <a:extLst>
              <a:ext uri="{FF2B5EF4-FFF2-40B4-BE49-F238E27FC236}">
                <a16:creationId xmlns:a16="http://schemas.microsoft.com/office/drawing/2014/main" id="{7D294C35-45CA-FAD6-BDC9-9DC303E5640E}"/>
              </a:ext>
            </a:extLst>
          </p:cNvPr>
          <p:cNvGrpSpPr/>
          <p:nvPr/>
        </p:nvGrpSpPr>
        <p:grpSpPr>
          <a:xfrm>
            <a:off x="8409248" y="1726444"/>
            <a:ext cx="3193415" cy="2809240"/>
            <a:chOff x="8729423" y="1831143"/>
            <a:chExt cx="3193415" cy="2809240"/>
          </a:xfrm>
        </p:grpSpPr>
        <p:pic>
          <p:nvPicPr>
            <p:cNvPr id="113" name="object 4">
              <a:extLst>
                <a:ext uri="{FF2B5EF4-FFF2-40B4-BE49-F238E27FC236}">
                  <a16:creationId xmlns:a16="http://schemas.microsoft.com/office/drawing/2014/main" id="{B2F007B5-6C5E-7083-3F7D-5E03257AAB4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70700" y="2173769"/>
              <a:ext cx="2751652" cy="2465989"/>
            </a:xfrm>
            <a:prstGeom prst="rect">
              <a:avLst/>
            </a:prstGeom>
          </p:spPr>
        </p:pic>
        <p:sp>
          <p:nvSpPr>
            <p:cNvPr id="114" name="object 5">
              <a:extLst>
                <a:ext uri="{FF2B5EF4-FFF2-40B4-BE49-F238E27FC236}">
                  <a16:creationId xmlns:a16="http://schemas.microsoft.com/office/drawing/2014/main" id="{AD96B1A1-D9C5-F17A-22AD-D78B2E67680F}"/>
                </a:ext>
              </a:extLst>
            </p:cNvPr>
            <p:cNvSpPr/>
            <p:nvPr/>
          </p:nvSpPr>
          <p:spPr>
            <a:xfrm>
              <a:off x="8735773" y="1960232"/>
              <a:ext cx="1075055" cy="859790"/>
            </a:xfrm>
            <a:custGeom>
              <a:avLst/>
              <a:gdLst/>
              <a:ahLst/>
              <a:cxnLst/>
              <a:rect l="l" t="t" r="r" b="b"/>
              <a:pathLst>
                <a:path w="1075054" h="859789">
                  <a:moveTo>
                    <a:pt x="1074681" y="0"/>
                  </a:moveTo>
                  <a:lnTo>
                    <a:pt x="1032454" y="47775"/>
                  </a:lnTo>
                  <a:lnTo>
                    <a:pt x="962719" y="75001"/>
                  </a:lnTo>
                  <a:lnTo>
                    <a:pt x="917297" y="86788"/>
                  </a:lnTo>
                  <a:lnTo>
                    <a:pt x="865693" y="97163"/>
                  </a:lnTo>
                  <a:lnTo>
                    <a:pt x="808546" y="105980"/>
                  </a:lnTo>
                  <a:lnTo>
                    <a:pt x="746497" y="113092"/>
                  </a:lnTo>
                  <a:lnTo>
                    <a:pt x="680187" y="118353"/>
                  </a:lnTo>
                  <a:lnTo>
                    <a:pt x="610254" y="121617"/>
                  </a:lnTo>
                  <a:lnTo>
                    <a:pt x="537340" y="122737"/>
                  </a:lnTo>
                  <a:lnTo>
                    <a:pt x="464426" y="121617"/>
                  </a:lnTo>
                  <a:lnTo>
                    <a:pt x="394494" y="118353"/>
                  </a:lnTo>
                  <a:lnTo>
                    <a:pt x="328183" y="113092"/>
                  </a:lnTo>
                  <a:lnTo>
                    <a:pt x="266134" y="105980"/>
                  </a:lnTo>
                  <a:lnTo>
                    <a:pt x="208988" y="97163"/>
                  </a:lnTo>
                  <a:lnTo>
                    <a:pt x="157383" y="86788"/>
                  </a:lnTo>
                  <a:lnTo>
                    <a:pt x="111961" y="75001"/>
                  </a:lnTo>
                  <a:lnTo>
                    <a:pt x="73362" y="61948"/>
                  </a:lnTo>
                  <a:lnTo>
                    <a:pt x="19194" y="32628"/>
                  </a:lnTo>
                  <a:lnTo>
                    <a:pt x="0" y="0"/>
                  </a:lnTo>
                  <a:lnTo>
                    <a:pt x="0" y="736428"/>
                  </a:lnTo>
                  <a:lnTo>
                    <a:pt x="42226" y="784203"/>
                  </a:lnTo>
                  <a:lnTo>
                    <a:pt x="111961" y="811430"/>
                  </a:lnTo>
                  <a:lnTo>
                    <a:pt x="157383" y="823217"/>
                  </a:lnTo>
                  <a:lnTo>
                    <a:pt x="208988" y="833592"/>
                  </a:lnTo>
                  <a:lnTo>
                    <a:pt x="266134" y="842409"/>
                  </a:lnTo>
                  <a:lnTo>
                    <a:pt x="328183" y="849521"/>
                  </a:lnTo>
                  <a:lnTo>
                    <a:pt x="394494" y="854782"/>
                  </a:lnTo>
                  <a:lnTo>
                    <a:pt x="464426" y="858045"/>
                  </a:lnTo>
                  <a:lnTo>
                    <a:pt x="537340" y="859166"/>
                  </a:lnTo>
                  <a:lnTo>
                    <a:pt x="610254" y="858045"/>
                  </a:lnTo>
                  <a:lnTo>
                    <a:pt x="680187" y="854782"/>
                  </a:lnTo>
                  <a:lnTo>
                    <a:pt x="746497" y="849521"/>
                  </a:lnTo>
                  <a:lnTo>
                    <a:pt x="808546" y="842409"/>
                  </a:lnTo>
                  <a:lnTo>
                    <a:pt x="865693" y="833592"/>
                  </a:lnTo>
                  <a:lnTo>
                    <a:pt x="917297" y="823217"/>
                  </a:lnTo>
                  <a:lnTo>
                    <a:pt x="962719" y="811430"/>
                  </a:lnTo>
                  <a:lnTo>
                    <a:pt x="1001318" y="798376"/>
                  </a:lnTo>
                  <a:lnTo>
                    <a:pt x="1055487" y="769057"/>
                  </a:lnTo>
                  <a:lnTo>
                    <a:pt x="1074681" y="736428"/>
                  </a:lnTo>
                  <a:lnTo>
                    <a:pt x="107468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6">
              <a:extLst>
                <a:ext uri="{FF2B5EF4-FFF2-40B4-BE49-F238E27FC236}">
                  <a16:creationId xmlns:a16="http://schemas.microsoft.com/office/drawing/2014/main" id="{05B652B9-DE3C-2F8E-9FD9-D0B10A8FB685}"/>
                </a:ext>
              </a:extLst>
            </p:cNvPr>
            <p:cNvSpPr/>
            <p:nvPr/>
          </p:nvSpPr>
          <p:spPr>
            <a:xfrm>
              <a:off x="8735773" y="1837493"/>
              <a:ext cx="1075055" cy="245745"/>
            </a:xfrm>
            <a:custGeom>
              <a:avLst/>
              <a:gdLst/>
              <a:ahLst/>
              <a:cxnLst/>
              <a:rect l="l" t="t" r="r" b="b"/>
              <a:pathLst>
                <a:path w="1075054" h="245744">
                  <a:moveTo>
                    <a:pt x="537340" y="0"/>
                  </a:moveTo>
                  <a:lnTo>
                    <a:pt x="464426" y="1120"/>
                  </a:lnTo>
                  <a:lnTo>
                    <a:pt x="394494" y="4384"/>
                  </a:lnTo>
                  <a:lnTo>
                    <a:pt x="328183" y="9645"/>
                  </a:lnTo>
                  <a:lnTo>
                    <a:pt x="266134" y="16757"/>
                  </a:lnTo>
                  <a:lnTo>
                    <a:pt x="208988" y="25574"/>
                  </a:lnTo>
                  <a:lnTo>
                    <a:pt x="157383" y="35949"/>
                  </a:lnTo>
                  <a:lnTo>
                    <a:pt x="111961" y="47736"/>
                  </a:lnTo>
                  <a:lnTo>
                    <a:pt x="73362" y="60790"/>
                  </a:lnTo>
                  <a:lnTo>
                    <a:pt x="19194" y="90110"/>
                  </a:lnTo>
                  <a:lnTo>
                    <a:pt x="0" y="122739"/>
                  </a:lnTo>
                  <a:lnTo>
                    <a:pt x="4905" y="139393"/>
                  </a:lnTo>
                  <a:lnTo>
                    <a:pt x="42226" y="170514"/>
                  </a:lnTo>
                  <a:lnTo>
                    <a:pt x="111961" y="197740"/>
                  </a:lnTo>
                  <a:lnTo>
                    <a:pt x="157383" y="209527"/>
                  </a:lnTo>
                  <a:lnTo>
                    <a:pt x="208988" y="219903"/>
                  </a:lnTo>
                  <a:lnTo>
                    <a:pt x="266134" y="228719"/>
                  </a:lnTo>
                  <a:lnTo>
                    <a:pt x="328183" y="235831"/>
                  </a:lnTo>
                  <a:lnTo>
                    <a:pt x="394494" y="241092"/>
                  </a:lnTo>
                  <a:lnTo>
                    <a:pt x="464426" y="244356"/>
                  </a:lnTo>
                  <a:lnTo>
                    <a:pt x="537340" y="245477"/>
                  </a:lnTo>
                  <a:lnTo>
                    <a:pt x="610254" y="244356"/>
                  </a:lnTo>
                  <a:lnTo>
                    <a:pt x="680187" y="241092"/>
                  </a:lnTo>
                  <a:lnTo>
                    <a:pt x="746497" y="235831"/>
                  </a:lnTo>
                  <a:lnTo>
                    <a:pt x="808546" y="228719"/>
                  </a:lnTo>
                  <a:lnTo>
                    <a:pt x="865693" y="219903"/>
                  </a:lnTo>
                  <a:lnTo>
                    <a:pt x="917297" y="209527"/>
                  </a:lnTo>
                  <a:lnTo>
                    <a:pt x="962719" y="197740"/>
                  </a:lnTo>
                  <a:lnTo>
                    <a:pt x="1001318" y="184687"/>
                  </a:lnTo>
                  <a:lnTo>
                    <a:pt x="1055487" y="155367"/>
                  </a:lnTo>
                  <a:lnTo>
                    <a:pt x="1074681" y="122739"/>
                  </a:lnTo>
                  <a:lnTo>
                    <a:pt x="1069776" y="106084"/>
                  </a:lnTo>
                  <a:lnTo>
                    <a:pt x="1032454" y="74963"/>
                  </a:lnTo>
                  <a:lnTo>
                    <a:pt x="962719" y="47736"/>
                  </a:lnTo>
                  <a:lnTo>
                    <a:pt x="917297" y="35949"/>
                  </a:lnTo>
                  <a:lnTo>
                    <a:pt x="865693" y="25574"/>
                  </a:lnTo>
                  <a:lnTo>
                    <a:pt x="808546" y="16757"/>
                  </a:lnTo>
                  <a:lnTo>
                    <a:pt x="746497" y="9645"/>
                  </a:lnTo>
                  <a:lnTo>
                    <a:pt x="680187" y="4384"/>
                  </a:lnTo>
                  <a:lnTo>
                    <a:pt x="610254" y="1120"/>
                  </a:lnTo>
                  <a:lnTo>
                    <a:pt x="53734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7">
              <a:extLst>
                <a:ext uri="{FF2B5EF4-FFF2-40B4-BE49-F238E27FC236}">
                  <a16:creationId xmlns:a16="http://schemas.microsoft.com/office/drawing/2014/main" id="{98078D4F-26E9-DCE4-1A52-32242C42A11A}"/>
                </a:ext>
              </a:extLst>
            </p:cNvPr>
            <p:cNvSpPr/>
            <p:nvPr/>
          </p:nvSpPr>
          <p:spPr>
            <a:xfrm>
              <a:off x="8735773" y="1837493"/>
              <a:ext cx="1075055" cy="982344"/>
            </a:xfrm>
            <a:custGeom>
              <a:avLst/>
              <a:gdLst/>
              <a:ahLst/>
              <a:cxnLst/>
              <a:rect l="l" t="t" r="r" b="b"/>
              <a:pathLst>
                <a:path w="1075054" h="982344">
                  <a:moveTo>
                    <a:pt x="1074681" y="122738"/>
                  </a:moveTo>
                  <a:lnTo>
                    <a:pt x="1032454" y="170514"/>
                  </a:lnTo>
                  <a:lnTo>
                    <a:pt x="962719" y="197740"/>
                  </a:lnTo>
                  <a:lnTo>
                    <a:pt x="917297" y="209528"/>
                  </a:lnTo>
                  <a:lnTo>
                    <a:pt x="865693" y="219903"/>
                  </a:lnTo>
                  <a:lnTo>
                    <a:pt x="808546" y="228719"/>
                  </a:lnTo>
                  <a:lnTo>
                    <a:pt x="746497" y="235831"/>
                  </a:lnTo>
                  <a:lnTo>
                    <a:pt x="680186" y="241093"/>
                  </a:lnTo>
                  <a:lnTo>
                    <a:pt x="610254" y="244356"/>
                  </a:lnTo>
                  <a:lnTo>
                    <a:pt x="537340" y="245477"/>
                  </a:lnTo>
                  <a:lnTo>
                    <a:pt x="464426" y="244356"/>
                  </a:lnTo>
                  <a:lnTo>
                    <a:pt x="394494" y="241093"/>
                  </a:lnTo>
                  <a:lnTo>
                    <a:pt x="328183" y="235831"/>
                  </a:lnTo>
                  <a:lnTo>
                    <a:pt x="266134" y="228719"/>
                  </a:lnTo>
                  <a:lnTo>
                    <a:pt x="208987" y="219903"/>
                  </a:lnTo>
                  <a:lnTo>
                    <a:pt x="157383" y="209528"/>
                  </a:lnTo>
                  <a:lnTo>
                    <a:pt x="111961" y="197740"/>
                  </a:lnTo>
                  <a:lnTo>
                    <a:pt x="73362" y="184687"/>
                  </a:lnTo>
                  <a:lnTo>
                    <a:pt x="19194" y="155367"/>
                  </a:lnTo>
                  <a:lnTo>
                    <a:pt x="0" y="122738"/>
                  </a:lnTo>
                  <a:lnTo>
                    <a:pt x="4905" y="106083"/>
                  </a:lnTo>
                  <a:lnTo>
                    <a:pt x="42226" y="74963"/>
                  </a:lnTo>
                  <a:lnTo>
                    <a:pt x="111961" y="47736"/>
                  </a:lnTo>
                  <a:lnTo>
                    <a:pt x="157383" y="35949"/>
                  </a:lnTo>
                  <a:lnTo>
                    <a:pt x="208987" y="25574"/>
                  </a:lnTo>
                  <a:lnTo>
                    <a:pt x="266134" y="16757"/>
                  </a:lnTo>
                  <a:lnTo>
                    <a:pt x="328183" y="9645"/>
                  </a:lnTo>
                  <a:lnTo>
                    <a:pt x="394494" y="4384"/>
                  </a:lnTo>
                  <a:lnTo>
                    <a:pt x="464426" y="1120"/>
                  </a:lnTo>
                  <a:lnTo>
                    <a:pt x="537340" y="0"/>
                  </a:lnTo>
                  <a:lnTo>
                    <a:pt x="610254" y="1120"/>
                  </a:lnTo>
                  <a:lnTo>
                    <a:pt x="680186" y="4384"/>
                  </a:lnTo>
                  <a:lnTo>
                    <a:pt x="746497" y="9645"/>
                  </a:lnTo>
                  <a:lnTo>
                    <a:pt x="808546" y="16757"/>
                  </a:lnTo>
                  <a:lnTo>
                    <a:pt x="865693" y="25574"/>
                  </a:lnTo>
                  <a:lnTo>
                    <a:pt x="917297" y="35949"/>
                  </a:lnTo>
                  <a:lnTo>
                    <a:pt x="962719" y="47736"/>
                  </a:lnTo>
                  <a:lnTo>
                    <a:pt x="1001318" y="60790"/>
                  </a:lnTo>
                  <a:lnTo>
                    <a:pt x="1055486" y="90109"/>
                  </a:lnTo>
                  <a:lnTo>
                    <a:pt x="1074681" y="122738"/>
                  </a:lnTo>
                  <a:lnTo>
                    <a:pt x="1074681" y="859167"/>
                  </a:lnTo>
                  <a:lnTo>
                    <a:pt x="1032454" y="906942"/>
                  </a:lnTo>
                  <a:lnTo>
                    <a:pt x="962719" y="934169"/>
                  </a:lnTo>
                  <a:lnTo>
                    <a:pt x="917297" y="945956"/>
                  </a:lnTo>
                  <a:lnTo>
                    <a:pt x="865693" y="956332"/>
                  </a:lnTo>
                  <a:lnTo>
                    <a:pt x="808546" y="965148"/>
                  </a:lnTo>
                  <a:lnTo>
                    <a:pt x="746497" y="972260"/>
                  </a:lnTo>
                  <a:lnTo>
                    <a:pt x="680186" y="977521"/>
                  </a:lnTo>
                  <a:lnTo>
                    <a:pt x="610254" y="980785"/>
                  </a:lnTo>
                  <a:lnTo>
                    <a:pt x="537340" y="981906"/>
                  </a:lnTo>
                  <a:lnTo>
                    <a:pt x="464426" y="980785"/>
                  </a:lnTo>
                  <a:lnTo>
                    <a:pt x="394494" y="977521"/>
                  </a:lnTo>
                  <a:lnTo>
                    <a:pt x="328183" y="972260"/>
                  </a:lnTo>
                  <a:lnTo>
                    <a:pt x="266134" y="965148"/>
                  </a:lnTo>
                  <a:lnTo>
                    <a:pt x="208987" y="956332"/>
                  </a:lnTo>
                  <a:lnTo>
                    <a:pt x="157383" y="945956"/>
                  </a:lnTo>
                  <a:lnTo>
                    <a:pt x="111961" y="934169"/>
                  </a:lnTo>
                  <a:lnTo>
                    <a:pt x="73362" y="921116"/>
                  </a:lnTo>
                  <a:lnTo>
                    <a:pt x="19194" y="891796"/>
                  </a:lnTo>
                  <a:lnTo>
                    <a:pt x="0" y="859167"/>
                  </a:lnTo>
                  <a:lnTo>
                    <a:pt x="0" y="1227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7" name="object 8">
            <a:extLst>
              <a:ext uri="{FF2B5EF4-FFF2-40B4-BE49-F238E27FC236}">
                <a16:creationId xmlns:a16="http://schemas.microsoft.com/office/drawing/2014/main" id="{DA95AE57-013C-29DC-5B80-9108172C7A6E}"/>
              </a:ext>
            </a:extLst>
          </p:cNvPr>
          <p:cNvSpPr txBox="1"/>
          <p:nvPr/>
        </p:nvSpPr>
        <p:spPr>
          <a:xfrm>
            <a:off x="8312802" y="4646624"/>
            <a:ext cx="334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prstClr val="black"/>
                </a:solidFill>
                <a:cs typeface="Calibri"/>
              </a:rPr>
              <a:t>Minimum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20" dirty="0">
                <a:solidFill>
                  <a:prstClr val="black"/>
                </a:solidFill>
                <a:cs typeface="Calibri"/>
              </a:rPr>
              <a:t>Weight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Perfect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 Matching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18" name="object 9">
            <a:extLst>
              <a:ext uri="{FF2B5EF4-FFF2-40B4-BE49-F238E27FC236}">
                <a16:creationId xmlns:a16="http://schemas.microsoft.com/office/drawing/2014/main" id="{F2C559B5-6001-5561-B950-AE0D61D45306}"/>
              </a:ext>
            </a:extLst>
          </p:cNvPr>
          <p:cNvSpPr txBox="1"/>
          <p:nvPr/>
        </p:nvSpPr>
        <p:spPr>
          <a:xfrm>
            <a:off x="8234062" y="1608442"/>
            <a:ext cx="3426460" cy="303403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52120" marR="2423795" indent="-5080">
              <a:lnSpc>
                <a:spcPts val="1200"/>
              </a:lnSpc>
              <a:spcBef>
                <a:spcPts val="1110"/>
              </a:spcBef>
            </a:pPr>
            <a:r>
              <a:rPr sz="1100" b="1" spc="-35" dirty="0">
                <a:solidFill>
                  <a:srgbClr val="FFFFFF"/>
                </a:solidFill>
                <a:cs typeface="Calibri"/>
              </a:rPr>
              <a:t>CO</a:t>
            </a:r>
            <a:r>
              <a:rPr sz="1100" b="1" spc="-50" dirty="0">
                <a:solidFill>
                  <a:srgbClr val="FFFFFF"/>
                </a:solidFill>
                <a:cs typeface="Calibri"/>
              </a:rPr>
              <a:t>M</a:t>
            </a:r>
            <a:r>
              <a:rPr sz="1100" b="1" spc="-25" dirty="0">
                <a:solidFill>
                  <a:srgbClr val="FFFFFF"/>
                </a:solidFill>
                <a:cs typeface="Calibri"/>
              </a:rPr>
              <a:t>P</a:t>
            </a:r>
            <a:r>
              <a:rPr sz="1100" b="1" spc="-20" dirty="0">
                <a:solidFill>
                  <a:srgbClr val="FFFFFF"/>
                </a:solidFill>
                <a:cs typeface="Calibri"/>
              </a:rPr>
              <a:t>L</a:t>
            </a:r>
            <a:r>
              <a:rPr sz="1100" b="1" spc="-25" dirty="0">
                <a:solidFill>
                  <a:srgbClr val="FFFFFF"/>
                </a:solidFill>
                <a:cs typeface="Calibri"/>
              </a:rPr>
              <a:t>E</a:t>
            </a:r>
            <a:r>
              <a:rPr sz="1100" b="1" dirty="0">
                <a:solidFill>
                  <a:srgbClr val="FFFFFF"/>
                </a:solidFill>
                <a:cs typeface="Calibri"/>
              </a:rPr>
              <a:t>X  </a:t>
            </a:r>
            <a:r>
              <a:rPr sz="1100" b="1" spc="-35" dirty="0">
                <a:solidFill>
                  <a:srgbClr val="FFFFFF"/>
                </a:solidFill>
                <a:cs typeface="Calibri"/>
              </a:rPr>
              <a:t>D</a:t>
            </a:r>
            <a:r>
              <a:rPr sz="1100" b="1" spc="-25" dirty="0">
                <a:solidFill>
                  <a:srgbClr val="FFFFFF"/>
                </a:solidFill>
                <a:cs typeface="Calibri"/>
              </a:rPr>
              <a:t>E</a:t>
            </a:r>
            <a:r>
              <a:rPr sz="1100" b="1" spc="-35" dirty="0">
                <a:solidFill>
                  <a:srgbClr val="FFFFFF"/>
                </a:solidFill>
                <a:cs typeface="Calibri"/>
              </a:rPr>
              <a:t>COD</a:t>
            </a:r>
            <a:r>
              <a:rPr sz="1100" b="1" spc="-25" dirty="0">
                <a:solidFill>
                  <a:srgbClr val="FFFFFF"/>
                </a:solidFill>
                <a:cs typeface="Calibri"/>
              </a:rPr>
              <a:t>E</a:t>
            </a:r>
            <a:r>
              <a:rPr sz="1100" b="1" dirty="0">
                <a:solidFill>
                  <a:srgbClr val="FFFFFF"/>
                </a:solidFill>
                <a:cs typeface="Calibri"/>
              </a:rPr>
              <a:t>R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9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5" grpId="0"/>
      <p:bldP spid="97" grpId="0"/>
      <p:bldP spid="99" grpId="0"/>
      <p:bldP spid="101" grpId="0"/>
      <p:bldP spid="102" grpId="0"/>
      <p:bldP spid="103" grpId="0"/>
      <p:bldP spid="104" grpId="0"/>
      <p:bldP spid="117" grpId="0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Are Error Events Trivial To Decode?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lvl="0">
              <a:defRPr/>
            </a:pPr>
            <a:r>
              <a:rPr lang="en-US" dirty="0"/>
              <a:t>Isolated errors only trigger  locally paired syndromes which  are easy to decode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8FF507A-71EA-DF3E-DAC6-0D33FA0E56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9270" y="1421308"/>
            <a:ext cx="4368770" cy="4380894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9BC2821-1E81-73D2-1ADF-F97EFB6F1615}"/>
              </a:ext>
            </a:extLst>
          </p:cNvPr>
          <p:cNvSpPr txBox="1"/>
          <p:nvPr/>
        </p:nvSpPr>
        <p:spPr>
          <a:xfrm>
            <a:off x="4248502" y="3721854"/>
            <a:ext cx="696595" cy="8610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93090">
              <a:spcBef>
                <a:spcPts val="55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305435">
              <a:spcBef>
                <a:spcPts val="45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a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62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027AF9B-A5A8-5736-6B20-B06C9E02983A}"/>
              </a:ext>
            </a:extLst>
          </p:cNvPr>
          <p:cNvSpPr txBox="1"/>
          <p:nvPr/>
        </p:nvSpPr>
        <p:spPr>
          <a:xfrm>
            <a:off x="5998271" y="1947917"/>
            <a:ext cx="72898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5475">
              <a:spcBef>
                <a:spcPts val="67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4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311785">
              <a:spcBef>
                <a:spcPts val="57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b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3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150D5281-D78D-7C01-F671-821AB3AC4FEC}"/>
              </a:ext>
            </a:extLst>
          </p:cNvPr>
          <p:cNvGrpSpPr/>
          <p:nvPr/>
        </p:nvGrpSpPr>
        <p:grpSpPr>
          <a:xfrm>
            <a:off x="3569240" y="1402209"/>
            <a:ext cx="4368800" cy="4381500"/>
            <a:chOff x="3583124" y="2170394"/>
            <a:chExt cx="4368800" cy="4381500"/>
          </a:xfrm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10A0D691-1794-8611-2D10-6D5A9F71CC7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3124" y="2170394"/>
              <a:ext cx="4368770" cy="4380894"/>
            </a:xfrm>
            <a:prstGeom prst="rect">
              <a:avLst/>
            </a:prstGeom>
          </p:spPr>
        </p:pic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39EF5431-D0F0-F7AE-7428-432441648051}"/>
                </a:ext>
              </a:extLst>
            </p:cNvPr>
            <p:cNvSpPr/>
            <p:nvPr/>
          </p:nvSpPr>
          <p:spPr>
            <a:xfrm>
              <a:off x="3583114" y="2174442"/>
              <a:ext cx="4361180" cy="4364990"/>
            </a:xfrm>
            <a:custGeom>
              <a:avLst/>
              <a:gdLst/>
              <a:ahLst/>
              <a:cxnLst/>
              <a:rect l="l" t="t" r="r" b="b"/>
              <a:pathLst>
                <a:path w="4361180" h="4364990">
                  <a:moveTo>
                    <a:pt x="4360697" y="1596351"/>
                  </a:moveTo>
                  <a:lnTo>
                    <a:pt x="4356646" y="1596351"/>
                  </a:lnTo>
                  <a:lnTo>
                    <a:pt x="4356646" y="0"/>
                  </a:lnTo>
                  <a:lnTo>
                    <a:pt x="3358426" y="0"/>
                  </a:lnTo>
                  <a:lnTo>
                    <a:pt x="3358426" y="1596351"/>
                  </a:lnTo>
                  <a:lnTo>
                    <a:pt x="2186406" y="1596351"/>
                  </a:lnTo>
                  <a:lnTo>
                    <a:pt x="2186406" y="432435"/>
                  </a:lnTo>
                  <a:lnTo>
                    <a:pt x="3358413" y="432435"/>
                  </a:lnTo>
                  <a:lnTo>
                    <a:pt x="3358413" y="0"/>
                  </a:lnTo>
                  <a:lnTo>
                    <a:pt x="2186406" y="0"/>
                  </a:lnTo>
                  <a:lnTo>
                    <a:pt x="1604441" y="0"/>
                  </a:lnTo>
                  <a:lnTo>
                    <a:pt x="1604441" y="2186406"/>
                  </a:lnTo>
                  <a:lnTo>
                    <a:pt x="1604441" y="3346285"/>
                  </a:lnTo>
                  <a:lnTo>
                    <a:pt x="436473" y="3346285"/>
                  </a:lnTo>
                  <a:lnTo>
                    <a:pt x="436473" y="2186406"/>
                  </a:lnTo>
                  <a:lnTo>
                    <a:pt x="1604441" y="2186406"/>
                  </a:lnTo>
                  <a:lnTo>
                    <a:pt x="1604441" y="0"/>
                  </a:lnTo>
                  <a:lnTo>
                    <a:pt x="4051" y="0"/>
                  </a:lnTo>
                  <a:lnTo>
                    <a:pt x="4051" y="1600403"/>
                  </a:lnTo>
                  <a:lnTo>
                    <a:pt x="0" y="1600403"/>
                  </a:lnTo>
                  <a:lnTo>
                    <a:pt x="0" y="2186406"/>
                  </a:lnTo>
                  <a:lnTo>
                    <a:pt x="0" y="3346285"/>
                  </a:lnTo>
                  <a:lnTo>
                    <a:pt x="4051" y="3346285"/>
                  </a:lnTo>
                  <a:lnTo>
                    <a:pt x="4051" y="4364723"/>
                  </a:lnTo>
                  <a:lnTo>
                    <a:pt x="4360684" y="4364723"/>
                  </a:lnTo>
                  <a:lnTo>
                    <a:pt x="4360684" y="3350336"/>
                  </a:lnTo>
                  <a:lnTo>
                    <a:pt x="4360697" y="1596351"/>
                  </a:lnTo>
                  <a:close/>
                </a:path>
              </a:pathLst>
            </a:custGeom>
            <a:solidFill>
              <a:srgbClr val="0D0D0D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5">
            <a:extLst>
              <a:ext uri="{FF2B5EF4-FFF2-40B4-BE49-F238E27FC236}">
                <a16:creationId xmlns:a16="http://schemas.microsoft.com/office/drawing/2014/main" id="{BEA9CC46-3081-3144-371A-871922E019AA}"/>
              </a:ext>
            </a:extLst>
          </p:cNvPr>
          <p:cNvSpPr txBox="1"/>
          <p:nvPr/>
        </p:nvSpPr>
        <p:spPr>
          <a:xfrm>
            <a:off x="4005713" y="3716947"/>
            <a:ext cx="1172210" cy="8610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35660">
              <a:spcBef>
                <a:spcPts val="55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548005">
              <a:spcBef>
                <a:spcPts val="45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a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55270">
              <a:spcBef>
                <a:spcPts val="62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43B71F66-2449-2C16-8C96-52513DC5B8AC}"/>
              </a:ext>
            </a:extLst>
          </p:cNvPr>
          <p:cNvSpPr txBox="1"/>
          <p:nvPr/>
        </p:nvSpPr>
        <p:spPr>
          <a:xfrm>
            <a:off x="5755646" y="1943010"/>
            <a:ext cx="117221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68680">
              <a:spcBef>
                <a:spcPts val="67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4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554355">
              <a:spcBef>
                <a:spcPts val="57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b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55270">
              <a:spcBef>
                <a:spcPts val="695"/>
              </a:spcBef>
            </a:pPr>
            <a:r>
              <a:rPr sz="1400" b="1" dirty="0">
                <a:solidFill>
                  <a:prstClr val="black"/>
                </a:solidFill>
                <a:cs typeface="Calibri"/>
              </a:rPr>
              <a:t>3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32" name="object 8">
            <a:extLst>
              <a:ext uri="{FF2B5EF4-FFF2-40B4-BE49-F238E27FC236}">
                <a16:creationId xmlns:a16="http://schemas.microsoft.com/office/drawing/2014/main" id="{0EA5D722-80D5-AD6B-1F22-908615F86B49}"/>
              </a:ext>
            </a:extLst>
          </p:cNvPr>
          <p:cNvGrpSpPr/>
          <p:nvPr/>
        </p:nvGrpSpPr>
        <p:grpSpPr>
          <a:xfrm>
            <a:off x="1742427" y="4123982"/>
            <a:ext cx="2164080" cy="454025"/>
            <a:chOff x="2203375" y="5057289"/>
            <a:chExt cx="2164080" cy="454025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D4CBDB8D-34B8-DF7A-907C-DBD6EEF1EAD4}"/>
                </a:ext>
              </a:extLst>
            </p:cNvPr>
            <p:cNvSpPr/>
            <p:nvPr/>
          </p:nvSpPr>
          <p:spPr>
            <a:xfrm>
              <a:off x="2209723" y="5057292"/>
              <a:ext cx="2157730" cy="447675"/>
            </a:xfrm>
            <a:custGeom>
              <a:avLst/>
              <a:gdLst/>
              <a:ahLst/>
              <a:cxnLst/>
              <a:rect l="l" t="t" r="r" b="b"/>
              <a:pathLst>
                <a:path w="2157729" h="447675">
                  <a:moveTo>
                    <a:pt x="370103" y="137350"/>
                  </a:moveTo>
                  <a:lnTo>
                    <a:pt x="0" y="137350"/>
                  </a:lnTo>
                  <a:lnTo>
                    <a:pt x="0" y="447522"/>
                  </a:lnTo>
                  <a:lnTo>
                    <a:pt x="370103" y="447522"/>
                  </a:lnTo>
                  <a:lnTo>
                    <a:pt x="370103" y="137350"/>
                  </a:lnTo>
                  <a:close/>
                </a:path>
                <a:path w="2157729" h="447675">
                  <a:moveTo>
                    <a:pt x="900722" y="275043"/>
                  </a:moveTo>
                  <a:lnTo>
                    <a:pt x="536105" y="275043"/>
                  </a:lnTo>
                  <a:lnTo>
                    <a:pt x="455688" y="277075"/>
                  </a:lnTo>
                  <a:lnTo>
                    <a:pt x="455117" y="220141"/>
                  </a:lnTo>
                  <a:lnTo>
                    <a:pt x="370116" y="292430"/>
                  </a:lnTo>
                  <a:lnTo>
                    <a:pt x="456539" y="363016"/>
                  </a:lnTo>
                  <a:lnTo>
                    <a:pt x="455968" y="306006"/>
                  </a:lnTo>
                  <a:lnTo>
                    <a:pt x="455968" y="305650"/>
                  </a:lnTo>
                  <a:lnTo>
                    <a:pt x="537273" y="303593"/>
                  </a:lnTo>
                  <a:lnTo>
                    <a:pt x="619239" y="299821"/>
                  </a:lnTo>
                  <a:lnTo>
                    <a:pt x="699223" y="294728"/>
                  </a:lnTo>
                  <a:lnTo>
                    <a:pt x="776592" y="288417"/>
                  </a:lnTo>
                  <a:lnTo>
                    <a:pt x="850671" y="280974"/>
                  </a:lnTo>
                  <a:lnTo>
                    <a:pt x="886333" y="276847"/>
                  </a:lnTo>
                  <a:lnTo>
                    <a:pt x="900722" y="275043"/>
                  </a:lnTo>
                  <a:close/>
                </a:path>
                <a:path w="2157729" h="447675">
                  <a:moveTo>
                    <a:pt x="929703" y="271284"/>
                  </a:moveTo>
                  <a:lnTo>
                    <a:pt x="617677" y="271297"/>
                  </a:lnTo>
                  <a:lnTo>
                    <a:pt x="617550" y="271297"/>
                  </a:lnTo>
                  <a:lnTo>
                    <a:pt x="536397" y="275031"/>
                  </a:lnTo>
                  <a:lnTo>
                    <a:pt x="900811" y="275031"/>
                  </a:lnTo>
                  <a:lnTo>
                    <a:pt x="920915" y="272491"/>
                  </a:lnTo>
                  <a:lnTo>
                    <a:pt x="929703" y="271284"/>
                  </a:lnTo>
                  <a:close/>
                </a:path>
                <a:path w="2157729" h="447675">
                  <a:moveTo>
                    <a:pt x="965581" y="266230"/>
                  </a:moveTo>
                  <a:lnTo>
                    <a:pt x="697103" y="266242"/>
                  </a:lnTo>
                  <a:lnTo>
                    <a:pt x="617867" y="271284"/>
                  </a:lnTo>
                  <a:lnTo>
                    <a:pt x="929703" y="271284"/>
                  </a:lnTo>
                  <a:lnTo>
                    <a:pt x="954354" y="267906"/>
                  </a:lnTo>
                  <a:lnTo>
                    <a:pt x="965581" y="266230"/>
                  </a:lnTo>
                  <a:close/>
                </a:path>
                <a:path w="2157729" h="447675">
                  <a:moveTo>
                    <a:pt x="1005967" y="259943"/>
                  </a:moveTo>
                  <a:lnTo>
                    <a:pt x="774014" y="259956"/>
                  </a:lnTo>
                  <a:lnTo>
                    <a:pt x="697280" y="266230"/>
                  </a:lnTo>
                  <a:lnTo>
                    <a:pt x="965581" y="266230"/>
                  </a:lnTo>
                  <a:lnTo>
                    <a:pt x="986574" y="263093"/>
                  </a:lnTo>
                  <a:lnTo>
                    <a:pt x="1005967" y="259943"/>
                  </a:lnTo>
                  <a:close/>
                </a:path>
                <a:path w="2157729" h="447675">
                  <a:moveTo>
                    <a:pt x="1048664" y="252552"/>
                  </a:moveTo>
                  <a:lnTo>
                    <a:pt x="847610" y="252564"/>
                  </a:lnTo>
                  <a:lnTo>
                    <a:pt x="774128" y="259943"/>
                  </a:lnTo>
                  <a:lnTo>
                    <a:pt x="1005967" y="259943"/>
                  </a:lnTo>
                  <a:lnTo>
                    <a:pt x="1017498" y="258076"/>
                  </a:lnTo>
                  <a:lnTo>
                    <a:pt x="1047064" y="252857"/>
                  </a:lnTo>
                  <a:lnTo>
                    <a:pt x="1048664" y="252552"/>
                  </a:lnTo>
                  <a:close/>
                </a:path>
                <a:path w="2157729" h="447675">
                  <a:moveTo>
                    <a:pt x="1069860" y="248475"/>
                  </a:moveTo>
                  <a:lnTo>
                    <a:pt x="882891" y="248488"/>
                  </a:lnTo>
                  <a:lnTo>
                    <a:pt x="847712" y="252552"/>
                  </a:lnTo>
                  <a:lnTo>
                    <a:pt x="1048664" y="252552"/>
                  </a:lnTo>
                  <a:lnTo>
                    <a:pt x="1069860" y="248475"/>
                  </a:lnTo>
                  <a:close/>
                </a:path>
                <a:path w="2157729" h="447675">
                  <a:moveTo>
                    <a:pt x="1090904" y="244157"/>
                  </a:moveTo>
                  <a:lnTo>
                    <a:pt x="917155" y="244170"/>
                  </a:lnTo>
                  <a:lnTo>
                    <a:pt x="882980" y="248475"/>
                  </a:lnTo>
                  <a:lnTo>
                    <a:pt x="1069860" y="248475"/>
                  </a:lnTo>
                  <a:lnTo>
                    <a:pt x="1075169" y="247459"/>
                  </a:lnTo>
                  <a:lnTo>
                    <a:pt x="1090904" y="244157"/>
                  </a:lnTo>
                  <a:close/>
                </a:path>
                <a:path w="2157729" h="447675">
                  <a:moveTo>
                    <a:pt x="2157196" y="28575"/>
                  </a:moveTo>
                  <a:lnTo>
                    <a:pt x="2156930" y="0"/>
                  </a:lnTo>
                  <a:lnTo>
                    <a:pt x="2073135" y="800"/>
                  </a:lnTo>
                  <a:lnTo>
                    <a:pt x="1989886" y="3136"/>
                  </a:lnTo>
                  <a:lnTo>
                    <a:pt x="1907933" y="6896"/>
                  </a:lnTo>
                  <a:lnTo>
                    <a:pt x="1827949" y="11988"/>
                  </a:lnTo>
                  <a:lnTo>
                    <a:pt x="1750580" y="18313"/>
                  </a:lnTo>
                  <a:lnTo>
                    <a:pt x="1676501" y="25755"/>
                  </a:lnTo>
                  <a:lnTo>
                    <a:pt x="1606270" y="34226"/>
                  </a:lnTo>
                  <a:lnTo>
                    <a:pt x="1540598" y="43637"/>
                  </a:lnTo>
                  <a:lnTo>
                    <a:pt x="1480108" y="53873"/>
                  </a:lnTo>
                  <a:lnTo>
                    <a:pt x="1425422" y="64846"/>
                  </a:lnTo>
                  <a:lnTo>
                    <a:pt x="1377149" y="76492"/>
                  </a:lnTo>
                  <a:lnTo>
                    <a:pt x="1335836" y="88747"/>
                  </a:lnTo>
                  <a:lnTo>
                    <a:pt x="1287894" y="108407"/>
                  </a:lnTo>
                  <a:lnTo>
                    <a:pt x="1257274" y="131622"/>
                  </a:lnTo>
                  <a:lnTo>
                    <a:pt x="1248752" y="154724"/>
                  </a:lnTo>
                  <a:lnTo>
                    <a:pt x="1247013" y="157657"/>
                  </a:lnTo>
                  <a:lnTo>
                    <a:pt x="1242720" y="162090"/>
                  </a:lnTo>
                  <a:lnTo>
                    <a:pt x="1235633" y="167360"/>
                  </a:lnTo>
                  <a:lnTo>
                    <a:pt x="1225854" y="173075"/>
                  </a:lnTo>
                  <a:lnTo>
                    <a:pt x="1225270" y="173355"/>
                  </a:lnTo>
                  <a:lnTo>
                    <a:pt x="1213612" y="178955"/>
                  </a:lnTo>
                  <a:lnTo>
                    <a:pt x="1213154" y="179146"/>
                  </a:lnTo>
                  <a:lnTo>
                    <a:pt x="1199032" y="184912"/>
                  </a:lnTo>
                  <a:lnTo>
                    <a:pt x="1199349" y="184810"/>
                  </a:lnTo>
                  <a:lnTo>
                    <a:pt x="1198727" y="185039"/>
                  </a:lnTo>
                  <a:lnTo>
                    <a:pt x="1199032" y="184912"/>
                  </a:lnTo>
                  <a:lnTo>
                    <a:pt x="1198676" y="185039"/>
                  </a:lnTo>
                  <a:lnTo>
                    <a:pt x="1182522" y="190792"/>
                  </a:lnTo>
                  <a:lnTo>
                    <a:pt x="1182268" y="190881"/>
                  </a:lnTo>
                  <a:lnTo>
                    <a:pt x="1163434" y="196786"/>
                  </a:lnTo>
                  <a:lnTo>
                    <a:pt x="1163650" y="196735"/>
                  </a:lnTo>
                  <a:lnTo>
                    <a:pt x="1142834" y="202577"/>
                  </a:lnTo>
                  <a:lnTo>
                    <a:pt x="1142682" y="202615"/>
                  </a:lnTo>
                  <a:lnTo>
                    <a:pt x="1120165" y="208318"/>
                  </a:lnTo>
                  <a:lnTo>
                    <a:pt x="1120013" y="208356"/>
                  </a:lnTo>
                  <a:lnTo>
                    <a:pt x="1069657" y="219417"/>
                  </a:lnTo>
                  <a:lnTo>
                    <a:pt x="1012825" y="229882"/>
                  </a:lnTo>
                  <a:lnTo>
                    <a:pt x="982268" y="234848"/>
                  </a:lnTo>
                  <a:lnTo>
                    <a:pt x="950379" y="239610"/>
                  </a:lnTo>
                  <a:lnTo>
                    <a:pt x="917257" y="244157"/>
                  </a:lnTo>
                  <a:lnTo>
                    <a:pt x="1090904" y="244157"/>
                  </a:lnTo>
                  <a:lnTo>
                    <a:pt x="1131824" y="234848"/>
                  </a:lnTo>
                  <a:lnTo>
                    <a:pt x="1151280" y="229882"/>
                  </a:lnTo>
                  <a:lnTo>
                    <a:pt x="1169619" y="224739"/>
                  </a:lnTo>
                  <a:lnTo>
                    <a:pt x="1209230" y="211620"/>
                  </a:lnTo>
                  <a:lnTo>
                    <a:pt x="1217295" y="208318"/>
                  </a:lnTo>
                  <a:lnTo>
                    <a:pt x="1225219" y="205079"/>
                  </a:lnTo>
                  <a:lnTo>
                    <a:pt x="1230414" y="202577"/>
                  </a:lnTo>
                  <a:lnTo>
                    <a:pt x="1239278" y="198323"/>
                  </a:lnTo>
                  <a:lnTo>
                    <a:pt x="1241996" y="196735"/>
                  </a:lnTo>
                  <a:lnTo>
                    <a:pt x="1251407" y="191236"/>
                  </a:lnTo>
                  <a:lnTo>
                    <a:pt x="1252004" y="190792"/>
                  </a:lnTo>
                  <a:lnTo>
                    <a:pt x="1260055" y="184810"/>
                  </a:lnTo>
                  <a:lnTo>
                    <a:pt x="1261630" y="183642"/>
                  </a:lnTo>
                  <a:lnTo>
                    <a:pt x="1266329" y="178790"/>
                  </a:lnTo>
                  <a:lnTo>
                    <a:pt x="1269911" y="175107"/>
                  </a:lnTo>
                  <a:lnTo>
                    <a:pt x="1271257" y="172821"/>
                  </a:lnTo>
                  <a:lnTo>
                    <a:pt x="1274191" y="167843"/>
                  </a:lnTo>
                  <a:lnTo>
                    <a:pt x="1274699" y="166966"/>
                  </a:lnTo>
                  <a:lnTo>
                    <a:pt x="1275829" y="165049"/>
                  </a:lnTo>
                  <a:lnTo>
                    <a:pt x="1276261" y="162915"/>
                  </a:lnTo>
                  <a:lnTo>
                    <a:pt x="1276553" y="161404"/>
                  </a:lnTo>
                  <a:lnTo>
                    <a:pt x="1277010" y="159131"/>
                  </a:lnTo>
                  <a:lnTo>
                    <a:pt x="1277416" y="157099"/>
                  </a:lnTo>
                  <a:lnTo>
                    <a:pt x="1278013" y="154101"/>
                  </a:lnTo>
                  <a:lnTo>
                    <a:pt x="1278420" y="152006"/>
                  </a:lnTo>
                  <a:lnTo>
                    <a:pt x="1279436" y="150291"/>
                  </a:lnTo>
                  <a:lnTo>
                    <a:pt x="1280160" y="149059"/>
                  </a:lnTo>
                  <a:lnTo>
                    <a:pt x="1281582" y="147599"/>
                  </a:lnTo>
                  <a:lnTo>
                    <a:pt x="1283779" y="145326"/>
                  </a:lnTo>
                  <a:lnTo>
                    <a:pt x="1284452" y="144640"/>
                  </a:lnTo>
                  <a:lnTo>
                    <a:pt x="1285557" y="143814"/>
                  </a:lnTo>
                  <a:lnTo>
                    <a:pt x="1291005" y="139763"/>
                  </a:lnTo>
                  <a:lnTo>
                    <a:pt x="1291539" y="139357"/>
                  </a:lnTo>
                  <a:lnTo>
                    <a:pt x="1292352" y="138887"/>
                  </a:lnTo>
                  <a:lnTo>
                    <a:pt x="1300886" y="133908"/>
                  </a:lnTo>
                  <a:lnTo>
                    <a:pt x="1301305" y="133667"/>
                  </a:lnTo>
                  <a:lnTo>
                    <a:pt x="1301915" y="133375"/>
                  </a:lnTo>
                  <a:lnTo>
                    <a:pt x="1313230" y="127927"/>
                  </a:lnTo>
                  <a:lnTo>
                    <a:pt x="1313561" y="127774"/>
                  </a:lnTo>
                  <a:lnTo>
                    <a:pt x="1314018" y="127584"/>
                  </a:lnTo>
                  <a:lnTo>
                    <a:pt x="1327873" y="121920"/>
                  </a:lnTo>
                  <a:lnTo>
                    <a:pt x="1328140" y="121805"/>
                  </a:lnTo>
                  <a:lnTo>
                    <a:pt x="1384363" y="104140"/>
                  </a:lnTo>
                  <a:lnTo>
                    <a:pt x="1431442" y="92786"/>
                  </a:lnTo>
                  <a:lnTo>
                    <a:pt x="1485188" y="81991"/>
                  </a:lnTo>
                  <a:lnTo>
                    <a:pt x="1544916" y="71882"/>
                  </a:lnTo>
                  <a:lnTo>
                    <a:pt x="1609928" y="62572"/>
                  </a:lnTo>
                  <a:lnTo>
                    <a:pt x="1679486" y="54178"/>
                  </a:lnTo>
                  <a:lnTo>
                    <a:pt x="1753069" y="46774"/>
                  </a:lnTo>
                  <a:lnTo>
                    <a:pt x="1829930" y="40500"/>
                  </a:lnTo>
                  <a:lnTo>
                    <a:pt x="1909406" y="35433"/>
                  </a:lnTo>
                  <a:lnTo>
                    <a:pt x="1990839" y="31699"/>
                  </a:lnTo>
                  <a:lnTo>
                    <a:pt x="2073630" y="29375"/>
                  </a:lnTo>
                  <a:lnTo>
                    <a:pt x="2157196" y="2857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258BA3E9-74BF-8E36-568B-809B21CE1525}"/>
                </a:ext>
              </a:extLst>
            </p:cNvPr>
            <p:cNvSpPr/>
            <p:nvPr/>
          </p:nvSpPr>
          <p:spPr>
            <a:xfrm>
              <a:off x="2209725" y="5194635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11">
            <a:extLst>
              <a:ext uri="{FF2B5EF4-FFF2-40B4-BE49-F238E27FC236}">
                <a16:creationId xmlns:a16="http://schemas.microsoft.com/office/drawing/2014/main" id="{B9BDAF42-E2EA-02F8-C268-C1D51DBDF2F3}"/>
              </a:ext>
            </a:extLst>
          </p:cNvPr>
          <p:cNvSpPr txBox="1"/>
          <p:nvPr/>
        </p:nvSpPr>
        <p:spPr>
          <a:xfrm>
            <a:off x="1748777" y="4261328"/>
            <a:ext cx="370205" cy="310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3980">
              <a:spcBef>
                <a:spcPts val="400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F2EA7223-1424-D7DD-2679-A86EA51BFADB}"/>
              </a:ext>
            </a:extLst>
          </p:cNvPr>
          <p:cNvSpPr txBox="1"/>
          <p:nvPr/>
        </p:nvSpPr>
        <p:spPr>
          <a:xfrm>
            <a:off x="1363645" y="4716160"/>
            <a:ext cx="1125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cs typeface="Calibri"/>
              </a:rPr>
              <a:t>Unit of the </a:t>
            </a:r>
            <a:r>
              <a:rPr sz="1400" b="1" dirty="0">
                <a:solidFill>
                  <a:prstClr val="black"/>
                </a:solidFill>
                <a:cs typeface="Calibri"/>
              </a:rPr>
              <a:t> </a:t>
            </a:r>
            <a:r>
              <a:rPr sz="1400" b="1" spc="-5" dirty="0">
                <a:solidFill>
                  <a:prstClr val="black"/>
                </a:solidFill>
                <a:cs typeface="Calibri"/>
              </a:rPr>
              <a:t>Clique</a:t>
            </a:r>
            <a:r>
              <a:rPr sz="1400" b="1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1400" b="1" spc="-10" dirty="0">
                <a:solidFill>
                  <a:prstClr val="black"/>
                </a:solidFill>
                <a:cs typeface="Calibri"/>
              </a:rPr>
              <a:t>decoder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33" name="object 7">
            <a:extLst>
              <a:ext uri="{FF2B5EF4-FFF2-40B4-BE49-F238E27FC236}">
                <a16:creationId xmlns:a16="http://schemas.microsoft.com/office/drawing/2014/main" id="{4AF84388-437D-B9E2-27AE-E9033D8EFC8D}"/>
              </a:ext>
            </a:extLst>
          </p:cNvPr>
          <p:cNvGrpSpPr/>
          <p:nvPr/>
        </p:nvGrpSpPr>
        <p:grpSpPr>
          <a:xfrm>
            <a:off x="1058535" y="2302501"/>
            <a:ext cx="1279525" cy="542925"/>
            <a:chOff x="1236734" y="3060052"/>
            <a:chExt cx="1279525" cy="542925"/>
          </a:xfrm>
        </p:grpSpPr>
        <p:sp>
          <p:nvSpPr>
            <p:cNvPr id="134" name="object 8">
              <a:extLst>
                <a:ext uri="{FF2B5EF4-FFF2-40B4-BE49-F238E27FC236}">
                  <a16:creationId xmlns:a16="http://schemas.microsoft.com/office/drawing/2014/main" id="{B0941089-4CB4-6F6C-345A-E454471E81F4}"/>
                </a:ext>
              </a:extLst>
            </p:cNvPr>
            <p:cNvSpPr/>
            <p:nvPr/>
          </p:nvSpPr>
          <p:spPr>
            <a:xfrm>
              <a:off x="1243084" y="3114863"/>
              <a:ext cx="1266825" cy="481965"/>
            </a:xfrm>
            <a:custGeom>
              <a:avLst/>
              <a:gdLst/>
              <a:ahLst/>
              <a:cxnLst/>
              <a:rect l="l" t="t" r="r" b="b"/>
              <a:pathLst>
                <a:path w="1266825" h="481964">
                  <a:moveTo>
                    <a:pt x="1266682" y="0"/>
                  </a:moveTo>
                  <a:lnTo>
                    <a:pt x="1224051" y="17514"/>
                  </a:lnTo>
                  <a:lnTo>
                    <a:pt x="1153209" y="27686"/>
                  </a:lnTo>
                  <a:lnTo>
                    <a:pt x="1106841" y="32184"/>
                  </a:lnTo>
                  <a:lnTo>
                    <a:pt x="1053968" y="36230"/>
                  </a:lnTo>
                  <a:lnTo>
                    <a:pt x="995182" y="39778"/>
                  </a:lnTo>
                  <a:lnTo>
                    <a:pt x="931078" y="42782"/>
                  </a:lnTo>
                  <a:lnTo>
                    <a:pt x="862248" y="45198"/>
                  </a:lnTo>
                  <a:lnTo>
                    <a:pt x="789286" y="46980"/>
                  </a:lnTo>
                  <a:lnTo>
                    <a:pt x="712786" y="48083"/>
                  </a:lnTo>
                  <a:lnTo>
                    <a:pt x="633341" y="48460"/>
                  </a:lnTo>
                  <a:lnTo>
                    <a:pt x="553896" y="48083"/>
                  </a:lnTo>
                  <a:lnTo>
                    <a:pt x="477396" y="46980"/>
                  </a:lnTo>
                  <a:lnTo>
                    <a:pt x="404434" y="45198"/>
                  </a:lnTo>
                  <a:lnTo>
                    <a:pt x="335604" y="42782"/>
                  </a:lnTo>
                  <a:lnTo>
                    <a:pt x="271499" y="39778"/>
                  </a:lnTo>
                  <a:lnTo>
                    <a:pt x="212714" y="36230"/>
                  </a:lnTo>
                  <a:lnTo>
                    <a:pt x="159840" y="32184"/>
                  </a:lnTo>
                  <a:lnTo>
                    <a:pt x="113473" y="27686"/>
                  </a:lnTo>
                  <a:lnTo>
                    <a:pt x="74205" y="22781"/>
                  </a:lnTo>
                  <a:lnTo>
                    <a:pt x="19342" y="11932"/>
                  </a:lnTo>
                  <a:lnTo>
                    <a:pt x="0" y="0"/>
                  </a:lnTo>
                  <a:lnTo>
                    <a:pt x="0" y="433083"/>
                  </a:lnTo>
                  <a:lnTo>
                    <a:pt x="42631" y="450598"/>
                  </a:lnTo>
                  <a:lnTo>
                    <a:pt x="113473" y="460770"/>
                  </a:lnTo>
                  <a:lnTo>
                    <a:pt x="159840" y="465268"/>
                  </a:lnTo>
                  <a:lnTo>
                    <a:pt x="212714" y="469314"/>
                  </a:lnTo>
                  <a:lnTo>
                    <a:pt x="271499" y="472862"/>
                  </a:lnTo>
                  <a:lnTo>
                    <a:pt x="335604" y="475866"/>
                  </a:lnTo>
                  <a:lnTo>
                    <a:pt x="404434" y="478282"/>
                  </a:lnTo>
                  <a:lnTo>
                    <a:pt x="477396" y="480064"/>
                  </a:lnTo>
                  <a:lnTo>
                    <a:pt x="553896" y="481167"/>
                  </a:lnTo>
                  <a:lnTo>
                    <a:pt x="633341" y="481544"/>
                  </a:lnTo>
                  <a:lnTo>
                    <a:pt x="712786" y="481167"/>
                  </a:lnTo>
                  <a:lnTo>
                    <a:pt x="789286" y="480064"/>
                  </a:lnTo>
                  <a:lnTo>
                    <a:pt x="862248" y="478282"/>
                  </a:lnTo>
                  <a:lnTo>
                    <a:pt x="931078" y="475866"/>
                  </a:lnTo>
                  <a:lnTo>
                    <a:pt x="995182" y="472862"/>
                  </a:lnTo>
                  <a:lnTo>
                    <a:pt x="1053968" y="469314"/>
                  </a:lnTo>
                  <a:lnTo>
                    <a:pt x="1106841" y="465268"/>
                  </a:lnTo>
                  <a:lnTo>
                    <a:pt x="1153209" y="460770"/>
                  </a:lnTo>
                  <a:lnTo>
                    <a:pt x="1192476" y="455865"/>
                  </a:lnTo>
                  <a:lnTo>
                    <a:pt x="1247339" y="445016"/>
                  </a:lnTo>
                  <a:lnTo>
                    <a:pt x="1266682" y="433083"/>
                  </a:lnTo>
                  <a:lnTo>
                    <a:pt x="1266682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9">
              <a:extLst>
                <a:ext uri="{FF2B5EF4-FFF2-40B4-BE49-F238E27FC236}">
                  <a16:creationId xmlns:a16="http://schemas.microsoft.com/office/drawing/2014/main" id="{F28F0EA3-8F78-F509-E2A0-BE2EAD2DE1CA}"/>
                </a:ext>
              </a:extLst>
            </p:cNvPr>
            <p:cNvSpPr/>
            <p:nvPr/>
          </p:nvSpPr>
          <p:spPr>
            <a:xfrm>
              <a:off x="1243084" y="3066402"/>
              <a:ext cx="1266825" cy="97155"/>
            </a:xfrm>
            <a:custGeom>
              <a:avLst/>
              <a:gdLst/>
              <a:ahLst/>
              <a:cxnLst/>
              <a:rect l="l" t="t" r="r" b="b"/>
              <a:pathLst>
                <a:path w="1266825" h="97155">
                  <a:moveTo>
                    <a:pt x="633341" y="0"/>
                  </a:moveTo>
                  <a:lnTo>
                    <a:pt x="553896" y="377"/>
                  </a:lnTo>
                  <a:lnTo>
                    <a:pt x="477396" y="1480"/>
                  </a:lnTo>
                  <a:lnTo>
                    <a:pt x="404434" y="3261"/>
                  </a:lnTo>
                  <a:lnTo>
                    <a:pt x="335604" y="5677"/>
                  </a:lnTo>
                  <a:lnTo>
                    <a:pt x="271499" y="8682"/>
                  </a:lnTo>
                  <a:lnTo>
                    <a:pt x="212714" y="12230"/>
                  </a:lnTo>
                  <a:lnTo>
                    <a:pt x="159840" y="16276"/>
                  </a:lnTo>
                  <a:lnTo>
                    <a:pt x="113473" y="20774"/>
                  </a:lnTo>
                  <a:lnTo>
                    <a:pt x="74205" y="25679"/>
                  </a:lnTo>
                  <a:lnTo>
                    <a:pt x="19342" y="36528"/>
                  </a:lnTo>
                  <a:lnTo>
                    <a:pt x="0" y="48460"/>
                  </a:lnTo>
                  <a:lnTo>
                    <a:pt x="4934" y="54539"/>
                  </a:lnTo>
                  <a:lnTo>
                    <a:pt x="42631" y="65975"/>
                  </a:lnTo>
                  <a:lnTo>
                    <a:pt x="113473" y="76147"/>
                  </a:lnTo>
                  <a:lnTo>
                    <a:pt x="159840" y="80645"/>
                  </a:lnTo>
                  <a:lnTo>
                    <a:pt x="212714" y="84690"/>
                  </a:lnTo>
                  <a:lnTo>
                    <a:pt x="271499" y="88238"/>
                  </a:lnTo>
                  <a:lnTo>
                    <a:pt x="335604" y="91243"/>
                  </a:lnTo>
                  <a:lnTo>
                    <a:pt x="404434" y="93659"/>
                  </a:lnTo>
                  <a:lnTo>
                    <a:pt x="477396" y="95441"/>
                  </a:lnTo>
                  <a:lnTo>
                    <a:pt x="553896" y="96543"/>
                  </a:lnTo>
                  <a:lnTo>
                    <a:pt x="633341" y="96921"/>
                  </a:lnTo>
                  <a:lnTo>
                    <a:pt x="712786" y="96543"/>
                  </a:lnTo>
                  <a:lnTo>
                    <a:pt x="789286" y="95441"/>
                  </a:lnTo>
                  <a:lnTo>
                    <a:pt x="862248" y="93659"/>
                  </a:lnTo>
                  <a:lnTo>
                    <a:pt x="931078" y="91243"/>
                  </a:lnTo>
                  <a:lnTo>
                    <a:pt x="995182" y="88238"/>
                  </a:lnTo>
                  <a:lnTo>
                    <a:pt x="1053968" y="84690"/>
                  </a:lnTo>
                  <a:lnTo>
                    <a:pt x="1106841" y="80645"/>
                  </a:lnTo>
                  <a:lnTo>
                    <a:pt x="1153209" y="76147"/>
                  </a:lnTo>
                  <a:lnTo>
                    <a:pt x="1192476" y="71242"/>
                  </a:lnTo>
                  <a:lnTo>
                    <a:pt x="1247339" y="60392"/>
                  </a:lnTo>
                  <a:lnTo>
                    <a:pt x="1266682" y="48460"/>
                  </a:lnTo>
                  <a:lnTo>
                    <a:pt x="1261748" y="42381"/>
                  </a:lnTo>
                  <a:lnTo>
                    <a:pt x="1224051" y="30945"/>
                  </a:lnTo>
                  <a:lnTo>
                    <a:pt x="1153209" y="20774"/>
                  </a:lnTo>
                  <a:lnTo>
                    <a:pt x="1106841" y="16276"/>
                  </a:lnTo>
                  <a:lnTo>
                    <a:pt x="1053968" y="12230"/>
                  </a:lnTo>
                  <a:lnTo>
                    <a:pt x="995182" y="8682"/>
                  </a:lnTo>
                  <a:lnTo>
                    <a:pt x="931078" y="5677"/>
                  </a:lnTo>
                  <a:lnTo>
                    <a:pt x="862248" y="3261"/>
                  </a:lnTo>
                  <a:lnTo>
                    <a:pt x="789286" y="1480"/>
                  </a:lnTo>
                  <a:lnTo>
                    <a:pt x="712786" y="377"/>
                  </a:lnTo>
                  <a:lnTo>
                    <a:pt x="633341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10">
              <a:extLst>
                <a:ext uri="{FF2B5EF4-FFF2-40B4-BE49-F238E27FC236}">
                  <a16:creationId xmlns:a16="http://schemas.microsoft.com/office/drawing/2014/main" id="{8B676108-9B0F-D4A4-2601-2439DB1B44CE}"/>
                </a:ext>
              </a:extLst>
            </p:cNvPr>
            <p:cNvSpPr/>
            <p:nvPr/>
          </p:nvSpPr>
          <p:spPr>
            <a:xfrm>
              <a:off x="1243084" y="3066402"/>
              <a:ext cx="1266825" cy="530225"/>
            </a:xfrm>
            <a:custGeom>
              <a:avLst/>
              <a:gdLst/>
              <a:ahLst/>
              <a:cxnLst/>
              <a:rect l="l" t="t" r="r" b="b"/>
              <a:pathLst>
                <a:path w="1266825" h="530225">
                  <a:moveTo>
                    <a:pt x="1266683" y="48460"/>
                  </a:moveTo>
                  <a:lnTo>
                    <a:pt x="1224051" y="65975"/>
                  </a:lnTo>
                  <a:lnTo>
                    <a:pt x="1153209" y="76147"/>
                  </a:lnTo>
                  <a:lnTo>
                    <a:pt x="1106842" y="80645"/>
                  </a:lnTo>
                  <a:lnTo>
                    <a:pt x="1053968" y="84690"/>
                  </a:lnTo>
                  <a:lnTo>
                    <a:pt x="995183" y="88238"/>
                  </a:lnTo>
                  <a:lnTo>
                    <a:pt x="931078" y="91243"/>
                  </a:lnTo>
                  <a:lnTo>
                    <a:pt x="862248" y="93659"/>
                  </a:lnTo>
                  <a:lnTo>
                    <a:pt x="789286" y="95441"/>
                  </a:lnTo>
                  <a:lnTo>
                    <a:pt x="712786" y="96543"/>
                  </a:lnTo>
                  <a:lnTo>
                    <a:pt x="633341" y="96921"/>
                  </a:lnTo>
                  <a:lnTo>
                    <a:pt x="553896" y="96543"/>
                  </a:lnTo>
                  <a:lnTo>
                    <a:pt x="477396" y="95441"/>
                  </a:lnTo>
                  <a:lnTo>
                    <a:pt x="404434" y="93659"/>
                  </a:lnTo>
                  <a:lnTo>
                    <a:pt x="335604" y="91243"/>
                  </a:lnTo>
                  <a:lnTo>
                    <a:pt x="271499" y="88238"/>
                  </a:lnTo>
                  <a:lnTo>
                    <a:pt x="212714" y="84690"/>
                  </a:lnTo>
                  <a:lnTo>
                    <a:pt x="159840" y="80645"/>
                  </a:lnTo>
                  <a:lnTo>
                    <a:pt x="113473" y="76147"/>
                  </a:lnTo>
                  <a:lnTo>
                    <a:pt x="74205" y="71242"/>
                  </a:lnTo>
                  <a:lnTo>
                    <a:pt x="19342" y="60392"/>
                  </a:lnTo>
                  <a:lnTo>
                    <a:pt x="0" y="48460"/>
                  </a:lnTo>
                  <a:lnTo>
                    <a:pt x="4934" y="42381"/>
                  </a:lnTo>
                  <a:lnTo>
                    <a:pt x="42631" y="30945"/>
                  </a:lnTo>
                  <a:lnTo>
                    <a:pt x="113473" y="20774"/>
                  </a:lnTo>
                  <a:lnTo>
                    <a:pt x="159840" y="16276"/>
                  </a:lnTo>
                  <a:lnTo>
                    <a:pt x="212714" y="12230"/>
                  </a:lnTo>
                  <a:lnTo>
                    <a:pt x="271499" y="8682"/>
                  </a:lnTo>
                  <a:lnTo>
                    <a:pt x="335604" y="5677"/>
                  </a:lnTo>
                  <a:lnTo>
                    <a:pt x="404434" y="3261"/>
                  </a:lnTo>
                  <a:lnTo>
                    <a:pt x="477396" y="1480"/>
                  </a:lnTo>
                  <a:lnTo>
                    <a:pt x="553896" y="377"/>
                  </a:lnTo>
                  <a:lnTo>
                    <a:pt x="633341" y="0"/>
                  </a:lnTo>
                  <a:lnTo>
                    <a:pt x="712786" y="377"/>
                  </a:lnTo>
                  <a:lnTo>
                    <a:pt x="789286" y="1480"/>
                  </a:lnTo>
                  <a:lnTo>
                    <a:pt x="862248" y="3261"/>
                  </a:lnTo>
                  <a:lnTo>
                    <a:pt x="931078" y="5677"/>
                  </a:lnTo>
                  <a:lnTo>
                    <a:pt x="995183" y="8682"/>
                  </a:lnTo>
                  <a:lnTo>
                    <a:pt x="1053968" y="12230"/>
                  </a:lnTo>
                  <a:lnTo>
                    <a:pt x="1106842" y="16276"/>
                  </a:lnTo>
                  <a:lnTo>
                    <a:pt x="1153209" y="20774"/>
                  </a:lnTo>
                  <a:lnTo>
                    <a:pt x="1192477" y="25679"/>
                  </a:lnTo>
                  <a:lnTo>
                    <a:pt x="1247340" y="36528"/>
                  </a:lnTo>
                  <a:lnTo>
                    <a:pt x="1266683" y="48460"/>
                  </a:lnTo>
                  <a:lnTo>
                    <a:pt x="1266683" y="481545"/>
                  </a:lnTo>
                  <a:lnTo>
                    <a:pt x="1224051" y="499060"/>
                  </a:lnTo>
                  <a:lnTo>
                    <a:pt x="1153209" y="509231"/>
                  </a:lnTo>
                  <a:lnTo>
                    <a:pt x="1106842" y="513729"/>
                  </a:lnTo>
                  <a:lnTo>
                    <a:pt x="1053968" y="517775"/>
                  </a:lnTo>
                  <a:lnTo>
                    <a:pt x="995183" y="521323"/>
                  </a:lnTo>
                  <a:lnTo>
                    <a:pt x="931078" y="524328"/>
                  </a:lnTo>
                  <a:lnTo>
                    <a:pt x="862248" y="526744"/>
                  </a:lnTo>
                  <a:lnTo>
                    <a:pt x="789286" y="528525"/>
                  </a:lnTo>
                  <a:lnTo>
                    <a:pt x="712786" y="529628"/>
                  </a:lnTo>
                  <a:lnTo>
                    <a:pt x="633341" y="530006"/>
                  </a:lnTo>
                  <a:lnTo>
                    <a:pt x="553896" y="529628"/>
                  </a:lnTo>
                  <a:lnTo>
                    <a:pt x="477396" y="528525"/>
                  </a:lnTo>
                  <a:lnTo>
                    <a:pt x="404434" y="526744"/>
                  </a:lnTo>
                  <a:lnTo>
                    <a:pt x="335604" y="524328"/>
                  </a:lnTo>
                  <a:lnTo>
                    <a:pt x="271499" y="521323"/>
                  </a:lnTo>
                  <a:lnTo>
                    <a:pt x="212714" y="517775"/>
                  </a:lnTo>
                  <a:lnTo>
                    <a:pt x="159840" y="513729"/>
                  </a:lnTo>
                  <a:lnTo>
                    <a:pt x="113473" y="509231"/>
                  </a:lnTo>
                  <a:lnTo>
                    <a:pt x="74205" y="504326"/>
                  </a:lnTo>
                  <a:lnTo>
                    <a:pt x="19342" y="493477"/>
                  </a:lnTo>
                  <a:lnTo>
                    <a:pt x="0" y="481545"/>
                  </a:lnTo>
                  <a:lnTo>
                    <a:pt x="0" y="48460"/>
                  </a:lnTo>
                </a:path>
              </a:pathLst>
            </a:custGeom>
            <a:ln w="127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7" name="object 11">
            <a:extLst>
              <a:ext uri="{FF2B5EF4-FFF2-40B4-BE49-F238E27FC236}">
                <a16:creationId xmlns:a16="http://schemas.microsoft.com/office/drawing/2014/main" id="{D1094E9F-F17A-F3ED-6564-7FE23E11B845}"/>
              </a:ext>
            </a:extLst>
          </p:cNvPr>
          <p:cNvSpPr txBox="1"/>
          <p:nvPr/>
        </p:nvSpPr>
        <p:spPr>
          <a:xfrm>
            <a:off x="1330308" y="2359028"/>
            <a:ext cx="73596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445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prstClr val="black"/>
                </a:solidFill>
                <a:cs typeface="Calibri"/>
              </a:rPr>
              <a:t>CLIQUE </a:t>
            </a:r>
            <a:r>
              <a:rPr sz="1400" b="1" dirty="0">
                <a:solidFill>
                  <a:prstClr val="black"/>
                </a:solidFill>
                <a:cs typeface="Calibri"/>
              </a:rPr>
              <a:t> D</a:t>
            </a:r>
            <a:r>
              <a:rPr sz="1400" b="1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1400" b="1" spc="-15" dirty="0">
                <a:solidFill>
                  <a:prstClr val="black"/>
                </a:solidFill>
                <a:cs typeface="Calibri"/>
              </a:rPr>
              <a:t>C</a:t>
            </a:r>
            <a:r>
              <a:rPr sz="1400" b="1" dirty="0">
                <a:solidFill>
                  <a:prstClr val="black"/>
                </a:solidFill>
                <a:cs typeface="Calibri"/>
              </a:rPr>
              <a:t>ODER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38" name="object 12">
            <a:extLst>
              <a:ext uri="{FF2B5EF4-FFF2-40B4-BE49-F238E27FC236}">
                <a16:creationId xmlns:a16="http://schemas.microsoft.com/office/drawing/2014/main" id="{C18B10ED-FB44-C014-2272-458DE1AA3113}"/>
              </a:ext>
            </a:extLst>
          </p:cNvPr>
          <p:cNvGrpSpPr/>
          <p:nvPr/>
        </p:nvGrpSpPr>
        <p:grpSpPr>
          <a:xfrm>
            <a:off x="1524898" y="3585505"/>
            <a:ext cx="2480945" cy="1076960"/>
            <a:chOff x="1703097" y="4343056"/>
            <a:chExt cx="2480945" cy="1076960"/>
          </a:xfrm>
        </p:grpSpPr>
        <p:sp>
          <p:nvSpPr>
            <p:cNvPr id="139" name="object 13">
              <a:extLst>
                <a:ext uri="{FF2B5EF4-FFF2-40B4-BE49-F238E27FC236}">
                  <a16:creationId xmlns:a16="http://schemas.microsoft.com/office/drawing/2014/main" id="{117DA4C0-B24C-A594-D6F8-D982EF384BB6}"/>
                </a:ext>
              </a:extLst>
            </p:cNvPr>
            <p:cNvSpPr/>
            <p:nvPr/>
          </p:nvSpPr>
          <p:spPr>
            <a:xfrm>
              <a:off x="1709445" y="4349406"/>
              <a:ext cx="2474595" cy="1070610"/>
            </a:xfrm>
            <a:custGeom>
              <a:avLst/>
              <a:gdLst/>
              <a:ahLst/>
              <a:cxnLst/>
              <a:rect l="l" t="t" r="r" b="b"/>
              <a:pathLst>
                <a:path w="2474595" h="1070610">
                  <a:moveTo>
                    <a:pt x="370116" y="0"/>
                  </a:moveTo>
                  <a:lnTo>
                    <a:pt x="0" y="0"/>
                  </a:lnTo>
                  <a:lnTo>
                    <a:pt x="0" y="310184"/>
                  </a:lnTo>
                  <a:lnTo>
                    <a:pt x="370116" y="310184"/>
                  </a:lnTo>
                  <a:lnTo>
                    <a:pt x="370116" y="0"/>
                  </a:lnTo>
                  <a:close/>
                </a:path>
                <a:path w="2474595" h="1070610">
                  <a:moveTo>
                    <a:pt x="2474391" y="604431"/>
                  </a:moveTo>
                  <a:lnTo>
                    <a:pt x="2473947" y="575868"/>
                  </a:lnTo>
                  <a:lnTo>
                    <a:pt x="2398649" y="577049"/>
                  </a:lnTo>
                  <a:lnTo>
                    <a:pt x="2323731" y="580491"/>
                  </a:lnTo>
                  <a:lnTo>
                    <a:pt x="2249995" y="586054"/>
                  </a:lnTo>
                  <a:lnTo>
                    <a:pt x="2178024" y="593585"/>
                  </a:lnTo>
                  <a:lnTo>
                    <a:pt x="2108403" y="602932"/>
                  </a:lnTo>
                  <a:lnTo>
                    <a:pt x="2041690" y="613943"/>
                  </a:lnTo>
                  <a:lnTo>
                    <a:pt x="1978545" y="626465"/>
                  </a:lnTo>
                  <a:lnTo>
                    <a:pt x="1919325" y="640397"/>
                  </a:lnTo>
                  <a:lnTo>
                    <a:pt x="1864791" y="655561"/>
                  </a:lnTo>
                  <a:lnTo>
                    <a:pt x="1815426" y="671842"/>
                  </a:lnTo>
                  <a:lnTo>
                    <a:pt x="1771764" y="689140"/>
                  </a:lnTo>
                  <a:lnTo>
                    <a:pt x="1734312" y="707402"/>
                  </a:lnTo>
                  <a:lnTo>
                    <a:pt x="1690712" y="736777"/>
                  </a:lnTo>
                  <a:lnTo>
                    <a:pt x="1663890" y="769937"/>
                  </a:lnTo>
                  <a:lnTo>
                    <a:pt x="1657121" y="801535"/>
                  </a:lnTo>
                  <a:lnTo>
                    <a:pt x="1654683" y="808342"/>
                  </a:lnTo>
                  <a:lnTo>
                    <a:pt x="1650288" y="815784"/>
                  </a:lnTo>
                  <a:lnTo>
                    <a:pt x="1643748" y="823772"/>
                  </a:lnTo>
                  <a:lnTo>
                    <a:pt x="1635048" y="832129"/>
                  </a:lnTo>
                  <a:lnTo>
                    <a:pt x="1634439" y="832599"/>
                  </a:lnTo>
                  <a:lnTo>
                    <a:pt x="1624215" y="840689"/>
                  </a:lnTo>
                  <a:lnTo>
                    <a:pt x="1623695" y="841032"/>
                  </a:lnTo>
                  <a:lnTo>
                    <a:pt x="1611312" y="849350"/>
                  </a:lnTo>
                  <a:lnTo>
                    <a:pt x="1610893" y="849591"/>
                  </a:lnTo>
                  <a:lnTo>
                    <a:pt x="1596466" y="858024"/>
                  </a:lnTo>
                  <a:lnTo>
                    <a:pt x="1596809" y="857846"/>
                  </a:lnTo>
                  <a:lnTo>
                    <a:pt x="1596161" y="858202"/>
                  </a:lnTo>
                  <a:lnTo>
                    <a:pt x="1596466" y="858024"/>
                  </a:lnTo>
                  <a:lnTo>
                    <a:pt x="1596110" y="858202"/>
                  </a:lnTo>
                  <a:lnTo>
                    <a:pt x="1580070" y="866495"/>
                  </a:lnTo>
                  <a:lnTo>
                    <a:pt x="1579778" y="866635"/>
                  </a:lnTo>
                  <a:lnTo>
                    <a:pt x="1579460" y="866775"/>
                  </a:lnTo>
                  <a:lnTo>
                    <a:pt x="1561299" y="875157"/>
                  </a:lnTo>
                  <a:lnTo>
                    <a:pt x="1561566" y="875055"/>
                  </a:lnTo>
                  <a:lnTo>
                    <a:pt x="1541386" y="883450"/>
                  </a:lnTo>
                  <a:lnTo>
                    <a:pt x="1541221" y="883513"/>
                  </a:lnTo>
                  <a:lnTo>
                    <a:pt x="1519618" y="891679"/>
                  </a:lnTo>
                  <a:lnTo>
                    <a:pt x="1519428" y="891743"/>
                  </a:lnTo>
                  <a:lnTo>
                    <a:pt x="1496339" y="899706"/>
                  </a:lnTo>
                  <a:lnTo>
                    <a:pt x="1496161" y="899769"/>
                  </a:lnTo>
                  <a:lnTo>
                    <a:pt x="1471637" y="907516"/>
                  </a:lnTo>
                  <a:lnTo>
                    <a:pt x="1471485" y="907567"/>
                  </a:lnTo>
                  <a:lnTo>
                    <a:pt x="1445425" y="915111"/>
                  </a:lnTo>
                  <a:lnTo>
                    <a:pt x="1445602" y="915073"/>
                  </a:lnTo>
                  <a:lnTo>
                    <a:pt x="1418297" y="922350"/>
                  </a:lnTo>
                  <a:lnTo>
                    <a:pt x="1418158" y="922388"/>
                  </a:lnTo>
                  <a:lnTo>
                    <a:pt x="1389786" y="929347"/>
                  </a:lnTo>
                  <a:lnTo>
                    <a:pt x="1389634" y="929386"/>
                  </a:lnTo>
                  <a:lnTo>
                    <a:pt x="1360271" y="936015"/>
                  </a:lnTo>
                  <a:lnTo>
                    <a:pt x="1360093" y="936053"/>
                  </a:lnTo>
                  <a:lnTo>
                    <a:pt x="1297978" y="948372"/>
                  </a:lnTo>
                  <a:lnTo>
                    <a:pt x="1297825" y="948397"/>
                  </a:lnTo>
                  <a:lnTo>
                    <a:pt x="1232141" y="959243"/>
                  </a:lnTo>
                  <a:lnTo>
                    <a:pt x="1231950" y="959269"/>
                  </a:lnTo>
                  <a:lnTo>
                    <a:pt x="1163345" y="968489"/>
                  </a:lnTo>
                  <a:lnTo>
                    <a:pt x="1163142" y="968514"/>
                  </a:lnTo>
                  <a:lnTo>
                    <a:pt x="1092225" y="975931"/>
                  </a:lnTo>
                  <a:lnTo>
                    <a:pt x="1091984" y="975956"/>
                  </a:lnTo>
                  <a:lnTo>
                    <a:pt x="1019378" y="981443"/>
                  </a:lnTo>
                  <a:lnTo>
                    <a:pt x="1018882" y="981468"/>
                  </a:lnTo>
                  <a:lnTo>
                    <a:pt x="955814" y="984059"/>
                  </a:lnTo>
                  <a:lnTo>
                    <a:pt x="954709" y="927227"/>
                  </a:lnTo>
                  <a:lnTo>
                    <a:pt x="870394" y="1000315"/>
                  </a:lnTo>
                  <a:lnTo>
                    <a:pt x="957491" y="1070076"/>
                  </a:lnTo>
                  <a:lnTo>
                    <a:pt x="956373" y="1013206"/>
                  </a:lnTo>
                  <a:lnTo>
                    <a:pt x="956373" y="1012634"/>
                  </a:lnTo>
                  <a:lnTo>
                    <a:pt x="1020787" y="1009980"/>
                  </a:lnTo>
                  <a:lnTo>
                    <a:pt x="1094562" y="1004417"/>
                  </a:lnTo>
                  <a:lnTo>
                    <a:pt x="1166520" y="996886"/>
                  </a:lnTo>
                  <a:lnTo>
                    <a:pt x="1236154" y="987539"/>
                  </a:lnTo>
                  <a:lnTo>
                    <a:pt x="1272933" y="981468"/>
                  </a:lnTo>
                  <a:lnTo>
                    <a:pt x="1273111" y="981443"/>
                  </a:lnTo>
                  <a:lnTo>
                    <a:pt x="1302867" y="976528"/>
                  </a:lnTo>
                  <a:lnTo>
                    <a:pt x="1305852" y="975931"/>
                  </a:lnTo>
                  <a:lnTo>
                    <a:pt x="1343406" y="968489"/>
                  </a:lnTo>
                  <a:lnTo>
                    <a:pt x="1366012" y="964006"/>
                  </a:lnTo>
                  <a:lnTo>
                    <a:pt x="1387106" y="959243"/>
                  </a:lnTo>
                  <a:lnTo>
                    <a:pt x="1396199" y="957199"/>
                  </a:lnTo>
                  <a:lnTo>
                    <a:pt x="1453108" y="942644"/>
                  </a:lnTo>
                  <a:lnTo>
                    <a:pt x="1497368" y="929347"/>
                  </a:lnTo>
                  <a:lnTo>
                    <a:pt x="1505127" y="926896"/>
                  </a:lnTo>
                  <a:lnTo>
                    <a:pt x="1518310" y="922350"/>
                  </a:lnTo>
                  <a:lnTo>
                    <a:pt x="1529130" y="918629"/>
                  </a:lnTo>
                  <a:lnTo>
                    <a:pt x="1538541" y="915073"/>
                  </a:lnTo>
                  <a:lnTo>
                    <a:pt x="1551698" y="910094"/>
                  </a:lnTo>
                  <a:lnTo>
                    <a:pt x="1557921" y="907516"/>
                  </a:lnTo>
                  <a:lnTo>
                    <a:pt x="1572793" y="901331"/>
                  </a:lnTo>
                  <a:lnTo>
                    <a:pt x="1576298" y="899706"/>
                  </a:lnTo>
                  <a:lnTo>
                    <a:pt x="1592326" y="892314"/>
                  </a:lnTo>
                  <a:lnTo>
                    <a:pt x="1593557" y="891679"/>
                  </a:lnTo>
                  <a:lnTo>
                    <a:pt x="1609496" y="883450"/>
                  </a:lnTo>
                  <a:lnTo>
                    <a:pt x="1610245" y="883069"/>
                  </a:lnTo>
                  <a:lnTo>
                    <a:pt x="1623974" y="875055"/>
                  </a:lnTo>
                  <a:lnTo>
                    <a:pt x="1626514" y="873569"/>
                  </a:lnTo>
                  <a:lnTo>
                    <a:pt x="1637030" y="866495"/>
                  </a:lnTo>
                  <a:lnTo>
                    <a:pt x="1641055" y="863790"/>
                  </a:lnTo>
                  <a:lnTo>
                    <a:pt x="1673821" y="832129"/>
                  </a:lnTo>
                  <a:lnTo>
                    <a:pt x="1674075" y="831697"/>
                  </a:lnTo>
                  <a:lnTo>
                    <a:pt x="1678355" y="824445"/>
                  </a:lnTo>
                  <a:lnTo>
                    <a:pt x="1679105" y="823175"/>
                  </a:lnTo>
                  <a:lnTo>
                    <a:pt x="1680667" y="820534"/>
                  </a:lnTo>
                  <a:lnTo>
                    <a:pt x="1682038" y="816724"/>
                  </a:lnTo>
                  <a:lnTo>
                    <a:pt x="1682673" y="814946"/>
                  </a:lnTo>
                  <a:lnTo>
                    <a:pt x="1684578" y="809612"/>
                  </a:lnTo>
                  <a:lnTo>
                    <a:pt x="1685112" y="808151"/>
                  </a:lnTo>
                  <a:lnTo>
                    <a:pt x="1685226" y="807173"/>
                  </a:lnTo>
                  <a:lnTo>
                    <a:pt x="1685709" y="803135"/>
                  </a:lnTo>
                  <a:lnTo>
                    <a:pt x="1686090" y="800023"/>
                  </a:lnTo>
                  <a:lnTo>
                    <a:pt x="1687245" y="790448"/>
                  </a:lnTo>
                  <a:lnTo>
                    <a:pt x="1700314" y="767295"/>
                  </a:lnTo>
                  <a:lnTo>
                    <a:pt x="1700796" y="766699"/>
                  </a:lnTo>
                  <a:lnTo>
                    <a:pt x="1701495" y="766025"/>
                  </a:lnTo>
                  <a:lnTo>
                    <a:pt x="1709064" y="758774"/>
                  </a:lnTo>
                  <a:lnTo>
                    <a:pt x="1709508" y="758342"/>
                  </a:lnTo>
                  <a:lnTo>
                    <a:pt x="1710105" y="757872"/>
                  </a:lnTo>
                  <a:lnTo>
                    <a:pt x="1719961" y="750087"/>
                  </a:lnTo>
                  <a:lnTo>
                    <a:pt x="1733664" y="740879"/>
                  </a:lnTo>
                  <a:lnTo>
                    <a:pt x="1747774" y="732624"/>
                  </a:lnTo>
                  <a:lnTo>
                    <a:pt x="1748078" y="732459"/>
                  </a:lnTo>
                  <a:lnTo>
                    <a:pt x="1747735" y="732624"/>
                  </a:lnTo>
                  <a:lnTo>
                    <a:pt x="1748396" y="732269"/>
                  </a:lnTo>
                  <a:lnTo>
                    <a:pt x="1748078" y="732459"/>
                  </a:lnTo>
                  <a:lnTo>
                    <a:pt x="1748434" y="732269"/>
                  </a:lnTo>
                  <a:lnTo>
                    <a:pt x="1764512" y="723976"/>
                  </a:lnTo>
                  <a:lnTo>
                    <a:pt x="1764779" y="723836"/>
                  </a:lnTo>
                  <a:lnTo>
                    <a:pt x="1765084" y="723696"/>
                  </a:lnTo>
                  <a:lnTo>
                    <a:pt x="1783016" y="715429"/>
                  </a:lnTo>
                  <a:lnTo>
                    <a:pt x="1824951" y="698792"/>
                  </a:lnTo>
                  <a:lnTo>
                    <a:pt x="1872919" y="682955"/>
                  </a:lnTo>
                  <a:lnTo>
                    <a:pt x="1926285" y="668121"/>
                  </a:lnTo>
                  <a:lnTo>
                    <a:pt x="1984298" y="654456"/>
                  </a:lnTo>
                  <a:lnTo>
                    <a:pt x="2046605" y="642099"/>
                  </a:lnTo>
                  <a:lnTo>
                    <a:pt x="2112454" y="631228"/>
                  </a:lnTo>
                  <a:lnTo>
                    <a:pt x="2181250" y="621982"/>
                  </a:lnTo>
                  <a:lnTo>
                    <a:pt x="2252408" y="614540"/>
                  </a:lnTo>
                  <a:lnTo>
                    <a:pt x="2325332" y="609028"/>
                  </a:lnTo>
                  <a:lnTo>
                    <a:pt x="2399436" y="605612"/>
                  </a:lnTo>
                  <a:lnTo>
                    <a:pt x="2474391" y="60443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bject 14">
              <a:extLst>
                <a:ext uri="{FF2B5EF4-FFF2-40B4-BE49-F238E27FC236}">
                  <a16:creationId xmlns:a16="http://schemas.microsoft.com/office/drawing/2014/main" id="{6D20EAAA-4C99-BF16-323C-DA8172BA9F51}"/>
                </a:ext>
              </a:extLst>
            </p:cNvPr>
            <p:cNvSpPr/>
            <p:nvPr/>
          </p:nvSpPr>
          <p:spPr>
            <a:xfrm>
              <a:off x="1709447" y="434940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1" name="object 15">
            <a:extLst>
              <a:ext uri="{FF2B5EF4-FFF2-40B4-BE49-F238E27FC236}">
                <a16:creationId xmlns:a16="http://schemas.microsoft.com/office/drawing/2014/main" id="{4B3FA016-0112-B958-348A-2CFF507FEA9D}"/>
              </a:ext>
            </a:extLst>
          </p:cNvPr>
          <p:cNvSpPr txBox="1"/>
          <p:nvPr/>
        </p:nvSpPr>
        <p:spPr>
          <a:xfrm>
            <a:off x="1531248" y="359185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42" name="object 16">
            <a:extLst>
              <a:ext uri="{FF2B5EF4-FFF2-40B4-BE49-F238E27FC236}">
                <a16:creationId xmlns:a16="http://schemas.microsoft.com/office/drawing/2014/main" id="{F4E86614-DB03-11F9-EC58-C8145ACB006A}"/>
              </a:ext>
            </a:extLst>
          </p:cNvPr>
          <p:cNvGrpSpPr/>
          <p:nvPr/>
        </p:nvGrpSpPr>
        <p:grpSpPr>
          <a:xfrm>
            <a:off x="1031424" y="3585505"/>
            <a:ext cx="382905" cy="323215"/>
            <a:chOff x="1209623" y="4343056"/>
            <a:chExt cx="382905" cy="323215"/>
          </a:xfrm>
        </p:grpSpPr>
        <p:sp>
          <p:nvSpPr>
            <p:cNvPr id="143" name="object 17">
              <a:extLst>
                <a:ext uri="{FF2B5EF4-FFF2-40B4-BE49-F238E27FC236}">
                  <a16:creationId xmlns:a16="http://schemas.microsoft.com/office/drawing/2014/main" id="{4B6987D6-1CCD-FBB8-B7B6-6707E8CC5589}"/>
                </a:ext>
              </a:extLst>
            </p:cNvPr>
            <p:cNvSpPr/>
            <p:nvPr/>
          </p:nvSpPr>
          <p:spPr>
            <a:xfrm>
              <a:off x="1215973" y="434940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3"/>
                  </a:lnTo>
                  <a:lnTo>
                    <a:pt x="370113" y="310173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bject 18">
              <a:extLst>
                <a:ext uri="{FF2B5EF4-FFF2-40B4-BE49-F238E27FC236}">
                  <a16:creationId xmlns:a16="http://schemas.microsoft.com/office/drawing/2014/main" id="{26921AC9-C52F-5282-4E2E-92D6EC7EC897}"/>
                </a:ext>
              </a:extLst>
            </p:cNvPr>
            <p:cNvSpPr/>
            <p:nvPr/>
          </p:nvSpPr>
          <p:spPr>
            <a:xfrm>
              <a:off x="1215973" y="434940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" name="object 19">
            <a:extLst>
              <a:ext uri="{FF2B5EF4-FFF2-40B4-BE49-F238E27FC236}">
                <a16:creationId xmlns:a16="http://schemas.microsoft.com/office/drawing/2014/main" id="{CE1FC6B9-6531-4008-E553-DD2644004FD9}"/>
              </a:ext>
            </a:extLst>
          </p:cNvPr>
          <p:cNvSpPr txBox="1"/>
          <p:nvPr/>
        </p:nvSpPr>
        <p:spPr>
          <a:xfrm>
            <a:off x="1037774" y="359185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46" name="object 20">
            <a:extLst>
              <a:ext uri="{FF2B5EF4-FFF2-40B4-BE49-F238E27FC236}">
                <a16:creationId xmlns:a16="http://schemas.microsoft.com/office/drawing/2014/main" id="{DD3D1F81-2C55-FED9-33EC-43BEEFFD0E87}"/>
              </a:ext>
            </a:extLst>
          </p:cNvPr>
          <p:cNvGrpSpPr/>
          <p:nvPr/>
        </p:nvGrpSpPr>
        <p:grpSpPr>
          <a:xfrm>
            <a:off x="2025176" y="3585505"/>
            <a:ext cx="382905" cy="323215"/>
            <a:chOff x="2203375" y="4343056"/>
            <a:chExt cx="382905" cy="323215"/>
          </a:xfrm>
        </p:grpSpPr>
        <p:sp>
          <p:nvSpPr>
            <p:cNvPr id="147" name="object 21">
              <a:extLst>
                <a:ext uri="{FF2B5EF4-FFF2-40B4-BE49-F238E27FC236}">
                  <a16:creationId xmlns:a16="http://schemas.microsoft.com/office/drawing/2014/main" id="{82E697BE-5FCC-F520-6AEB-5786F15B24B6}"/>
                </a:ext>
              </a:extLst>
            </p:cNvPr>
            <p:cNvSpPr/>
            <p:nvPr/>
          </p:nvSpPr>
          <p:spPr>
            <a:xfrm>
              <a:off x="2209725" y="434940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3"/>
                  </a:lnTo>
                  <a:lnTo>
                    <a:pt x="370113" y="310173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bject 22">
              <a:extLst>
                <a:ext uri="{FF2B5EF4-FFF2-40B4-BE49-F238E27FC236}">
                  <a16:creationId xmlns:a16="http://schemas.microsoft.com/office/drawing/2014/main" id="{1D08805A-1D67-BDCC-07C2-F6826B730625}"/>
                </a:ext>
              </a:extLst>
            </p:cNvPr>
            <p:cNvSpPr/>
            <p:nvPr/>
          </p:nvSpPr>
          <p:spPr>
            <a:xfrm>
              <a:off x="2209725" y="434940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9" name="object 23">
            <a:extLst>
              <a:ext uri="{FF2B5EF4-FFF2-40B4-BE49-F238E27FC236}">
                <a16:creationId xmlns:a16="http://schemas.microsoft.com/office/drawing/2014/main" id="{971FEFB6-D6F7-71D0-ABB0-E2FEEBEB2129}"/>
              </a:ext>
            </a:extLst>
          </p:cNvPr>
          <p:cNvSpPr txBox="1"/>
          <p:nvPr/>
        </p:nvSpPr>
        <p:spPr>
          <a:xfrm>
            <a:off x="2031526" y="359185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0" name="object 24">
            <a:extLst>
              <a:ext uri="{FF2B5EF4-FFF2-40B4-BE49-F238E27FC236}">
                <a16:creationId xmlns:a16="http://schemas.microsoft.com/office/drawing/2014/main" id="{D0919D7F-87DC-6777-7631-F03A69E6A790}"/>
              </a:ext>
            </a:extLst>
          </p:cNvPr>
          <p:cNvGrpSpPr/>
          <p:nvPr/>
        </p:nvGrpSpPr>
        <p:grpSpPr>
          <a:xfrm>
            <a:off x="1031424" y="4012445"/>
            <a:ext cx="382905" cy="323215"/>
            <a:chOff x="1209623" y="4769996"/>
            <a:chExt cx="382905" cy="323215"/>
          </a:xfrm>
        </p:grpSpPr>
        <p:sp>
          <p:nvSpPr>
            <p:cNvPr id="151" name="object 25">
              <a:extLst>
                <a:ext uri="{FF2B5EF4-FFF2-40B4-BE49-F238E27FC236}">
                  <a16:creationId xmlns:a16="http://schemas.microsoft.com/office/drawing/2014/main" id="{A361E119-92E2-98C7-2640-B86D13E1F14E}"/>
                </a:ext>
              </a:extLst>
            </p:cNvPr>
            <p:cNvSpPr/>
            <p:nvPr/>
          </p:nvSpPr>
          <p:spPr>
            <a:xfrm>
              <a:off x="1215973" y="477634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bject 26">
              <a:extLst>
                <a:ext uri="{FF2B5EF4-FFF2-40B4-BE49-F238E27FC236}">
                  <a16:creationId xmlns:a16="http://schemas.microsoft.com/office/drawing/2014/main" id="{2DE03C18-08DD-4CBF-9586-EFFE448A3BF8}"/>
                </a:ext>
              </a:extLst>
            </p:cNvPr>
            <p:cNvSpPr/>
            <p:nvPr/>
          </p:nvSpPr>
          <p:spPr>
            <a:xfrm>
              <a:off x="1215973" y="477634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3" name="object 27">
            <a:extLst>
              <a:ext uri="{FF2B5EF4-FFF2-40B4-BE49-F238E27FC236}">
                <a16:creationId xmlns:a16="http://schemas.microsoft.com/office/drawing/2014/main" id="{36936E16-F7B6-93EF-A990-CBF45E0ED045}"/>
              </a:ext>
            </a:extLst>
          </p:cNvPr>
          <p:cNvSpPr txBox="1"/>
          <p:nvPr/>
        </p:nvSpPr>
        <p:spPr>
          <a:xfrm>
            <a:off x="1037774" y="401879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4" name="object 28">
            <a:extLst>
              <a:ext uri="{FF2B5EF4-FFF2-40B4-BE49-F238E27FC236}">
                <a16:creationId xmlns:a16="http://schemas.microsoft.com/office/drawing/2014/main" id="{B446945A-A4BA-CE10-8751-65FB3ADA9BBF}"/>
              </a:ext>
            </a:extLst>
          </p:cNvPr>
          <p:cNvGrpSpPr/>
          <p:nvPr/>
        </p:nvGrpSpPr>
        <p:grpSpPr>
          <a:xfrm>
            <a:off x="1524898" y="4012445"/>
            <a:ext cx="382905" cy="323215"/>
            <a:chOff x="1703097" y="4769996"/>
            <a:chExt cx="382905" cy="323215"/>
          </a:xfrm>
        </p:grpSpPr>
        <p:sp>
          <p:nvSpPr>
            <p:cNvPr id="155" name="object 29">
              <a:extLst>
                <a:ext uri="{FF2B5EF4-FFF2-40B4-BE49-F238E27FC236}">
                  <a16:creationId xmlns:a16="http://schemas.microsoft.com/office/drawing/2014/main" id="{7F2477D1-588B-D613-1118-558C9BB84AE9}"/>
                </a:ext>
              </a:extLst>
            </p:cNvPr>
            <p:cNvSpPr/>
            <p:nvPr/>
          </p:nvSpPr>
          <p:spPr>
            <a:xfrm>
              <a:off x="1709447" y="477634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object 30">
              <a:extLst>
                <a:ext uri="{FF2B5EF4-FFF2-40B4-BE49-F238E27FC236}">
                  <a16:creationId xmlns:a16="http://schemas.microsoft.com/office/drawing/2014/main" id="{3ACDFC9F-5A77-9962-5C6F-2A5405FE6801}"/>
                </a:ext>
              </a:extLst>
            </p:cNvPr>
            <p:cNvSpPr/>
            <p:nvPr/>
          </p:nvSpPr>
          <p:spPr>
            <a:xfrm>
              <a:off x="1709447" y="477634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7" name="object 31">
            <a:extLst>
              <a:ext uri="{FF2B5EF4-FFF2-40B4-BE49-F238E27FC236}">
                <a16:creationId xmlns:a16="http://schemas.microsoft.com/office/drawing/2014/main" id="{B53A6F38-2270-0C4C-7B59-2CB66E7F91F9}"/>
              </a:ext>
            </a:extLst>
          </p:cNvPr>
          <p:cNvSpPr txBox="1"/>
          <p:nvPr/>
        </p:nvSpPr>
        <p:spPr>
          <a:xfrm>
            <a:off x="1531248" y="401879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58" name="object 32">
            <a:extLst>
              <a:ext uri="{FF2B5EF4-FFF2-40B4-BE49-F238E27FC236}">
                <a16:creationId xmlns:a16="http://schemas.microsoft.com/office/drawing/2014/main" id="{1232A77D-1454-559E-8221-C7B6E444368D}"/>
              </a:ext>
            </a:extLst>
          </p:cNvPr>
          <p:cNvGrpSpPr/>
          <p:nvPr/>
        </p:nvGrpSpPr>
        <p:grpSpPr>
          <a:xfrm>
            <a:off x="2025176" y="4003794"/>
            <a:ext cx="382905" cy="323215"/>
            <a:chOff x="2203375" y="4761345"/>
            <a:chExt cx="382905" cy="323215"/>
          </a:xfrm>
        </p:grpSpPr>
        <p:sp>
          <p:nvSpPr>
            <p:cNvPr id="159" name="object 33">
              <a:extLst>
                <a:ext uri="{FF2B5EF4-FFF2-40B4-BE49-F238E27FC236}">
                  <a16:creationId xmlns:a16="http://schemas.microsoft.com/office/drawing/2014/main" id="{48B0AEA6-5961-C5AA-4822-CECE07499621}"/>
                </a:ext>
              </a:extLst>
            </p:cNvPr>
            <p:cNvSpPr/>
            <p:nvPr/>
          </p:nvSpPr>
          <p:spPr>
            <a:xfrm>
              <a:off x="2209725" y="4767695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object 34">
              <a:extLst>
                <a:ext uri="{FF2B5EF4-FFF2-40B4-BE49-F238E27FC236}">
                  <a16:creationId xmlns:a16="http://schemas.microsoft.com/office/drawing/2014/main" id="{2559C204-1B99-EE54-BE8A-9EB34B0C882F}"/>
                </a:ext>
              </a:extLst>
            </p:cNvPr>
            <p:cNvSpPr/>
            <p:nvPr/>
          </p:nvSpPr>
          <p:spPr>
            <a:xfrm>
              <a:off x="2209725" y="4767695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1" name="object 35">
            <a:extLst>
              <a:ext uri="{FF2B5EF4-FFF2-40B4-BE49-F238E27FC236}">
                <a16:creationId xmlns:a16="http://schemas.microsoft.com/office/drawing/2014/main" id="{7AFBD7EE-9DB1-0049-CC08-5A479C0ED81B}"/>
              </a:ext>
            </a:extLst>
          </p:cNvPr>
          <p:cNvSpPr txBox="1"/>
          <p:nvPr/>
        </p:nvSpPr>
        <p:spPr>
          <a:xfrm>
            <a:off x="2031526" y="4010144"/>
            <a:ext cx="370205" cy="310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3980">
              <a:spcBef>
                <a:spcPts val="400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2" name="object 36">
            <a:extLst>
              <a:ext uri="{FF2B5EF4-FFF2-40B4-BE49-F238E27FC236}">
                <a16:creationId xmlns:a16="http://schemas.microsoft.com/office/drawing/2014/main" id="{38FF267A-2DDD-D187-D676-4730964068CC}"/>
              </a:ext>
            </a:extLst>
          </p:cNvPr>
          <p:cNvGrpSpPr/>
          <p:nvPr/>
        </p:nvGrpSpPr>
        <p:grpSpPr>
          <a:xfrm>
            <a:off x="1031424" y="4439385"/>
            <a:ext cx="382905" cy="323215"/>
            <a:chOff x="1209623" y="5196936"/>
            <a:chExt cx="382905" cy="323215"/>
          </a:xfrm>
        </p:grpSpPr>
        <p:sp>
          <p:nvSpPr>
            <p:cNvPr id="163" name="object 37">
              <a:extLst>
                <a:ext uri="{FF2B5EF4-FFF2-40B4-BE49-F238E27FC236}">
                  <a16:creationId xmlns:a16="http://schemas.microsoft.com/office/drawing/2014/main" id="{87C06B4B-036D-0B26-EB78-65742B37B5A3}"/>
                </a:ext>
              </a:extLst>
            </p:cNvPr>
            <p:cNvSpPr/>
            <p:nvPr/>
          </p:nvSpPr>
          <p:spPr>
            <a:xfrm>
              <a:off x="1215973" y="520328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bject 38">
              <a:extLst>
                <a:ext uri="{FF2B5EF4-FFF2-40B4-BE49-F238E27FC236}">
                  <a16:creationId xmlns:a16="http://schemas.microsoft.com/office/drawing/2014/main" id="{6034B6EA-F006-A300-7432-A454CC7D9B95}"/>
                </a:ext>
              </a:extLst>
            </p:cNvPr>
            <p:cNvSpPr/>
            <p:nvPr/>
          </p:nvSpPr>
          <p:spPr>
            <a:xfrm>
              <a:off x="1215973" y="520328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5" name="object 39">
            <a:extLst>
              <a:ext uri="{FF2B5EF4-FFF2-40B4-BE49-F238E27FC236}">
                <a16:creationId xmlns:a16="http://schemas.microsoft.com/office/drawing/2014/main" id="{699AA3C2-FE08-D00A-FCF8-0195C1888703}"/>
              </a:ext>
            </a:extLst>
          </p:cNvPr>
          <p:cNvSpPr txBox="1"/>
          <p:nvPr/>
        </p:nvSpPr>
        <p:spPr>
          <a:xfrm>
            <a:off x="1037774" y="444573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66" name="object 40">
            <a:extLst>
              <a:ext uri="{FF2B5EF4-FFF2-40B4-BE49-F238E27FC236}">
                <a16:creationId xmlns:a16="http://schemas.microsoft.com/office/drawing/2014/main" id="{57C3880A-8AB3-EC18-EF0E-4B44756C756F}"/>
              </a:ext>
            </a:extLst>
          </p:cNvPr>
          <p:cNvGrpSpPr/>
          <p:nvPr/>
        </p:nvGrpSpPr>
        <p:grpSpPr>
          <a:xfrm>
            <a:off x="1524898" y="4439385"/>
            <a:ext cx="382905" cy="323215"/>
            <a:chOff x="1703097" y="5196936"/>
            <a:chExt cx="382905" cy="323215"/>
          </a:xfrm>
        </p:grpSpPr>
        <p:sp>
          <p:nvSpPr>
            <p:cNvPr id="167" name="object 41">
              <a:extLst>
                <a:ext uri="{FF2B5EF4-FFF2-40B4-BE49-F238E27FC236}">
                  <a16:creationId xmlns:a16="http://schemas.microsoft.com/office/drawing/2014/main" id="{45600642-B4EA-F460-3115-793687B54500}"/>
                </a:ext>
              </a:extLst>
            </p:cNvPr>
            <p:cNvSpPr/>
            <p:nvPr/>
          </p:nvSpPr>
          <p:spPr>
            <a:xfrm>
              <a:off x="1709447" y="520328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bject 42">
              <a:extLst>
                <a:ext uri="{FF2B5EF4-FFF2-40B4-BE49-F238E27FC236}">
                  <a16:creationId xmlns:a16="http://schemas.microsoft.com/office/drawing/2014/main" id="{6898A56D-AA74-FAA5-E723-A7EF5B38A8C5}"/>
                </a:ext>
              </a:extLst>
            </p:cNvPr>
            <p:cNvSpPr/>
            <p:nvPr/>
          </p:nvSpPr>
          <p:spPr>
            <a:xfrm>
              <a:off x="1709447" y="5203286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9" name="object 43">
            <a:extLst>
              <a:ext uri="{FF2B5EF4-FFF2-40B4-BE49-F238E27FC236}">
                <a16:creationId xmlns:a16="http://schemas.microsoft.com/office/drawing/2014/main" id="{A6646B8E-DE0C-4F4A-0BEE-351A9B863F88}"/>
              </a:ext>
            </a:extLst>
          </p:cNvPr>
          <p:cNvSpPr txBox="1"/>
          <p:nvPr/>
        </p:nvSpPr>
        <p:spPr>
          <a:xfrm>
            <a:off x="1531248" y="4445735"/>
            <a:ext cx="370205" cy="31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980">
              <a:spcBef>
                <a:spcPts val="405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70" name="object 44">
            <a:extLst>
              <a:ext uri="{FF2B5EF4-FFF2-40B4-BE49-F238E27FC236}">
                <a16:creationId xmlns:a16="http://schemas.microsoft.com/office/drawing/2014/main" id="{9E5EF8A5-E946-BEC3-C22A-3C12BA6AA4D4}"/>
              </a:ext>
            </a:extLst>
          </p:cNvPr>
          <p:cNvGrpSpPr/>
          <p:nvPr/>
        </p:nvGrpSpPr>
        <p:grpSpPr>
          <a:xfrm>
            <a:off x="2025176" y="4430734"/>
            <a:ext cx="382905" cy="323215"/>
            <a:chOff x="2203375" y="5188285"/>
            <a:chExt cx="382905" cy="323215"/>
          </a:xfrm>
        </p:grpSpPr>
        <p:sp>
          <p:nvSpPr>
            <p:cNvPr id="171" name="object 45">
              <a:extLst>
                <a:ext uri="{FF2B5EF4-FFF2-40B4-BE49-F238E27FC236}">
                  <a16:creationId xmlns:a16="http://schemas.microsoft.com/office/drawing/2014/main" id="{A207EBC6-9622-A46E-2A7B-FB09F53CE7B9}"/>
                </a:ext>
              </a:extLst>
            </p:cNvPr>
            <p:cNvSpPr/>
            <p:nvPr/>
          </p:nvSpPr>
          <p:spPr>
            <a:xfrm>
              <a:off x="2209725" y="5194635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370113" y="0"/>
                  </a:moveTo>
                  <a:lnTo>
                    <a:pt x="0" y="0"/>
                  </a:lnTo>
                  <a:lnTo>
                    <a:pt x="0" y="310174"/>
                  </a:lnTo>
                  <a:lnTo>
                    <a:pt x="370113" y="310174"/>
                  </a:lnTo>
                  <a:lnTo>
                    <a:pt x="37011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bject 46">
              <a:extLst>
                <a:ext uri="{FF2B5EF4-FFF2-40B4-BE49-F238E27FC236}">
                  <a16:creationId xmlns:a16="http://schemas.microsoft.com/office/drawing/2014/main" id="{185FD73A-6725-7B0C-EE0D-2EDC98FD0B73}"/>
                </a:ext>
              </a:extLst>
            </p:cNvPr>
            <p:cNvSpPr/>
            <p:nvPr/>
          </p:nvSpPr>
          <p:spPr>
            <a:xfrm>
              <a:off x="2209725" y="5194635"/>
              <a:ext cx="370205" cy="310515"/>
            </a:xfrm>
            <a:custGeom>
              <a:avLst/>
              <a:gdLst/>
              <a:ahLst/>
              <a:cxnLst/>
              <a:rect l="l" t="t" r="r" b="b"/>
              <a:pathLst>
                <a:path w="370205" h="310514">
                  <a:moveTo>
                    <a:pt x="0" y="0"/>
                  </a:moveTo>
                  <a:lnTo>
                    <a:pt x="370114" y="0"/>
                  </a:lnTo>
                  <a:lnTo>
                    <a:pt x="370114" y="310174"/>
                  </a:lnTo>
                  <a:lnTo>
                    <a:pt x="0" y="310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3" name="object 47">
            <a:extLst>
              <a:ext uri="{FF2B5EF4-FFF2-40B4-BE49-F238E27FC236}">
                <a16:creationId xmlns:a16="http://schemas.microsoft.com/office/drawing/2014/main" id="{D60B0DE7-E06E-3F78-76D2-D62A1081ABD1}"/>
              </a:ext>
            </a:extLst>
          </p:cNvPr>
          <p:cNvSpPr txBox="1"/>
          <p:nvPr/>
        </p:nvSpPr>
        <p:spPr>
          <a:xfrm>
            <a:off x="2031526" y="4437084"/>
            <a:ext cx="370205" cy="310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3980">
              <a:spcBef>
                <a:spcPts val="400"/>
              </a:spcBef>
            </a:pPr>
            <a:r>
              <a:rPr sz="1200" b="1" dirty="0">
                <a:solidFill>
                  <a:prstClr val="black"/>
                </a:solidFill>
                <a:cs typeface="Calibri"/>
              </a:rPr>
              <a:t>CU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4" name="object 48">
            <a:extLst>
              <a:ext uri="{FF2B5EF4-FFF2-40B4-BE49-F238E27FC236}">
                <a16:creationId xmlns:a16="http://schemas.microsoft.com/office/drawing/2014/main" id="{1B4D14EE-EA45-4967-2D3A-5178601FE28D}"/>
              </a:ext>
            </a:extLst>
          </p:cNvPr>
          <p:cNvSpPr/>
          <p:nvPr/>
        </p:nvSpPr>
        <p:spPr>
          <a:xfrm>
            <a:off x="846970" y="3591855"/>
            <a:ext cx="1555115" cy="1355090"/>
          </a:xfrm>
          <a:custGeom>
            <a:avLst/>
            <a:gdLst/>
            <a:ahLst/>
            <a:cxnLst/>
            <a:rect l="l" t="t" r="r" b="b"/>
            <a:pathLst>
              <a:path w="1555114" h="135508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087856"/>
                </a:lnTo>
                <a:lnTo>
                  <a:pt x="0" y="1087856"/>
                </a:lnTo>
                <a:lnTo>
                  <a:pt x="38100" y="1164056"/>
                </a:lnTo>
                <a:lnTo>
                  <a:pt x="69850" y="1100556"/>
                </a:lnTo>
                <a:lnTo>
                  <a:pt x="76200" y="1087856"/>
                </a:lnTo>
                <a:lnTo>
                  <a:pt x="44450" y="1087856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1555114" h="1355089">
                <a:moveTo>
                  <a:pt x="1554657" y="1316456"/>
                </a:moveTo>
                <a:lnTo>
                  <a:pt x="1541957" y="1310106"/>
                </a:lnTo>
                <a:lnTo>
                  <a:pt x="1478457" y="1278356"/>
                </a:lnTo>
                <a:lnTo>
                  <a:pt x="1478457" y="1310106"/>
                </a:lnTo>
                <a:lnTo>
                  <a:pt x="266700" y="1310106"/>
                </a:lnTo>
                <a:lnTo>
                  <a:pt x="266700" y="1278356"/>
                </a:lnTo>
                <a:lnTo>
                  <a:pt x="190500" y="1316456"/>
                </a:lnTo>
                <a:lnTo>
                  <a:pt x="266700" y="1354556"/>
                </a:lnTo>
                <a:lnTo>
                  <a:pt x="266700" y="1322806"/>
                </a:lnTo>
                <a:lnTo>
                  <a:pt x="1478457" y="1322806"/>
                </a:lnTo>
                <a:lnTo>
                  <a:pt x="1478457" y="1354556"/>
                </a:lnTo>
                <a:lnTo>
                  <a:pt x="1554657" y="1316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5" name="object 49">
            <a:extLst>
              <a:ext uri="{FF2B5EF4-FFF2-40B4-BE49-F238E27FC236}">
                <a16:creationId xmlns:a16="http://schemas.microsoft.com/office/drawing/2014/main" id="{D4009CDD-B25D-8556-ABCA-11232F463E17}"/>
              </a:ext>
            </a:extLst>
          </p:cNvPr>
          <p:cNvSpPr txBox="1"/>
          <p:nvPr/>
        </p:nvSpPr>
        <p:spPr>
          <a:xfrm>
            <a:off x="1042574" y="4948813"/>
            <a:ext cx="148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cs typeface="Calibri"/>
              </a:rPr>
              <a:t>Code</a:t>
            </a:r>
            <a:r>
              <a:rPr sz="1600"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1600" b="1" spc="-10" dirty="0">
                <a:solidFill>
                  <a:prstClr val="black"/>
                </a:solidFill>
                <a:cs typeface="Calibri"/>
              </a:rPr>
              <a:t>distance</a:t>
            </a:r>
            <a:r>
              <a:rPr sz="1600"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1600" b="1" dirty="0">
                <a:solidFill>
                  <a:prstClr val="black"/>
                </a:solidFill>
                <a:cs typeface="Calibri"/>
              </a:rPr>
              <a:t>(d)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76" name="object 50">
            <a:extLst>
              <a:ext uri="{FF2B5EF4-FFF2-40B4-BE49-F238E27FC236}">
                <a16:creationId xmlns:a16="http://schemas.microsoft.com/office/drawing/2014/main" id="{17666F9C-FF62-5273-BA89-BB0B90BB2E7F}"/>
              </a:ext>
            </a:extLst>
          </p:cNvPr>
          <p:cNvGrpSpPr/>
          <p:nvPr/>
        </p:nvGrpSpPr>
        <p:grpSpPr>
          <a:xfrm>
            <a:off x="806426" y="2419596"/>
            <a:ext cx="4949190" cy="1397635"/>
            <a:chOff x="984625" y="3177147"/>
            <a:chExt cx="4949190" cy="1397635"/>
          </a:xfrm>
        </p:grpSpPr>
        <p:sp>
          <p:nvSpPr>
            <p:cNvPr id="177" name="object 51">
              <a:extLst>
                <a:ext uri="{FF2B5EF4-FFF2-40B4-BE49-F238E27FC236}">
                  <a16:creationId xmlns:a16="http://schemas.microsoft.com/office/drawing/2014/main" id="{506A285C-2461-20E1-107C-71BCB29D0253}"/>
                </a:ext>
              </a:extLst>
            </p:cNvPr>
            <p:cNvSpPr/>
            <p:nvPr/>
          </p:nvSpPr>
          <p:spPr>
            <a:xfrm>
              <a:off x="990975" y="3600218"/>
              <a:ext cx="631825" cy="698500"/>
            </a:xfrm>
            <a:custGeom>
              <a:avLst/>
              <a:gdLst/>
              <a:ahLst/>
              <a:cxnLst/>
              <a:rect l="l" t="t" r="r" b="b"/>
              <a:pathLst>
                <a:path w="631825" h="698500">
                  <a:moveTo>
                    <a:pt x="631387" y="0"/>
                  </a:moveTo>
                  <a:lnTo>
                    <a:pt x="0" y="6984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bject 52">
              <a:extLst>
                <a:ext uri="{FF2B5EF4-FFF2-40B4-BE49-F238E27FC236}">
                  <a16:creationId xmlns:a16="http://schemas.microsoft.com/office/drawing/2014/main" id="{8CCEEAE3-C65E-63CA-8AF0-D6CAFF20F150}"/>
                </a:ext>
              </a:extLst>
            </p:cNvPr>
            <p:cNvSpPr/>
            <p:nvPr/>
          </p:nvSpPr>
          <p:spPr>
            <a:xfrm>
              <a:off x="2127002" y="3600218"/>
              <a:ext cx="591185" cy="721360"/>
            </a:xfrm>
            <a:custGeom>
              <a:avLst/>
              <a:gdLst/>
              <a:ahLst/>
              <a:cxnLst/>
              <a:rect l="l" t="t" r="r" b="b"/>
              <a:pathLst>
                <a:path w="591185" h="721360">
                  <a:moveTo>
                    <a:pt x="0" y="0"/>
                  </a:moveTo>
                  <a:lnTo>
                    <a:pt x="591061" y="7212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bject 53">
              <a:extLst>
                <a:ext uri="{FF2B5EF4-FFF2-40B4-BE49-F238E27FC236}">
                  <a16:creationId xmlns:a16="http://schemas.microsoft.com/office/drawing/2014/main" id="{0CCC141C-40B7-3C3A-AE90-CC9B9D6019AB}"/>
                </a:ext>
              </a:extLst>
            </p:cNvPr>
            <p:cNvSpPr/>
            <p:nvPr/>
          </p:nvSpPr>
          <p:spPr>
            <a:xfrm>
              <a:off x="2579839" y="3177147"/>
              <a:ext cx="3354070" cy="1397635"/>
            </a:xfrm>
            <a:custGeom>
              <a:avLst/>
              <a:gdLst/>
              <a:ahLst/>
              <a:cxnLst/>
              <a:rect l="l" t="t" r="r" b="b"/>
              <a:pathLst>
                <a:path w="3354070" h="1397635">
                  <a:moveTo>
                    <a:pt x="84710" y="1254706"/>
                  </a:moveTo>
                  <a:lnTo>
                    <a:pt x="0" y="1327345"/>
                  </a:lnTo>
                  <a:lnTo>
                    <a:pt x="86723" y="1397567"/>
                  </a:lnTo>
                  <a:lnTo>
                    <a:pt x="85920" y="1340618"/>
                  </a:lnTo>
                  <a:lnTo>
                    <a:pt x="71890" y="1340618"/>
                  </a:lnTo>
                  <a:lnTo>
                    <a:pt x="70970" y="1312058"/>
                  </a:lnTo>
                  <a:lnTo>
                    <a:pt x="85511" y="1311589"/>
                  </a:lnTo>
                  <a:lnTo>
                    <a:pt x="84710" y="1254706"/>
                  </a:lnTo>
                  <a:close/>
                </a:path>
                <a:path w="3354070" h="1397635">
                  <a:moveTo>
                    <a:pt x="85511" y="1311589"/>
                  </a:moveTo>
                  <a:lnTo>
                    <a:pt x="70970" y="1312058"/>
                  </a:lnTo>
                  <a:lnTo>
                    <a:pt x="71890" y="1340618"/>
                  </a:lnTo>
                  <a:lnTo>
                    <a:pt x="85914" y="1340166"/>
                  </a:lnTo>
                  <a:lnTo>
                    <a:pt x="85511" y="1311589"/>
                  </a:lnTo>
                  <a:close/>
                </a:path>
                <a:path w="3354070" h="1397635">
                  <a:moveTo>
                    <a:pt x="85914" y="1340166"/>
                  </a:moveTo>
                  <a:lnTo>
                    <a:pt x="71890" y="1340618"/>
                  </a:lnTo>
                  <a:lnTo>
                    <a:pt x="85920" y="1340618"/>
                  </a:lnTo>
                  <a:lnTo>
                    <a:pt x="85914" y="1340166"/>
                  </a:lnTo>
                  <a:close/>
                </a:path>
                <a:path w="3354070" h="1397635">
                  <a:moveTo>
                    <a:pt x="156303" y="1309306"/>
                  </a:moveTo>
                  <a:lnTo>
                    <a:pt x="85511" y="1311589"/>
                  </a:lnTo>
                  <a:lnTo>
                    <a:pt x="85914" y="1340166"/>
                  </a:lnTo>
                  <a:lnTo>
                    <a:pt x="157645" y="1337852"/>
                  </a:lnTo>
                  <a:lnTo>
                    <a:pt x="236110" y="1333212"/>
                  </a:lnTo>
                  <a:lnTo>
                    <a:pt x="314082" y="1326826"/>
                  </a:lnTo>
                  <a:lnTo>
                    <a:pt x="391435" y="1318748"/>
                  </a:lnTo>
                  <a:lnTo>
                    <a:pt x="465863" y="1309315"/>
                  </a:lnTo>
                  <a:lnTo>
                    <a:pt x="156149" y="1309315"/>
                  </a:lnTo>
                  <a:lnTo>
                    <a:pt x="156303" y="1309306"/>
                  </a:lnTo>
                  <a:close/>
                </a:path>
                <a:path w="3354070" h="1397635">
                  <a:moveTo>
                    <a:pt x="465993" y="1309298"/>
                  </a:moveTo>
                  <a:lnTo>
                    <a:pt x="156532" y="1309298"/>
                  </a:lnTo>
                  <a:lnTo>
                    <a:pt x="156149" y="1309315"/>
                  </a:lnTo>
                  <a:lnTo>
                    <a:pt x="465993" y="1309298"/>
                  </a:lnTo>
                  <a:close/>
                </a:path>
                <a:path w="3354070" h="1397635">
                  <a:moveTo>
                    <a:pt x="497168" y="1304697"/>
                  </a:moveTo>
                  <a:lnTo>
                    <a:pt x="234262" y="1304697"/>
                  </a:lnTo>
                  <a:lnTo>
                    <a:pt x="156303" y="1309306"/>
                  </a:lnTo>
                  <a:lnTo>
                    <a:pt x="156532" y="1309298"/>
                  </a:lnTo>
                  <a:lnTo>
                    <a:pt x="465993" y="1309298"/>
                  </a:lnTo>
                  <a:lnTo>
                    <a:pt x="468017" y="1309042"/>
                  </a:lnTo>
                  <a:lnTo>
                    <a:pt x="497168" y="1304697"/>
                  </a:lnTo>
                  <a:close/>
                </a:path>
                <a:path w="3354070" h="1397635">
                  <a:moveTo>
                    <a:pt x="539696" y="1298359"/>
                  </a:moveTo>
                  <a:lnTo>
                    <a:pt x="311590" y="1298359"/>
                  </a:lnTo>
                  <a:lnTo>
                    <a:pt x="234101" y="1304707"/>
                  </a:lnTo>
                  <a:lnTo>
                    <a:pt x="234262" y="1304697"/>
                  </a:lnTo>
                  <a:lnTo>
                    <a:pt x="497168" y="1304697"/>
                  </a:lnTo>
                  <a:lnTo>
                    <a:pt x="539696" y="1298359"/>
                  </a:lnTo>
                  <a:close/>
                </a:path>
                <a:path w="3354070" h="1397635">
                  <a:moveTo>
                    <a:pt x="586967" y="1290344"/>
                  </a:moveTo>
                  <a:lnTo>
                    <a:pt x="388311" y="1290344"/>
                  </a:lnTo>
                  <a:lnTo>
                    <a:pt x="311421" y="1298372"/>
                  </a:lnTo>
                  <a:lnTo>
                    <a:pt x="311590" y="1298359"/>
                  </a:lnTo>
                  <a:lnTo>
                    <a:pt x="539696" y="1298359"/>
                  </a:lnTo>
                  <a:lnTo>
                    <a:pt x="543675" y="1297766"/>
                  </a:lnTo>
                  <a:lnTo>
                    <a:pt x="586967" y="1290344"/>
                  </a:lnTo>
                  <a:close/>
                </a:path>
                <a:path w="3354070" h="1397635">
                  <a:moveTo>
                    <a:pt x="640243" y="1280713"/>
                  </a:moveTo>
                  <a:lnTo>
                    <a:pt x="464270" y="1280713"/>
                  </a:lnTo>
                  <a:lnTo>
                    <a:pt x="388187" y="1290357"/>
                  </a:lnTo>
                  <a:lnTo>
                    <a:pt x="586967" y="1290344"/>
                  </a:lnTo>
                  <a:lnTo>
                    <a:pt x="618258" y="1284979"/>
                  </a:lnTo>
                  <a:lnTo>
                    <a:pt x="640243" y="1280713"/>
                  </a:lnTo>
                  <a:close/>
                </a:path>
                <a:path w="3354070" h="1397635">
                  <a:moveTo>
                    <a:pt x="697229" y="1269526"/>
                  </a:moveTo>
                  <a:lnTo>
                    <a:pt x="539309" y="1269526"/>
                  </a:lnTo>
                  <a:lnTo>
                    <a:pt x="464078" y="1280738"/>
                  </a:lnTo>
                  <a:lnTo>
                    <a:pt x="464270" y="1280713"/>
                  </a:lnTo>
                  <a:lnTo>
                    <a:pt x="640243" y="1280713"/>
                  </a:lnTo>
                  <a:lnTo>
                    <a:pt x="691614" y="1270745"/>
                  </a:lnTo>
                  <a:lnTo>
                    <a:pt x="697229" y="1269526"/>
                  </a:lnTo>
                  <a:close/>
                </a:path>
                <a:path w="3354070" h="1397635">
                  <a:moveTo>
                    <a:pt x="755651" y="1256842"/>
                  </a:moveTo>
                  <a:lnTo>
                    <a:pt x="613276" y="1256842"/>
                  </a:lnTo>
                  <a:lnTo>
                    <a:pt x="539111" y="1269555"/>
                  </a:lnTo>
                  <a:lnTo>
                    <a:pt x="539309" y="1269526"/>
                  </a:lnTo>
                  <a:lnTo>
                    <a:pt x="697229" y="1269526"/>
                  </a:lnTo>
                  <a:lnTo>
                    <a:pt x="755651" y="1256842"/>
                  </a:lnTo>
                  <a:close/>
                </a:path>
                <a:path w="3354070" h="1397635">
                  <a:moveTo>
                    <a:pt x="815092" y="1242722"/>
                  </a:moveTo>
                  <a:lnTo>
                    <a:pt x="686015" y="1242722"/>
                  </a:lnTo>
                  <a:lnTo>
                    <a:pt x="613099" y="1256873"/>
                  </a:lnTo>
                  <a:lnTo>
                    <a:pt x="613276" y="1256842"/>
                  </a:lnTo>
                  <a:lnTo>
                    <a:pt x="755651" y="1256842"/>
                  </a:lnTo>
                  <a:lnTo>
                    <a:pt x="763590" y="1255119"/>
                  </a:lnTo>
                  <a:lnTo>
                    <a:pt x="815092" y="1242722"/>
                  </a:lnTo>
                  <a:close/>
                </a:path>
                <a:path w="3354070" h="1397635">
                  <a:moveTo>
                    <a:pt x="875286" y="1227228"/>
                  </a:moveTo>
                  <a:lnTo>
                    <a:pt x="757370" y="1227228"/>
                  </a:lnTo>
                  <a:lnTo>
                    <a:pt x="685852" y="1242754"/>
                  </a:lnTo>
                  <a:lnTo>
                    <a:pt x="686015" y="1242722"/>
                  </a:lnTo>
                  <a:lnTo>
                    <a:pt x="815092" y="1242722"/>
                  </a:lnTo>
                  <a:lnTo>
                    <a:pt x="834034" y="1238163"/>
                  </a:lnTo>
                  <a:lnTo>
                    <a:pt x="875286" y="1227228"/>
                  </a:lnTo>
                  <a:close/>
                </a:path>
                <a:path w="3354070" h="1397635">
                  <a:moveTo>
                    <a:pt x="935559" y="1210420"/>
                  </a:moveTo>
                  <a:lnTo>
                    <a:pt x="827189" y="1210420"/>
                  </a:lnTo>
                  <a:lnTo>
                    <a:pt x="757251" y="1227254"/>
                  </a:lnTo>
                  <a:lnTo>
                    <a:pt x="875286" y="1227228"/>
                  </a:lnTo>
                  <a:lnTo>
                    <a:pt x="902797" y="1219936"/>
                  </a:lnTo>
                  <a:lnTo>
                    <a:pt x="935559" y="1210420"/>
                  </a:lnTo>
                  <a:close/>
                </a:path>
                <a:path w="3354070" h="1397635">
                  <a:moveTo>
                    <a:pt x="995388" y="1192358"/>
                  </a:moveTo>
                  <a:lnTo>
                    <a:pt x="895311" y="1192358"/>
                  </a:lnTo>
                  <a:lnTo>
                    <a:pt x="827018" y="1210461"/>
                  </a:lnTo>
                  <a:lnTo>
                    <a:pt x="827189" y="1210420"/>
                  </a:lnTo>
                  <a:lnTo>
                    <a:pt x="935559" y="1210420"/>
                  </a:lnTo>
                  <a:lnTo>
                    <a:pt x="969725" y="1200496"/>
                  </a:lnTo>
                  <a:lnTo>
                    <a:pt x="995388" y="1192358"/>
                  </a:lnTo>
                  <a:close/>
                </a:path>
                <a:path w="3354070" h="1397635">
                  <a:moveTo>
                    <a:pt x="1054352" y="1173104"/>
                  </a:moveTo>
                  <a:lnTo>
                    <a:pt x="961586" y="1173104"/>
                  </a:lnTo>
                  <a:lnTo>
                    <a:pt x="895158" y="1192399"/>
                  </a:lnTo>
                  <a:lnTo>
                    <a:pt x="895311" y="1192358"/>
                  </a:lnTo>
                  <a:lnTo>
                    <a:pt x="995388" y="1192358"/>
                  </a:lnTo>
                  <a:lnTo>
                    <a:pt x="1034667" y="1179902"/>
                  </a:lnTo>
                  <a:lnTo>
                    <a:pt x="1054352" y="1173104"/>
                  </a:lnTo>
                  <a:close/>
                </a:path>
                <a:path w="3354070" h="1397635">
                  <a:moveTo>
                    <a:pt x="1112100" y="1152719"/>
                  </a:moveTo>
                  <a:lnTo>
                    <a:pt x="1025857" y="1152719"/>
                  </a:lnTo>
                  <a:lnTo>
                    <a:pt x="961439" y="1173146"/>
                  </a:lnTo>
                  <a:lnTo>
                    <a:pt x="961586" y="1173104"/>
                  </a:lnTo>
                  <a:lnTo>
                    <a:pt x="1054352" y="1173104"/>
                  </a:lnTo>
                  <a:lnTo>
                    <a:pt x="1097474" y="1158212"/>
                  </a:lnTo>
                  <a:lnTo>
                    <a:pt x="1112100" y="1152719"/>
                  </a:lnTo>
                  <a:close/>
                </a:path>
                <a:path w="3354070" h="1397635">
                  <a:moveTo>
                    <a:pt x="1168330" y="1131265"/>
                  </a:moveTo>
                  <a:lnTo>
                    <a:pt x="1087967" y="1131265"/>
                  </a:lnTo>
                  <a:lnTo>
                    <a:pt x="1025680" y="1152775"/>
                  </a:lnTo>
                  <a:lnTo>
                    <a:pt x="1025857" y="1152719"/>
                  </a:lnTo>
                  <a:lnTo>
                    <a:pt x="1112100" y="1152719"/>
                  </a:lnTo>
                  <a:lnTo>
                    <a:pt x="1157994" y="1135484"/>
                  </a:lnTo>
                  <a:lnTo>
                    <a:pt x="1168330" y="1131265"/>
                  </a:lnTo>
                  <a:close/>
                </a:path>
                <a:path w="3354070" h="1397635">
                  <a:moveTo>
                    <a:pt x="1222768" y="1108803"/>
                  </a:moveTo>
                  <a:lnTo>
                    <a:pt x="1147758" y="1108803"/>
                  </a:lnTo>
                  <a:lnTo>
                    <a:pt x="1087787" y="1131327"/>
                  </a:lnTo>
                  <a:lnTo>
                    <a:pt x="1087967" y="1131265"/>
                  </a:lnTo>
                  <a:lnTo>
                    <a:pt x="1168330" y="1131265"/>
                  </a:lnTo>
                  <a:lnTo>
                    <a:pt x="1216077" y="1111774"/>
                  </a:lnTo>
                  <a:lnTo>
                    <a:pt x="1222768" y="1108803"/>
                  </a:lnTo>
                  <a:close/>
                </a:path>
                <a:path w="3354070" h="1397635">
                  <a:moveTo>
                    <a:pt x="1275168" y="1085400"/>
                  </a:moveTo>
                  <a:lnTo>
                    <a:pt x="1205077" y="1085400"/>
                  </a:lnTo>
                  <a:lnTo>
                    <a:pt x="1147554" y="1108880"/>
                  </a:lnTo>
                  <a:lnTo>
                    <a:pt x="1147758" y="1108803"/>
                  </a:lnTo>
                  <a:lnTo>
                    <a:pt x="1222768" y="1108803"/>
                  </a:lnTo>
                  <a:lnTo>
                    <a:pt x="1271572" y="1087139"/>
                  </a:lnTo>
                  <a:lnTo>
                    <a:pt x="1275168" y="1085400"/>
                  </a:lnTo>
                  <a:close/>
                </a:path>
                <a:path w="3354070" h="1397635">
                  <a:moveTo>
                    <a:pt x="1325309" y="1061115"/>
                  </a:moveTo>
                  <a:lnTo>
                    <a:pt x="1259766" y="1061115"/>
                  </a:lnTo>
                  <a:lnTo>
                    <a:pt x="1204866" y="1085486"/>
                  </a:lnTo>
                  <a:lnTo>
                    <a:pt x="1205077" y="1085400"/>
                  </a:lnTo>
                  <a:lnTo>
                    <a:pt x="1275168" y="1085400"/>
                  </a:lnTo>
                  <a:lnTo>
                    <a:pt x="1324330" y="1061632"/>
                  </a:lnTo>
                  <a:lnTo>
                    <a:pt x="1325309" y="1061115"/>
                  </a:lnTo>
                  <a:close/>
                </a:path>
                <a:path w="3354070" h="1397635">
                  <a:moveTo>
                    <a:pt x="1372864" y="1036016"/>
                  </a:moveTo>
                  <a:lnTo>
                    <a:pt x="1311666" y="1036016"/>
                  </a:lnTo>
                  <a:lnTo>
                    <a:pt x="1259557" y="1061208"/>
                  </a:lnTo>
                  <a:lnTo>
                    <a:pt x="1259766" y="1061115"/>
                  </a:lnTo>
                  <a:lnTo>
                    <a:pt x="1325309" y="1061115"/>
                  </a:lnTo>
                  <a:lnTo>
                    <a:pt x="1372864" y="1036016"/>
                  </a:lnTo>
                  <a:close/>
                </a:path>
                <a:path w="3354070" h="1397635">
                  <a:moveTo>
                    <a:pt x="1417677" y="1010166"/>
                  </a:moveTo>
                  <a:lnTo>
                    <a:pt x="1360622" y="1010166"/>
                  </a:lnTo>
                  <a:lnTo>
                    <a:pt x="1311441" y="1036125"/>
                  </a:lnTo>
                  <a:lnTo>
                    <a:pt x="1311666" y="1036016"/>
                  </a:lnTo>
                  <a:lnTo>
                    <a:pt x="1372864" y="1036016"/>
                  </a:lnTo>
                  <a:lnTo>
                    <a:pt x="1374204" y="1035309"/>
                  </a:lnTo>
                  <a:lnTo>
                    <a:pt x="1417677" y="1010166"/>
                  </a:lnTo>
                  <a:close/>
                </a:path>
                <a:path w="3354070" h="1397635">
                  <a:moveTo>
                    <a:pt x="1459640" y="983636"/>
                  </a:moveTo>
                  <a:lnTo>
                    <a:pt x="1406472" y="983636"/>
                  </a:lnTo>
                  <a:lnTo>
                    <a:pt x="1405950" y="983954"/>
                  </a:lnTo>
                  <a:lnTo>
                    <a:pt x="1360387" y="1010290"/>
                  </a:lnTo>
                  <a:lnTo>
                    <a:pt x="1360622" y="1010166"/>
                  </a:lnTo>
                  <a:lnTo>
                    <a:pt x="1417677" y="1010166"/>
                  </a:lnTo>
                  <a:lnTo>
                    <a:pt x="1421043" y="1008219"/>
                  </a:lnTo>
                  <a:lnTo>
                    <a:pt x="1459640" y="983636"/>
                  </a:lnTo>
                  <a:close/>
                </a:path>
                <a:path w="3354070" h="1397635">
                  <a:moveTo>
                    <a:pt x="1406217" y="983784"/>
                  </a:moveTo>
                  <a:lnTo>
                    <a:pt x="1405923" y="983954"/>
                  </a:lnTo>
                  <a:lnTo>
                    <a:pt x="1406217" y="983784"/>
                  </a:lnTo>
                  <a:close/>
                </a:path>
                <a:path w="3354070" h="1397635">
                  <a:moveTo>
                    <a:pt x="1498571" y="956495"/>
                  </a:moveTo>
                  <a:lnTo>
                    <a:pt x="1449062" y="956495"/>
                  </a:lnTo>
                  <a:lnTo>
                    <a:pt x="1448495" y="956875"/>
                  </a:lnTo>
                  <a:lnTo>
                    <a:pt x="1406217" y="983784"/>
                  </a:lnTo>
                  <a:lnTo>
                    <a:pt x="1406472" y="983636"/>
                  </a:lnTo>
                  <a:lnTo>
                    <a:pt x="1459640" y="983636"/>
                  </a:lnTo>
                  <a:lnTo>
                    <a:pt x="1464701" y="980413"/>
                  </a:lnTo>
                  <a:lnTo>
                    <a:pt x="1498571" y="956495"/>
                  </a:lnTo>
                  <a:close/>
                </a:path>
                <a:path w="3354070" h="1397635">
                  <a:moveTo>
                    <a:pt x="1448769" y="956681"/>
                  </a:moveTo>
                  <a:lnTo>
                    <a:pt x="1448466" y="956875"/>
                  </a:lnTo>
                  <a:lnTo>
                    <a:pt x="1448769" y="956681"/>
                  </a:lnTo>
                  <a:close/>
                </a:path>
                <a:path w="3354070" h="1397635">
                  <a:moveTo>
                    <a:pt x="1534293" y="928815"/>
                  </a:moveTo>
                  <a:lnTo>
                    <a:pt x="1488230" y="928815"/>
                  </a:lnTo>
                  <a:lnTo>
                    <a:pt x="1487615" y="929275"/>
                  </a:lnTo>
                  <a:lnTo>
                    <a:pt x="1448769" y="956681"/>
                  </a:lnTo>
                  <a:lnTo>
                    <a:pt x="1449062" y="956495"/>
                  </a:lnTo>
                  <a:lnTo>
                    <a:pt x="1498571" y="956495"/>
                  </a:lnTo>
                  <a:lnTo>
                    <a:pt x="1505027" y="951936"/>
                  </a:lnTo>
                  <a:lnTo>
                    <a:pt x="1534293" y="928815"/>
                  </a:lnTo>
                  <a:close/>
                </a:path>
                <a:path w="3354070" h="1397635">
                  <a:moveTo>
                    <a:pt x="1487921" y="929033"/>
                  </a:moveTo>
                  <a:lnTo>
                    <a:pt x="1487579" y="929275"/>
                  </a:lnTo>
                  <a:lnTo>
                    <a:pt x="1487921" y="929033"/>
                  </a:lnTo>
                  <a:close/>
                </a:path>
                <a:path w="3354070" h="1397635">
                  <a:moveTo>
                    <a:pt x="1566645" y="900673"/>
                  </a:moveTo>
                  <a:lnTo>
                    <a:pt x="1523819" y="900673"/>
                  </a:lnTo>
                  <a:lnTo>
                    <a:pt x="1523151" y="901235"/>
                  </a:lnTo>
                  <a:lnTo>
                    <a:pt x="1487921" y="929033"/>
                  </a:lnTo>
                  <a:lnTo>
                    <a:pt x="1488230" y="928815"/>
                  </a:lnTo>
                  <a:lnTo>
                    <a:pt x="1534293" y="928815"/>
                  </a:lnTo>
                  <a:lnTo>
                    <a:pt x="1541875" y="922826"/>
                  </a:lnTo>
                  <a:lnTo>
                    <a:pt x="1566645" y="900673"/>
                  </a:lnTo>
                  <a:close/>
                </a:path>
                <a:path w="3354070" h="1397635">
                  <a:moveTo>
                    <a:pt x="1523473" y="900947"/>
                  </a:moveTo>
                  <a:lnTo>
                    <a:pt x="1523109" y="901235"/>
                  </a:lnTo>
                  <a:lnTo>
                    <a:pt x="1523473" y="900947"/>
                  </a:lnTo>
                  <a:close/>
                </a:path>
                <a:path w="3354070" h="1397635">
                  <a:moveTo>
                    <a:pt x="1523819" y="900673"/>
                  </a:moveTo>
                  <a:lnTo>
                    <a:pt x="1523473" y="900947"/>
                  </a:lnTo>
                  <a:lnTo>
                    <a:pt x="1523151" y="901235"/>
                  </a:lnTo>
                  <a:lnTo>
                    <a:pt x="1523819" y="900673"/>
                  </a:lnTo>
                  <a:close/>
                </a:path>
                <a:path w="3354070" h="1397635">
                  <a:moveTo>
                    <a:pt x="1595475" y="872153"/>
                  </a:moveTo>
                  <a:lnTo>
                    <a:pt x="1555671" y="872153"/>
                  </a:lnTo>
                  <a:lnTo>
                    <a:pt x="1554951" y="872844"/>
                  </a:lnTo>
                  <a:lnTo>
                    <a:pt x="1523473" y="900947"/>
                  </a:lnTo>
                  <a:lnTo>
                    <a:pt x="1523819" y="900673"/>
                  </a:lnTo>
                  <a:lnTo>
                    <a:pt x="1566645" y="900673"/>
                  </a:lnTo>
                  <a:lnTo>
                    <a:pt x="1575090" y="893121"/>
                  </a:lnTo>
                  <a:lnTo>
                    <a:pt x="1595475" y="872153"/>
                  </a:lnTo>
                  <a:close/>
                </a:path>
                <a:path w="3354070" h="1397635">
                  <a:moveTo>
                    <a:pt x="1555300" y="872485"/>
                  </a:moveTo>
                  <a:lnTo>
                    <a:pt x="1554898" y="872844"/>
                  </a:lnTo>
                  <a:lnTo>
                    <a:pt x="1555300" y="872485"/>
                  </a:lnTo>
                  <a:close/>
                </a:path>
                <a:path w="3354070" h="1397635">
                  <a:moveTo>
                    <a:pt x="1555671" y="872153"/>
                  </a:moveTo>
                  <a:lnTo>
                    <a:pt x="1555300" y="872485"/>
                  </a:lnTo>
                  <a:lnTo>
                    <a:pt x="1554951" y="872844"/>
                  </a:lnTo>
                  <a:lnTo>
                    <a:pt x="1555671" y="872153"/>
                  </a:lnTo>
                  <a:close/>
                </a:path>
                <a:path w="3354070" h="1397635">
                  <a:moveTo>
                    <a:pt x="1620648" y="843342"/>
                  </a:moveTo>
                  <a:lnTo>
                    <a:pt x="1583631" y="843342"/>
                  </a:lnTo>
                  <a:lnTo>
                    <a:pt x="1582864" y="844196"/>
                  </a:lnTo>
                  <a:lnTo>
                    <a:pt x="1555300" y="872485"/>
                  </a:lnTo>
                  <a:lnTo>
                    <a:pt x="1555671" y="872153"/>
                  </a:lnTo>
                  <a:lnTo>
                    <a:pt x="1595475" y="872153"/>
                  </a:lnTo>
                  <a:lnTo>
                    <a:pt x="1604521" y="862848"/>
                  </a:lnTo>
                  <a:lnTo>
                    <a:pt x="1620648" y="843342"/>
                  </a:lnTo>
                  <a:close/>
                </a:path>
                <a:path w="3354070" h="1397635">
                  <a:moveTo>
                    <a:pt x="1583227" y="843757"/>
                  </a:moveTo>
                  <a:lnTo>
                    <a:pt x="1582800" y="844196"/>
                  </a:lnTo>
                  <a:lnTo>
                    <a:pt x="1583227" y="843757"/>
                  </a:lnTo>
                  <a:close/>
                </a:path>
                <a:path w="3354070" h="1397635">
                  <a:moveTo>
                    <a:pt x="1583631" y="843342"/>
                  </a:moveTo>
                  <a:lnTo>
                    <a:pt x="1583227" y="843757"/>
                  </a:lnTo>
                  <a:lnTo>
                    <a:pt x="1582864" y="844196"/>
                  </a:lnTo>
                  <a:lnTo>
                    <a:pt x="1583631" y="843342"/>
                  </a:lnTo>
                  <a:close/>
                </a:path>
                <a:path w="3354070" h="1397635">
                  <a:moveTo>
                    <a:pt x="1642054" y="814334"/>
                  </a:moveTo>
                  <a:lnTo>
                    <a:pt x="1607554" y="814334"/>
                  </a:lnTo>
                  <a:lnTo>
                    <a:pt x="1606758" y="815394"/>
                  </a:lnTo>
                  <a:lnTo>
                    <a:pt x="1583227" y="843757"/>
                  </a:lnTo>
                  <a:lnTo>
                    <a:pt x="1583631" y="843342"/>
                  </a:lnTo>
                  <a:lnTo>
                    <a:pt x="1620648" y="843342"/>
                  </a:lnTo>
                  <a:lnTo>
                    <a:pt x="1630000" y="832030"/>
                  </a:lnTo>
                  <a:lnTo>
                    <a:pt x="1642054" y="814334"/>
                  </a:lnTo>
                  <a:close/>
                </a:path>
                <a:path w="3354070" h="1397635">
                  <a:moveTo>
                    <a:pt x="1607134" y="814842"/>
                  </a:moveTo>
                  <a:lnTo>
                    <a:pt x="1606677" y="815394"/>
                  </a:lnTo>
                  <a:lnTo>
                    <a:pt x="1607134" y="814842"/>
                  </a:lnTo>
                  <a:close/>
                </a:path>
                <a:path w="3354070" h="1397635">
                  <a:moveTo>
                    <a:pt x="1607554" y="814334"/>
                  </a:moveTo>
                  <a:lnTo>
                    <a:pt x="1607134" y="814842"/>
                  </a:lnTo>
                  <a:lnTo>
                    <a:pt x="1606758" y="815394"/>
                  </a:lnTo>
                  <a:lnTo>
                    <a:pt x="1607554" y="814334"/>
                  </a:lnTo>
                  <a:close/>
                </a:path>
                <a:path w="3354070" h="1397635">
                  <a:moveTo>
                    <a:pt x="1659608" y="785232"/>
                  </a:moveTo>
                  <a:lnTo>
                    <a:pt x="1627303" y="785232"/>
                  </a:lnTo>
                  <a:lnTo>
                    <a:pt x="1626510" y="786541"/>
                  </a:lnTo>
                  <a:lnTo>
                    <a:pt x="1607134" y="814842"/>
                  </a:lnTo>
                  <a:lnTo>
                    <a:pt x="1607554" y="814334"/>
                  </a:lnTo>
                  <a:lnTo>
                    <a:pt x="1642054" y="814334"/>
                  </a:lnTo>
                  <a:lnTo>
                    <a:pt x="1651351" y="800684"/>
                  </a:lnTo>
                  <a:lnTo>
                    <a:pt x="1659608" y="785232"/>
                  </a:lnTo>
                  <a:close/>
                </a:path>
                <a:path w="3354070" h="1397635">
                  <a:moveTo>
                    <a:pt x="1626872" y="785864"/>
                  </a:moveTo>
                  <a:lnTo>
                    <a:pt x="1626411" y="786541"/>
                  </a:lnTo>
                  <a:lnTo>
                    <a:pt x="1626872" y="785864"/>
                  </a:lnTo>
                  <a:close/>
                </a:path>
                <a:path w="3354070" h="1397635">
                  <a:moveTo>
                    <a:pt x="1627303" y="785232"/>
                  </a:moveTo>
                  <a:lnTo>
                    <a:pt x="1626872" y="785864"/>
                  </a:lnTo>
                  <a:lnTo>
                    <a:pt x="1626510" y="786541"/>
                  </a:lnTo>
                  <a:lnTo>
                    <a:pt x="1627303" y="785232"/>
                  </a:lnTo>
                  <a:close/>
                </a:path>
                <a:path w="3354070" h="1397635">
                  <a:moveTo>
                    <a:pt x="1673722" y="756137"/>
                  </a:moveTo>
                  <a:lnTo>
                    <a:pt x="1642757" y="756137"/>
                  </a:lnTo>
                  <a:lnTo>
                    <a:pt x="1642200" y="757302"/>
                  </a:lnTo>
                  <a:lnTo>
                    <a:pt x="1626872" y="785864"/>
                  </a:lnTo>
                  <a:lnTo>
                    <a:pt x="1627303" y="785232"/>
                  </a:lnTo>
                  <a:lnTo>
                    <a:pt x="1659608" y="785232"/>
                  </a:lnTo>
                  <a:lnTo>
                    <a:pt x="1668264" y="769034"/>
                  </a:lnTo>
                  <a:lnTo>
                    <a:pt x="1673722" y="756137"/>
                  </a:lnTo>
                  <a:close/>
                </a:path>
                <a:path w="3354070" h="1397635">
                  <a:moveTo>
                    <a:pt x="1642446" y="756719"/>
                  </a:moveTo>
                  <a:lnTo>
                    <a:pt x="1642135" y="757302"/>
                  </a:lnTo>
                  <a:lnTo>
                    <a:pt x="1642446" y="756719"/>
                  </a:lnTo>
                  <a:close/>
                </a:path>
                <a:path w="3354070" h="1397635">
                  <a:moveTo>
                    <a:pt x="1642757" y="756137"/>
                  </a:moveTo>
                  <a:lnTo>
                    <a:pt x="1642446" y="756719"/>
                  </a:lnTo>
                  <a:lnTo>
                    <a:pt x="1642200" y="757302"/>
                  </a:lnTo>
                  <a:lnTo>
                    <a:pt x="1642757" y="756137"/>
                  </a:lnTo>
                  <a:close/>
                </a:path>
                <a:path w="3354070" h="1397635">
                  <a:moveTo>
                    <a:pt x="1678889" y="742029"/>
                  </a:moveTo>
                  <a:lnTo>
                    <a:pt x="1648664" y="742029"/>
                  </a:lnTo>
                  <a:lnTo>
                    <a:pt x="1648329" y="742899"/>
                  </a:lnTo>
                  <a:lnTo>
                    <a:pt x="1642446" y="756719"/>
                  </a:lnTo>
                  <a:lnTo>
                    <a:pt x="1642757" y="756137"/>
                  </a:lnTo>
                  <a:lnTo>
                    <a:pt x="1673722" y="756137"/>
                  </a:lnTo>
                  <a:lnTo>
                    <a:pt x="1675161" y="752736"/>
                  </a:lnTo>
                  <a:lnTo>
                    <a:pt x="1678889" y="742029"/>
                  </a:lnTo>
                  <a:close/>
                </a:path>
                <a:path w="3354070" h="1397635">
                  <a:moveTo>
                    <a:pt x="1648481" y="742460"/>
                  </a:moveTo>
                  <a:lnTo>
                    <a:pt x="1648296" y="742899"/>
                  </a:lnTo>
                  <a:lnTo>
                    <a:pt x="1648481" y="742460"/>
                  </a:lnTo>
                  <a:close/>
                </a:path>
                <a:path w="3354070" h="1397635">
                  <a:moveTo>
                    <a:pt x="1648664" y="742029"/>
                  </a:moveTo>
                  <a:lnTo>
                    <a:pt x="1648481" y="742460"/>
                  </a:lnTo>
                  <a:lnTo>
                    <a:pt x="1648329" y="742899"/>
                  </a:lnTo>
                  <a:lnTo>
                    <a:pt x="1648664" y="742029"/>
                  </a:lnTo>
                  <a:close/>
                </a:path>
                <a:path w="3354070" h="1397635">
                  <a:moveTo>
                    <a:pt x="1683241" y="727588"/>
                  </a:moveTo>
                  <a:lnTo>
                    <a:pt x="1653660" y="727588"/>
                  </a:lnTo>
                  <a:lnTo>
                    <a:pt x="1653368" y="728530"/>
                  </a:lnTo>
                  <a:lnTo>
                    <a:pt x="1648481" y="742460"/>
                  </a:lnTo>
                  <a:lnTo>
                    <a:pt x="1648664" y="742029"/>
                  </a:lnTo>
                  <a:lnTo>
                    <a:pt x="1678889" y="742029"/>
                  </a:lnTo>
                  <a:lnTo>
                    <a:pt x="1680808" y="736518"/>
                  </a:lnTo>
                  <a:lnTo>
                    <a:pt x="1683241" y="727588"/>
                  </a:lnTo>
                  <a:close/>
                </a:path>
                <a:path w="3354070" h="1397635">
                  <a:moveTo>
                    <a:pt x="1653498" y="728054"/>
                  </a:moveTo>
                  <a:lnTo>
                    <a:pt x="1653332" y="728530"/>
                  </a:lnTo>
                  <a:lnTo>
                    <a:pt x="1653498" y="728054"/>
                  </a:lnTo>
                  <a:close/>
                </a:path>
                <a:path w="3354070" h="1397635">
                  <a:moveTo>
                    <a:pt x="1653660" y="727588"/>
                  </a:moveTo>
                  <a:lnTo>
                    <a:pt x="1653498" y="728054"/>
                  </a:lnTo>
                  <a:lnTo>
                    <a:pt x="1653368" y="728530"/>
                  </a:lnTo>
                  <a:lnTo>
                    <a:pt x="1653660" y="727588"/>
                  </a:lnTo>
                  <a:close/>
                </a:path>
                <a:path w="3354070" h="1397635">
                  <a:moveTo>
                    <a:pt x="1686627" y="713190"/>
                  </a:moveTo>
                  <a:lnTo>
                    <a:pt x="1657548" y="713190"/>
                  </a:lnTo>
                  <a:lnTo>
                    <a:pt x="1657311" y="714198"/>
                  </a:lnTo>
                  <a:lnTo>
                    <a:pt x="1653498" y="728054"/>
                  </a:lnTo>
                  <a:lnTo>
                    <a:pt x="1653660" y="727588"/>
                  </a:lnTo>
                  <a:lnTo>
                    <a:pt x="1683241" y="727588"/>
                  </a:lnTo>
                  <a:lnTo>
                    <a:pt x="1685254" y="720201"/>
                  </a:lnTo>
                  <a:lnTo>
                    <a:pt x="1686627" y="713190"/>
                  </a:lnTo>
                  <a:close/>
                </a:path>
                <a:path w="3354070" h="1397635">
                  <a:moveTo>
                    <a:pt x="1657410" y="713695"/>
                  </a:moveTo>
                  <a:lnTo>
                    <a:pt x="1657273" y="714198"/>
                  </a:lnTo>
                  <a:lnTo>
                    <a:pt x="1657410" y="713695"/>
                  </a:lnTo>
                  <a:close/>
                </a:path>
                <a:path w="3354070" h="1397635">
                  <a:moveTo>
                    <a:pt x="1657548" y="713190"/>
                  </a:moveTo>
                  <a:lnTo>
                    <a:pt x="1657410" y="713695"/>
                  </a:lnTo>
                  <a:lnTo>
                    <a:pt x="1657311" y="714198"/>
                  </a:lnTo>
                  <a:lnTo>
                    <a:pt x="1657548" y="713190"/>
                  </a:lnTo>
                  <a:close/>
                </a:path>
                <a:path w="3354070" h="1397635">
                  <a:moveTo>
                    <a:pt x="1689054" y="698835"/>
                  </a:moveTo>
                  <a:lnTo>
                    <a:pt x="1660321" y="698835"/>
                  </a:lnTo>
                  <a:lnTo>
                    <a:pt x="1660154" y="699903"/>
                  </a:lnTo>
                  <a:lnTo>
                    <a:pt x="1657410" y="713695"/>
                  </a:lnTo>
                  <a:lnTo>
                    <a:pt x="1657548" y="713190"/>
                  </a:lnTo>
                  <a:lnTo>
                    <a:pt x="1686627" y="713190"/>
                  </a:lnTo>
                  <a:lnTo>
                    <a:pt x="1688467" y="703798"/>
                  </a:lnTo>
                  <a:lnTo>
                    <a:pt x="1689054" y="698835"/>
                  </a:lnTo>
                  <a:close/>
                </a:path>
                <a:path w="3354070" h="1397635">
                  <a:moveTo>
                    <a:pt x="1660217" y="699366"/>
                  </a:moveTo>
                  <a:lnTo>
                    <a:pt x="1660112" y="699903"/>
                  </a:lnTo>
                  <a:lnTo>
                    <a:pt x="1660217" y="699366"/>
                  </a:lnTo>
                  <a:close/>
                </a:path>
                <a:path w="3354070" h="1397635">
                  <a:moveTo>
                    <a:pt x="1660321" y="698835"/>
                  </a:moveTo>
                  <a:lnTo>
                    <a:pt x="1660217" y="699366"/>
                  </a:lnTo>
                  <a:lnTo>
                    <a:pt x="1660154" y="699903"/>
                  </a:lnTo>
                  <a:lnTo>
                    <a:pt x="1660321" y="698835"/>
                  </a:lnTo>
                  <a:close/>
                </a:path>
                <a:path w="3354070" h="1397635">
                  <a:moveTo>
                    <a:pt x="1690528" y="684524"/>
                  </a:moveTo>
                  <a:lnTo>
                    <a:pt x="1661974" y="684524"/>
                  </a:lnTo>
                  <a:lnTo>
                    <a:pt x="1661886" y="685636"/>
                  </a:lnTo>
                  <a:lnTo>
                    <a:pt x="1660217" y="699366"/>
                  </a:lnTo>
                  <a:lnTo>
                    <a:pt x="1660321" y="698835"/>
                  </a:lnTo>
                  <a:lnTo>
                    <a:pt x="1689054" y="698835"/>
                  </a:lnTo>
                  <a:lnTo>
                    <a:pt x="1690416" y="687327"/>
                  </a:lnTo>
                  <a:lnTo>
                    <a:pt x="1690528" y="684524"/>
                  </a:lnTo>
                  <a:close/>
                </a:path>
                <a:path w="3354070" h="1397635">
                  <a:moveTo>
                    <a:pt x="1661908" y="685078"/>
                  </a:moveTo>
                  <a:lnTo>
                    <a:pt x="1661842" y="685636"/>
                  </a:lnTo>
                  <a:lnTo>
                    <a:pt x="1661908" y="685078"/>
                  </a:lnTo>
                  <a:close/>
                </a:path>
                <a:path w="3354070" h="1397635">
                  <a:moveTo>
                    <a:pt x="3353374" y="0"/>
                  </a:moveTo>
                  <a:lnTo>
                    <a:pt x="3274631" y="953"/>
                  </a:lnTo>
                  <a:lnTo>
                    <a:pt x="3195876" y="3780"/>
                  </a:lnTo>
                  <a:lnTo>
                    <a:pt x="3117435" y="8417"/>
                  </a:lnTo>
                  <a:lnTo>
                    <a:pt x="3039464" y="14805"/>
                  </a:lnTo>
                  <a:lnTo>
                    <a:pt x="2962111" y="22882"/>
                  </a:lnTo>
                  <a:lnTo>
                    <a:pt x="2885528" y="32589"/>
                  </a:lnTo>
                  <a:lnTo>
                    <a:pt x="2809871" y="43865"/>
                  </a:lnTo>
                  <a:lnTo>
                    <a:pt x="2735289" y="56650"/>
                  </a:lnTo>
                  <a:lnTo>
                    <a:pt x="2661933" y="70886"/>
                  </a:lnTo>
                  <a:lnTo>
                    <a:pt x="2589956" y="86511"/>
                  </a:lnTo>
                  <a:lnTo>
                    <a:pt x="2519512" y="103468"/>
                  </a:lnTo>
                  <a:lnTo>
                    <a:pt x="2450750" y="121695"/>
                  </a:lnTo>
                  <a:lnTo>
                    <a:pt x="2383821" y="141135"/>
                  </a:lnTo>
                  <a:lnTo>
                    <a:pt x="2318879" y="161729"/>
                  </a:lnTo>
                  <a:lnTo>
                    <a:pt x="2256072" y="183419"/>
                  </a:lnTo>
                  <a:lnTo>
                    <a:pt x="2195553" y="206147"/>
                  </a:lnTo>
                  <a:lnTo>
                    <a:pt x="2137469" y="229858"/>
                  </a:lnTo>
                  <a:lnTo>
                    <a:pt x="2081974" y="254494"/>
                  </a:lnTo>
                  <a:lnTo>
                    <a:pt x="2029216" y="279999"/>
                  </a:lnTo>
                  <a:lnTo>
                    <a:pt x="1979341" y="306322"/>
                  </a:lnTo>
                  <a:lnTo>
                    <a:pt x="1932503" y="333411"/>
                  </a:lnTo>
                  <a:lnTo>
                    <a:pt x="1888845" y="361218"/>
                  </a:lnTo>
                  <a:lnTo>
                    <a:pt x="1848519" y="389696"/>
                  </a:lnTo>
                  <a:lnTo>
                    <a:pt x="1811672" y="418806"/>
                  </a:lnTo>
                  <a:lnTo>
                    <a:pt x="1778455" y="448511"/>
                  </a:lnTo>
                  <a:lnTo>
                    <a:pt x="1749024" y="478784"/>
                  </a:lnTo>
                  <a:lnTo>
                    <a:pt x="1723546" y="509602"/>
                  </a:lnTo>
                  <a:lnTo>
                    <a:pt x="1685282" y="572599"/>
                  </a:lnTo>
                  <a:lnTo>
                    <a:pt x="1668292" y="621433"/>
                  </a:lnTo>
                  <a:lnTo>
                    <a:pt x="1661908" y="685078"/>
                  </a:lnTo>
                  <a:lnTo>
                    <a:pt x="1661974" y="684524"/>
                  </a:lnTo>
                  <a:lnTo>
                    <a:pt x="1690528" y="684524"/>
                  </a:lnTo>
                  <a:lnTo>
                    <a:pt x="1691616" y="657110"/>
                  </a:lnTo>
                  <a:lnTo>
                    <a:pt x="1691660" y="655998"/>
                  </a:lnTo>
                  <a:lnTo>
                    <a:pt x="1693266" y="642799"/>
                  </a:lnTo>
                  <a:lnTo>
                    <a:pt x="1693308" y="642267"/>
                  </a:lnTo>
                  <a:lnTo>
                    <a:pt x="1693434" y="641730"/>
                  </a:lnTo>
                  <a:lnTo>
                    <a:pt x="1696037" y="628445"/>
                  </a:lnTo>
                  <a:lnTo>
                    <a:pt x="1696234" y="627435"/>
                  </a:lnTo>
                  <a:lnTo>
                    <a:pt x="1699921" y="614046"/>
                  </a:lnTo>
                  <a:lnTo>
                    <a:pt x="1700178" y="613103"/>
                  </a:lnTo>
                  <a:lnTo>
                    <a:pt x="1704914" y="599605"/>
                  </a:lnTo>
                  <a:lnTo>
                    <a:pt x="1705217" y="598735"/>
                  </a:lnTo>
                  <a:lnTo>
                    <a:pt x="1710853" y="585496"/>
                  </a:lnTo>
                  <a:lnTo>
                    <a:pt x="1711346" y="584332"/>
                  </a:lnTo>
                  <a:lnTo>
                    <a:pt x="1726336" y="556402"/>
                  </a:lnTo>
                  <a:lnTo>
                    <a:pt x="1727036" y="555092"/>
                  </a:lnTo>
                  <a:lnTo>
                    <a:pt x="1746067" y="527298"/>
                  </a:lnTo>
                  <a:lnTo>
                    <a:pt x="1746789" y="526238"/>
                  </a:lnTo>
                  <a:lnTo>
                    <a:pt x="1769975" y="498290"/>
                  </a:lnTo>
                  <a:lnTo>
                    <a:pt x="1770682" y="497436"/>
                  </a:lnTo>
                  <a:lnTo>
                    <a:pt x="1797925" y="469479"/>
                  </a:lnTo>
                  <a:lnTo>
                    <a:pt x="1798596" y="468788"/>
                  </a:lnTo>
                  <a:lnTo>
                    <a:pt x="1829768" y="440957"/>
                  </a:lnTo>
                  <a:lnTo>
                    <a:pt x="1830395" y="440397"/>
                  </a:lnTo>
                  <a:lnTo>
                    <a:pt x="1865350" y="412817"/>
                  </a:lnTo>
                  <a:lnTo>
                    <a:pt x="1865932" y="412357"/>
                  </a:lnTo>
                  <a:lnTo>
                    <a:pt x="1904511" y="385137"/>
                  </a:lnTo>
                  <a:lnTo>
                    <a:pt x="1905050" y="384756"/>
                  </a:lnTo>
                  <a:lnTo>
                    <a:pt x="1947097" y="357995"/>
                  </a:lnTo>
                  <a:lnTo>
                    <a:pt x="1947595" y="357677"/>
                  </a:lnTo>
                  <a:lnTo>
                    <a:pt x="1992946" y="331464"/>
                  </a:lnTo>
                  <a:lnTo>
                    <a:pt x="2041898" y="305616"/>
                  </a:lnTo>
                  <a:lnTo>
                    <a:pt x="2093798" y="280516"/>
                  </a:lnTo>
                  <a:lnTo>
                    <a:pt x="2148483" y="256232"/>
                  </a:lnTo>
                  <a:lnTo>
                    <a:pt x="2205804" y="232827"/>
                  </a:lnTo>
                  <a:lnTo>
                    <a:pt x="2265595" y="210366"/>
                  </a:lnTo>
                  <a:lnTo>
                    <a:pt x="2327703" y="188912"/>
                  </a:lnTo>
                  <a:lnTo>
                    <a:pt x="2391973" y="168527"/>
                  </a:lnTo>
                  <a:lnTo>
                    <a:pt x="2458248" y="149273"/>
                  </a:lnTo>
                  <a:lnTo>
                    <a:pt x="2526369" y="131211"/>
                  </a:lnTo>
                  <a:lnTo>
                    <a:pt x="2596192" y="114401"/>
                  </a:lnTo>
                  <a:lnTo>
                    <a:pt x="2667548" y="98907"/>
                  </a:lnTo>
                  <a:lnTo>
                    <a:pt x="2740290" y="84789"/>
                  </a:lnTo>
                  <a:lnTo>
                    <a:pt x="2814257" y="72105"/>
                  </a:lnTo>
                  <a:lnTo>
                    <a:pt x="2889296" y="60918"/>
                  </a:lnTo>
                  <a:lnTo>
                    <a:pt x="2965257" y="51287"/>
                  </a:lnTo>
                  <a:lnTo>
                    <a:pt x="3041981" y="43272"/>
                  </a:lnTo>
                  <a:lnTo>
                    <a:pt x="3119328" y="36934"/>
                  </a:lnTo>
                  <a:lnTo>
                    <a:pt x="3197118" y="32331"/>
                  </a:lnTo>
                  <a:lnTo>
                    <a:pt x="3275238" y="29524"/>
                  </a:lnTo>
                  <a:lnTo>
                    <a:pt x="3353719" y="28572"/>
                  </a:lnTo>
                  <a:lnTo>
                    <a:pt x="3353374" y="0"/>
                  </a:lnTo>
                  <a:close/>
                </a:path>
                <a:path w="3354070" h="1397635">
                  <a:moveTo>
                    <a:pt x="1691638" y="656557"/>
                  </a:moveTo>
                  <a:lnTo>
                    <a:pt x="1691572" y="657110"/>
                  </a:lnTo>
                  <a:lnTo>
                    <a:pt x="1691638" y="656557"/>
                  </a:lnTo>
                  <a:close/>
                </a:path>
                <a:path w="3354070" h="1397635">
                  <a:moveTo>
                    <a:pt x="1691704" y="655998"/>
                  </a:moveTo>
                  <a:lnTo>
                    <a:pt x="1691638" y="656557"/>
                  </a:lnTo>
                  <a:lnTo>
                    <a:pt x="1691704" y="655998"/>
                  </a:lnTo>
                  <a:close/>
                </a:path>
                <a:path w="3354070" h="1397635">
                  <a:moveTo>
                    <a:pt x="1693392" y="641730"/>
                  </a:moveTo>
                  <a:lnTo>
                    <a:pt x="1693224" y="642799"/>
                  </a:lnTo>
                  <a:lnTo>
                    <a:pt x="1693329" y="642267"/>
                  </a:lnTo>
                  <a:lnTo>
                    <a:pt x="1693392" y="641730"/>
                  </a:lnTo>
                  <a:close/>
                </a:path>
                <a:path w="3354070" h="1397635">
                  <a:moveTo>
                    <a:pt x="1693329" y="642267"/>
                  </a:moveTo>
                  <a:lnTo>
                    <a:pt x="1693224" y="642799"/>
                  </a:lnTo>
                  <a:lnTo>
                    <a:pt x="1693329" y="642267"/>
                  </a:lnTo>
                  <a:close/>
                </a:path>
                <a:path w="3354070" h="1397635">
                  <a:moveTo>
                    <a:pt x="1693434" y="641730"/>
                  </a:moveTo>
                  <a:lnTo>
                    <a:pt x="1693329" y="642267"/>
                  </a:lnTo>
                  <a:lnTo>
                    <a:pt x="1693434" y="641730"/>
                  </a:lnTo>
                  <a:close/>
                </a:path>
                <a:path w="3354070" h="1397635">
                  <a:moveTo>
                    <a:pt x="1696234" y="627435"/>
                  </a:moveTo>
                  <a:lnTo>
                    <a:pt x="1695998" y="628445"/>
                  </a:lnTo>
                  <a:lnTo>
                    <a:pt x="1696135" y="627943"/>
                  </a:lnTo>
                  <a:lnTo>
                    <a:pt x="1696234" y="627435"/>
                  </a:lnTo>
                  <a:close/>
                </a:path>
                <a:path w="3354070" h="1397635">
                  <a:moveTo>
                    <a:pt x="1696135" y="627943"/>
                  </a:moveTo>
                  <a:lnTo>
                    <a:pt x="1695998" y="628445"/>
                  </a:lnTo>
                  <a:lnTo>
                    <a:pt x="1696135" y="627943"/>
                  </a:lnTo>
                  <a:close/>
                </a:path>
                <a:path w="3354070" h="1397635">
                  <a:moveTo>
                    <a:pt x="1696273" y="627435"/>
                  </a:moveTo>
                  <a:lnTo>
                    <a:pt x="1696135" y="627943"/>
                  </a:lnTo>
                  <a:lnTo>
                    <a:pt x="1696273" y="627435"/>
                  </a:lnTo>
                  <a:close/>
                </a:path>
                <a:path w="3354070" h="1397635">
                  <a:moveTo>
                    <a:pt x="1700178" y="613103"/>
                  </a:moveTo>
                  <a:lnTo>
                    <a:pt x="1699886" y="614046"/>
                  </a:lnTo>
                  <a:lnTo>
                    <a:pt x="1700048" y="613579"/>
                  </a:lnTo>
                  <a:lnTo>
                    <a:pt x="1700178" y="613103"/>
                  </a:lnTo>
                  <a:close/>
                </a:path>
                <a:path w="3354070" h="1397635">
                  <a:moveTo>
                    <a:pt x="1700048" y="613579"/>
                  </a:moveTo>
                  <a:lnTo>
                    <a:pt x="1699886" y="614046"/>
                  </a:lnTo>
                  <a:lnTo>
                    <a:pt x="1700048" y="613579"/>
                  </a:lnTo>
                  <a:close/>
                </a:path>
                <a:path w="3354070" h="1397635">
                  <a:moveTo>
                    <a:pt x="1700214" y="613103"/>
                  </a:moveTo>
                  <a:lnTo>
                    <a:pt x="1700048" y="613579"/>
                  </a:lnTo>
                  <a:lnTo>
                    <a:pt x="1700214" y="613103"/>
                  </a:lnTo>
                  <a:close/>
                </a:path>
                <a:path w="3354070" h="1397635">
                  <a:moveTo>
                    <a:pt x="1705217" y="598735"/>
                  </a:moveTo>
                  <a:lnTo>
                    <a:pt x="1704882" y="599605"/>
                  </a:lnTo>
                  <a:lnTo>
                    <a:pt x="1705064" y="599173"/>
                  </a:lnTo>
                  <a:lnTo>
                    <a:pt x="1705217" y="598735"/>
                  </a:lnTo>
                  <a:close/>
                </a:path>
                <a:path w="3354070" h="1397635">
                  <a:moveTo>
                    <a:pt x="1705064" y="599173"/>
                  </a:moveTo>
                  <a:lnTo>
                    <a:pt x="1704882" y="599605"/>
                  </a:lnTo>
                  <a:lnTo>
                    <a:pt x="1705064" y="599173"/>
                  </a:lnTo>
                  <a:close/>
                </a:path>
                <a:path w="3354070" h="1397635">
                  <a:moveTo>
                    <a:pt x="1705250" y="598735"/>
                  </a:moveTo>
                  <a:lnTo>
                    <a:pt x="1705064" y="599173"/>
                  </a:lnTo>
                  <a:lnTo>
                    <a:pt x="1705250" y="598735"/>
                  </a:lnTo>
                  <a:close/>
                </a:path>
                <a:path w="3354070" h="1397635">
                  <a:moveTo>
                    <a:pt x="1711346" y="584332"/>
                  </a:moveTo>
                  <a:lnTo>
                    <a:pt x="1710790" y="585496"/>
                  </a:lnTo>
                  <a:lnTo>
                    <a:pt x="1711095" y="584926"/>
                  </a:lnTo>
                  <a:lnTo>
                    <a:pt x="1711346" y="584332"/>
                  </a:lnTo>
                  <a:close/>
                </a:path>
                <a:path w="3354070" h="1397635">
                  <a:moveTo>
                    <a:pt x="1711095" y="584926"/>
                  </a:moveTo>
                  <a:lnTo>
                    <a:pt x="1710790" y="585496"/>
                  </a:lnTo>
                  <a:lnTo>
                    <a:pt x="1711095" y="584926"/>
                  </a:lnTo>
                  <a:close/>
                </a:path>
                <a:path w="3354070" h="1397635">
                  <a:moveTo>
                    <a:pt x="1711412" y="584332"/>
                  </a:moveTo>
                  <a:lnTo>
                    <a:pt x="1711095" y="584926"/>
                  </a:lnTo>
                  <a:lnTo>
                    <a:pt x="1711412" y="584332"/>
                  </a:lnTo>
                  <a:close/>
                </a:path>
                <a:path w="3354070" h="1397635">
                  <a:moveTo>
                    <a:pt x="1727036" y="555092"/>
                  </a:moveTo>
                  <a:lnTo>
                    <a:pt x="1726243" y="556402"/>
                  </a:lnTo>
                  <a:lnTo>
                    <a:pt x="1726674" y="555769"/>
                  </a:lnTo>
                  <a:lnTo>
                    <a:pt x="1727036" y="555092"/>
                  </a:lnTo>
                  <a:close/>
                </a:path>
                <a:path w="3354070" h="1397635">
                  <a:moveTo>
                    <a:pt x="1726674" y="555769"/>
                  </a:moveTo>
                  <a:lnTo>
                    <a:pt x="1726243" y="556402"/>
                  </a:lnTo>
                  <a:lnTo>
                    <a:pt x="1726674" y="555769"/>
                  </a:lnTo>
                  <a:close/>
                </a:path>
                <a:path w="3354070" h="1397635">
                  <a:moveTo>
                    <a:pt x="1727135" y="555092"/>
                  </a:moveTo>
                  <a:lnTo>
                    <a:pt x="1726674" y="555769"/>
                  </a:lnTo>
                  <a:lnTo>
                    <a:pt x="1727135" y="555092"/>
                  </a:lnTo>
                  <a:close/>
                </a:path>
                <a:path w="3354070" h="1397635">
                  <a:moveTo>
                    <a:pt x="1746789" y="526238"/>
                  </a:moveTo>
                  <a:lnTo>
                    <a:pt x="1745992" y="527298"/>
                  </a:lnTo>
                  <a:lnTo>
                    <a:pt x="1746419" y="526782"/>
                  </a:lnTo>
                  <a:lnTo>
                    <a:pt x="1746789" y="526238"/>
                  </a:lnTo>
                  <a:close/>
                </a:path>
                <a:path w="3354070" h="1397635">
                  <a:moveTo>
                    <a:pt x="1746419" y="526782"/>
                  </a:moveTo>
                  <a:lnTo>
                    <a:pt x="1745992" y="527298"/>
                  </a:lnTo>
                  <a:lnTo>
                    <a:pt x="1746419" y="526782"/>
                  </a:lnTo>
                  <a:close/>
                </a:path>
                <a:path w="3354070" h="1397635">
                  <a:moveTo>
                    <a:pt x="1746868" y="526238"/>
                  </a:moveTo>
                  <a:lnTo>
                    <a:pt x="1746419" y="526782"/>
                  </a:lnTo>
                  <a:lnTo>
                    <a:pt x="1746868" y="526238"/>
                  </a:lnTo>
                  <a:close/>
                </a:path>
                <a:path w="3354070" h="1397635">
                  <a:moveTo>
                    <a:pt x="1770682" y="497436"/>
                  </a:moveTo>
                  <a:lnTo>
                    <a:pt x="1769915" y="498290"/>
                  </a:lnTo>
                  <a:lnTo>
                    <a:pt x="1770319" y="497875"/>
                  </a:lnTo>
                  <a:lnTo>
                    <a:pt x="1770682" y="497436"/>
                  </a:lnTo>
                  <a:close/>
                </a:path>
                <a:path w="3354070" h="1397635">
                  <a:moveTo>
                    <a:pt x="1770319" y="497875"/>
                  </a:moveTo>
                  <a:lnTo>
                    <a:pt x="1769915" y="498290"/>
                  </a:lnTo>
                  <a:lnTo>
                    <a:pt x="1770319" y="497875"/>
                  </a:lnTo>
                  <a:close/>
                </a:path>
                <a:path w="3354070" h="1397635">
                  <a:moveTo>
                    <a:pt x="1770746" y="497436"/>
                  </a:moveTo>
                  <a:lnTo>
                    <a:pt x="1770319" y="497875"/>
                  </a:lnTo>
                  <a:lnTo>
                    <a:pt x="1770746" y="497436"/>
                  </a:lnTo>
                  <a:close/>
                </a:path>
                <a:path w="3354070" h="1397635">
                  <a:moveTo>
                    <a:pt x="1798596" y="468788"/>
                  </a:moveTo>
                  <a:lnTo>
                    <a:pt x="1797876" y="469479"/>
                  </a:lnTo>
                  <a:lnTo>
                    <a:pt x="1798247" y="469147"/>
                  </a:lnTo>
                  <a:lnTo>
                    <a:pt x="1798596" y="468788"/>
                  </a:lnTo>
                  <a:close/>
                </a:path>
                <a:path w="3354070" h="1397635">
                  <a:moveTo>
                    <a:pt x="1798247" y="469147"/>
                  </a:moveTo>
                  <a:lnTo>
                    <a:pt x="1797876" y="469479"/>
                  </a:lnTo>
                  <a:lnTo>
                    <a:pt x="1798247" y="469147"/>
                  </a:lnTo>
                  <a:close/>
                </a:path>
                <a:path w="3354070" h="1397635">
                  <a:moveTo>
                    <a:pt x="1798649" y="468788"/>
                  </a:moveTo>
                  <a:lnTo>
                    <a:pt x="1798247" y="469147"/>
                  </a:lnTo>
                  <a:lnTo>
                    <a:pt x="1798649" y="468788"/>
                  </a:lnTo>
                  <a:close/>
                </a:path>
                <a:path w="3354070" h="1397635">
                  <a:moveTo>
                    <a:pt x="1830395" y="440397"/>
                  </a:moveTo>
                  <a:lnTo>
                    <a:pt x="1829728" y="440957"/>
                  </a:lnTo>
                  <a:lnTo>
                    <a:pt x="1830075" y="440683"/>
                  </a:lnTo>
                  <a:lnTo>
                    <a:pt x="1830395" y="440397"/>
                  </a:lnTo>
                  <a:close/>
                </a:path>
                <a:path w="3354070" h="1397635">
                  <a:moveTo>
                    <a:pt x="1830075" y="440683"/>
                  </a:moveTo>
                  <a:lnTo>
                    <a:pt x="1829728" y="440957"/>
                  </a:lnTo>
                  <a:lnTo>
                    <a:pt x="1830075" y="440683"/>
                  </a:lnTo>
                  <a:close/>
                </a:path>
                <a:path w="3354070" h="1397635">
                  <a:moveTo>
                    <a:pt x="1830437" y="440397"/>
                  </a:moveTo>
                  <a:lnTo>
                    <a:pt x="1830075" y="440683"/>
                  </a:lnTo>
                  <a:lnTo>
                    <a:pt x="1830437" y="440397"/>
                  </a:lnTo>
                  <a:close/>
                </a:path>
                <a:path w="3354070" h="1397635">
                  <a:moveTo>
                    <a:pt x="1865636" y="412590"/>
                  </a:moveTo>
                  <a:lnTo>
                    <a:pt x="1865316" y="412817"/>
                  </a:lnTo>
                  <a:lnTo>
                    <a:pt x="1865636" y="412590"/>
                  </a:lnTo>
                  <a:close/>
                </a:path>
                <a:path w="3354070" h="1397635">
                  <a:moveTo>
                    <a:pt x="1865967" y="412357"/>
                  </a:moveTo>
                  <a:lnTo>
                    <a:pt x="1865636" y="412590"/>
                  </a:lnTo>
                  <a:lnTo>
                    <a:pt x="1865967" y="412357"/>
                  </a:lnTo>
                  <a:close/>
                </a:path>
                <a:path w="3354070" h="1397635">
                  <a:moveTo>
                    <a:pt x="1904758" y="384962"/>
                  </a:moveTo>
                  <a:lnTo>
                    <a:pt x="1904484" y="385137"/>
                  </a:lnTo>
                  <a:lnTo>
                    <a:pt x="1904758" y="384962"/>
                  </a:lnTo>
                  <a:close/>
                </a:path>
                <a:path w="3354070" h="1397635">
                  <a:moveTo>
                    <a:pt x="1905082" y="384756"/>
                  </a:moveTo>
                  <a:lnTo>
                    <a:pt x="1904758" y="384962"/>
                  </a:lnTo>
                  <a:lnTo>
                    <a:pt x="1905082" y="384756"/>
                  </a:lnTo>
                  <a:close/>
                </a:path>
                <a:path w="3354070" h="1397635">
                  <a:moveTo>
                    <a:pt x="1947622" y="357677"/>
                  </a:moveTo>
                  <a:lnTo>
                    <a:pt x="1947329" y="357847"/>
                  </a:lnTo>
                  <a:lnTo>
                    <a:pt x="1947622" y="357677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object 54">
            <a:extLst>
              <a:ext uri="{FF2B5EF4-FFF2-40B4-BE49-F238E27FC236}">
                <a16:creationId xmlns:a16="http://schemas.microsoft.com/office/drawing/2014/main" id="{C27A18FC-AAB2-70B8-E17D-40EB621072EA}"/>
              </a:ext>
            </a:extLst>
          </p:cNvPr>
          <p:cNvSpPr txBox="1"/>
          <p:nvPr/>
        </p:nvSpPr>
        <p:spPr>
          <a:xfrm>
            <a:off x="567541" y="4116379"/>
            <a:ext cx="273685" cy="1346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sz="1600" b="1" dirty="0">
                <a:solidFill>
                  <a:prstClr val="black"/>
                </a:solidFill>
                <a:cs typeface="Calibri"/>
              </a:rPr>
              <a:t>d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2" name="object 55">
            <a:extLst>
              <a:ext uri="{FF2B5EF4-FFF2-40B4-BE49-F238E27FC236}">
                <a16:creationId xmlns:a16="http://schemas.microsoft.com/office/drawing/2014/main" id="{66FD5AFA-4898-FD39-7B57-63CEFC6673E4}"/>
              </a:ext>
            </a:extLst>
          </p:cNvPr>
          <p:cNvSpPr txBox="1"/>
          <p:nvPr/>
        </p:nvSpPr>
        <p:spPr>
          <a:xfrm>
            <a:off x="8090534" y="3079205"/>
            <a:ext cx="4101465" cy="969644"/>
          </a:xfrm>
          <a:prstGeom prst="rect">
            <a:avLst/>
          </a:prstGeom>
          <a:solidFill>
            <a:srgbClr val="E2F0D9"/>
          </a:solidFill>
          <a:ln w="9525">
            <a:solidFill>
              <a:srgbClr val="70AD47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 marR="1246505">
              <a:lnSpc>
                <a:spcPts val="2090"/>
              </a:lnSpc>
              <a:spcBef>
                <a:spcPts val="390"/>
              </a:spcBef>
            </a:pPr>
            <a:r>
              <a:rPr b="1" spc="-5" dirty="0">
                <a:solidFill>
                  <a:prstClr val="black"/>
                </a:solidFill>
                <a:cs typeface="Calibri"/>
              </a:rPr>
              <a:t>CU: ~10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combinational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gates. </a:t>
            </a:r>
            <a:r>
              <a:rPr b="1" spc="-39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Clique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 decoder: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d</a:t>
            </a:r>
            <a:r>
              <a:rPr b="1" baseline="23148" dirty="0">
                <a:solidFill>
                  <a:prstClr val="black"/>
                </a:solidFill>
                <a:cs typeface="Calibri"/>
              </a:rPr>
              <a:t>2</a:t>
            </a:r>
            <a:r>
              <a:rPr b="1" spc="209" baseline="23148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CUs.</a:t>
            </a:r>
            <a:endParaRPr>
              <a:solidFill>
                <a:prstClr val="black"/>
              </a:solidFill>
              <a:cs typeface="Calibri"/>
            </a:endParaRPr>
          </a:p>
          <a:p>
            <a:pPr marL="91440">
              <a:lnSpc>
                <a:spcPts val="2150"/>
              </a:lnSpc>
            </a:pPr>
            <a:r>
              <a:rPr b="1" spc="-5" dirty="0">
                <a:solidFill>
                  <a:prstClr val="black"/>
                </a:solidFill>
                <a:cs typeface="Calibri"/>
              </a:rPr>
              <a:t>Linear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Clique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scaling</a:t>
            </a:r>
            <a:r>
              <a:rPr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wrt.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physical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qubits.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6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6" grpId="0"/>
      <p:bldP spid="35" grpId="0"/>
      <p:bldP spid="35" grpId="1"/>
      <p:bldP spid="36" grpId="0"/>
      <p:bldP spid="36" grpId="1"/>
      <p:bldP spid="137" grpId="0"/>
      <p:bldP spid="141" grpId="0"/>
      <p:bldP spid="145" grpId="0"/>
      <p:bldP spid="149" grpId="0"/>
      <p:bldP spid="153" grpId="0"/>
      <p:bldP spid="157" grpId="0"/>
      <p:bldP spid="161" grpId="0"/>
      <p:bldP spid="165" grpId="0"/>
      <p:bldP spid="169" grpId="0"/>
      <p:bldP spid="173" grpId="0"/>
      <p:bldP spid="174" grpId="0" animBg="1"/>
      <p:bldP spid="175" grpId="0"/>
      <p:bldP spid="180" grpId="0"/>
      <p:bldP spid="1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Benefits Of Clique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Clique decoder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leads to significant reduction in bandwidth and cryogenic compute resources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object 2">
            <a:extLst>
              <a:ext uri="{FF2B5EF4-FFF2-40B4-BE49-F238E27FC236}">
                <a16:creationId xmlns:a16="http://schemas.microsoft.com/office/drawing/2014/main" id="{EBF944E0-22F7-4892-C4FB-C92E4A851C84}"/>
              </a:ext>
            </a:extLst>
          </p:cNvPr>
          <p:cNvSpPr/>
          <p:nvPr/>
        </p:nvSpPr>
        <p:spPr>
          <a:xfrm>
            <a:off x="1591414" y="472509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643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4" name="object 3">
            <a:extLst>
              <a:ext uri="{FF2B5EF4-FFF2-40B4-BE49-F238E27FC236}">
                <a16:creationId xmlns:a16="http://schemas.microsoft.com/office/drawing/2014/main" id="{D6D781DD-DCE1-FD04-1F8D-269E54169109}"/>
              </a:ext>
            </a:extLst>
          </p:cNvPr>
          <p:cNvSpPr/>
          <p:nvPr/>
        </p:nvSpPr>
        <p:spPr>
          <a:xfrm>
            <a:off x="2607875" y="4725090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584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5" name="object 4">
            <a:extLst>
              <a:ext uri="{FF2B5EF4-FFF2-40B4-BE49-F238E27FC236}">
                <a16:creationId xmlns:a16="http://schemas.microsoft.com/office/drawing/2014/main" id="{E6DF4CE7-6FE6-C6D1-CDCA-1C89FD3099C7}"/>
              </a:ext>
            </a:extLst>
          </p:cNvPr>
          <p:cNvSpPr/>
          <p:nvPr/>
        </p:nvSpPr>
        <p:spPr>
          <a:xfrm>
            <a:off x="3897277" y="472509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6" name="object 5">
            <a:extLst>
              <a:ext uri="{FF2B5EF4-FFF2-40B4-BE49-F238E27FC236}">
                <a16:creationId xmlns:a16="http://schemas.microsoft.com/office/drawing/2014/main" id="{CFF3DC8A-078B-2448-DE82-002093DA5DE6}"/>
              </a:ext>
            </a:extLst>
          </p:cNvPr>
          <p:cNvSpPr/>
          <p:nvPr/>
        </p:nvSpPr>
        <p:spPr>
          <a:xfrm>
            <a:off x="1591414" y="406333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3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7" name="object 6">
            <a:extLst>
              <a:ext uri="{FF2B5EF4-FFF2-40B4-BE49-F238E27FC236}">
                <a16:creationId xmlns:a16="http://schemas.microsoft.com/office/drawing/2014/main" id="{F617603D-FDF5-6B63-E6D1-D5D783C7208F}"/>
              </a:ext>
            </a:extLst>
          </p:cNvPr>
          <p:cNvSpPr/>
          <p:nvPr/>
        </p:nvSpPr>
        <p:spPr>
          <a:xfrm>
            <a:off x="1591414" y="4059801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3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8" name="object 7">
            <a:extLst>
              <a:ext uri="{FF2B5EF4-FFF2-40B4-BE49-F238E27FC236}">
                <a16:creationId xmlns:a16="http://schemas.microsoft.com/office/drawing/2014/main" id="{376239E7-20DA-AFF2-2FF0-0743EE93F280}"/>
              </a:ext>
            </a:extLst>
          </p:cNvPr>
          <p:cNvSpPr/>
          <p:nvPr/>
        </p:nvSpPr>
        <p:spPr>
          <a:xfrm>
            <a:off x="3897277" y="406333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3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9" name="object 8">
            <a:extLst>
              <a:ext uri="{FF2B5EF4-FFF2-40B4-BE49-F238E27FC236}">
                <a16:creationId xmlns:a16="http://schemas.microsoft.com/office/drawing/2014/main" id="{8FF7DF7D-30C6-F00D-2602-19CC9107451B}"/>
              </a:ext>
            </a:extLst>
          </p:cNvPr>
          <p:cNvSpPr/>
          <p:nvPr/>
        </p:nvSpPr>
        <p:spPr>
          <a:xfrm>
            <a:off x="3897277" y="4059801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3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0" name="object 9">
            <a:extLst>
              <a:ext uri="{FF2B5EF4-FFF2-40B4-BE49-F238E27FC236}">
                <a16:creationId xmlns:a16="http://schemas.microsoft.com/office/drawing/2014/main" id="{20B7BE99-49DC-E863-E232-934939BE5585}"/>
              </a:ext>
            </a:extLst>
          </p:cNvPr>
          <p:cNvSpPr/>
          <p:nvPr/>
        </p:nvSpPr>
        <p:spPr>
          <a:xfrm>
            <a:off x="1591414" y="340274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1" name="object 10">
            <a:extLst>
              <a:ext uri="{FF2B5EF4-FFF2-40B4-BE49-F238E27FC236}">
                <a16:creationId xmlns:a16="http://schemas.microsoft.com/office/drawing/2014/main" id="{B0B1F6E1-D26B-821A-4DB6-6B21C7668BA4}"/>
              </a:ext>
            </a:extLst>
          </p:cNvPr>
          <p:cNvSpPr/>
          <p:nvPr/>
        </p:nvSpPr>
        <p:spPr>
          <a:xfrm>
            <a:off x="3897277" y="340274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045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2" name="object 11">
            <a:extLst>
              <a:ext uri="{FF2B5EF4-FFF2-40B4-BE49-F238E27FC236}">
                <a16:creationId xmlns:a16="http://schemas.microsoft.com/office/drawing/2014/main" id="{7774CAA2-D2E5-AAD9-AB79-871691888101}"/>
              </a:ext>
            </a:extLst>
          </p:cNvPr>
          <p:cNvSpPr/>
          <p:nvPr/>
        </p:nvSpPr>
        <p:spPr>
          <a:xfrm>
            <a:off x="1591414" y="2739224"/>
            <a:ext cx="3873500" cy="0"/>
          </a:xfrm>
          <a:custGeom>
            <a:avLst/>
            <a:gdLst/>
            <a:ahLst/>
            <a:cxnLst/>
            <a:rect l="l" t="t" r="r" b="b"/>
            <a:pathLst>
              <a:path w="3873500">
                <a:moveTo>
                  <a:pt x="0" y="0"/>
                </a:moveTo>
                <a:lnTo>
                  <a:pt x="3872908" y="0"/>
                </a:lnTo>
              </a:path>
            </a:pathLst>
          </a:custGeom>
          <a:ln w="705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3" name="object 12">
            <a:extLst>
              <a:ext uri="{FF2B5EF4-FFF2-40B4-BE49-F238E27FC236}">
                <a16:creationId xmlns:a16="http://schemas.microsoft.com/office/drawing/2014/main" id="{607AEA45-02F8-7859-C94D-8855D87079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9058" y="4061566"/>
            <a:ext cx="738817" cy="1322342"/>
          </a:xfrm>
          <a:prstGeom prst="rect">
            <a:avLst/>
          </a:prstGeom>
        </p:spPr>
      </p:pic>
      <p:pic>
        <p:nvPicPr>
          <p:cNvPr id="224" name="object 13">
            <a:extLst>
              <a:ext uri="{FF2B5EF4-FFF2-40B4-BE49-F238E27FC236}">
                <a16:creationId xmlns:a16="http://schemas.microsoft.com/office/drawing/2014/main" id="{355C07C0-991E-274B-59FA-12AE072807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460" y="2870988"/>
            <a:ext cx="738817" cy="2512920"/>
          </a:xfrm>
          <a:prstGeom prst="rect">
            <a:avLst/>
          </a:prstGeom>
        </p:spPr>
      </p:pic>
      <p:pic>
        <p:nvPicPr>
          <p:cNvPr id="225" name="object 14">
            <a:extLst>
              <a:ext uri="{FF2B5EF4-FFF2-40B4-BE49-F238E27FC236}">
                <a16:creationId xmlns:a16="http://schemas.microsoft.com/office/drawing/2014/main" id="{DF731C4C-84EF-FE3D-977A-D402DA2411B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7860" y="2743931"/>
            <a:ext cx="738816" cy="2639977"/>
          </a:xfrm>
          <a:prstGeom prst="rect">
            <a:avLst/>
          </a:prstGeom>
        </p:spPr>
      </p:pic>
      <p:sp>
        <p:nvSpPr>
          <p:cNvPr id="226" name="object 15">
            <a:extLst>
              <a:ext uri="{FF2B5EF4-FFF2-40B4-BE49-F238E27FC236}">
                <a16:creationId xmlns:a16="http://schemas.microsoft.com/office/drawing/2014/main" id="{19575573-637A-EE4F-C88F-ABDF75FD9DBB}"/>
              </a:ext>
            </a:extLst>
          </p:cNvPr>
          <p:cNvSpPr/>
          <p:nvPr/>
        </p:nvSpPr>
        <p:spPr>
          <a:xfrm>
            <a:off x="1869059" y="4061566"/>
            <a:ext cx="739140" cy="1322705"/>
          </a:xfrm>
          <a:custGeom>
            <a:avLst/>
            <a:gdLst/>
            <a:ahLst/>
            <a:cxnLst/>
            <a:rect l="l" t="t" r="r" b="b"/>
            <a:pathLst>
              <a:path w="739139" h="1322704">
                <a:moveTo>
                  <a:pt x="0" y="0"/>
                </a:moveTo>
                <a:lnTo>
                  <a:pt x="738817" y="0"/>
                </a:lnTo>
                <a:lnTo>
                  <a:pt x="738817" y="1322341"/>
                </a:lnTo>
                <a:lnTo>
                  <a:pt x="0" y="1322341"/>
                </a:lnTo>
                <a:lnTo>
                  <a:pt x="0" y="0"/>
                </a:lnTo>
                <a:close/>
              </a:path>
            </a:pathLst>
          </a:custGeom>
          <a:ln w="47058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7" name="object 16">
            <a:extLst>
              <a:ext uri="{FF2B5EF4-FFF2-40B4-BE49-F238E27FC236}">
                <a16:creationId xmlns:a16="http://schemas.microsoft.com/office/drawing/2014/main" id="{CB5CDA02-519A-61B6-8974-456A391FAC2B}"/>
              </a:ext>
            </a:extLst>
          </p:cNvPr>
          <p:cNvSpPr/>
          <p:nvPr/>
        </p:nvSpPr>
        <p:spPr>
          <a:xfrm>
            <a:off x="3158460" y="2870988"/>
            <a:ext cx="739140" cy="2513330"/>
          </a:xfrm>
          <a:custGeom>
            <a:avLst/>
            <a:gdLst/>
            <a:ahLst/>
            <a:cxnLst/>
            <a:rect l="l" t="t" r="r" b="b"/>
            <a:pathLst>
              <a:path w="739139" h="2513329">
                <a:moveTo>
                  <a:pt x="0" y="0"/>
                </a:moveTo>
                <a:lnTo>
                  <a:pt x="738817" y="0"/>
                </a:lnTo>
                <a:lnTo>
                  <a:pt x="738817" y="2512920"/>
                </a:lnTo>
                <a:lnTo>
                  <a:pt x="0" y="2512920"/>
                </a:lnTo>
                <a:lnTo>
                  <a:pt x="0" y="0"/>
                </a:lnTo>
                <a:close/>
              </a:path>
            </a:pathLst>
          </a:custGeom>
          <a:ln w="47058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8" name="object 17">
            <a:extLst>
              <a:ext uri="{FF2B5EF4-FFF2-40B4-BE49-F238E27FC236}">
                <a16:creationId xmlns:a16="http://schemas.microsoft.com/office/drawing/2014/main" id="{5F1C4631-C98F-41BB-3C05-75DC22961640}"/>
              </a:ext>
            </a:extLst>
          </p:cNvPr>
          <p:cNvGrpSpPr/>
          <p:nvPr/>
        </p:nvGrpSpPr>
        <p:grpSpPr>
          <a:xfrm>
            <a:off x="1587604" y="2720117"/>
            <a:ext cx="3881120" cy="2687955"/>
            <a:chOff x="1946833" y="3059977"/>
            <a:chExt cx="3881120" cy="2687955"/>
          </a:xfrm>
        </p:grpSpPr>
        <p:sp>
          <p:nvSpPr>
            <p:cNvPr id="229" name="object 18">
              <a:extLst>
                <a:ext uri="{FF2B5EF4-FFF2-40B4-BE49-F238E27FC236}">
                  <a16:creationId xmlns:a16="http://schemas.microsoft.com/office/drawing/2014/main" id="{F85AE3E5-3AB1-72B3-F2E9-ED5137C999BA}"/>
                </a:ext>
              </a:extLst>
            </p:cNvPr>
            <p:cNvSpPr/>
            <p:nvPr/>
          </p:nvSpPr>
          <p:spPr>
            <a:xfrm>
              <a:off x="4807090" y="3083790"/>
              <a:ext cx="739140" cy="2640330"/>
            </a:xfrm>
            <a:custGeom>
              <a:avLst/>
              <a:gdLst/>
              <a:ahLst/>
              <a:cxnLst/>
              <a:rect l="l" t="t" r="r" b="b"/>
              <a:pathLst>
                <a:path w="739139" h="2640329">
                  <a:moveTo>
                    <a:pt x="0" y="0"/>
                  </a:moveTo>
                  <a:lnTo>
                    <a:pt x="738817" y="0"/>
                  </a:lnTo>
                  <a:lnTo>
                    <a:pt x="738817" y="2639977"/>
                  </a:lnTo>
                  <a:lnTo>
                    <a:pt x="0" y="2639977"/>
                  </a:lnTo>
                  <a:lnTo>
                    <a:pt x="0" y="0"/>
                  </a:lnTo>
                  <a:close/>
                </a:path>
              </a:pathLst>
            </a:custGeom>
            <a:ln w="47058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bject 19">
              <a:extLst>
                <a:ext uri="{FF2B5EF4-FFF2-40B4-BE49-F238E27FC236}">
                  <a16:creationId xmlns:a16="http://schemas.microsoft.com/office/drawing/2014/main" id="{0517433B-6D0A-54E3-234D-CBBD3457BB0F}"/>
                </a:ext>
              </a:extLst>
            </p:cNvPr>
            <p:cNvSpPr/>
            <p:nvPr/>
          </p:nvSpPr>
          <p:spPr>
            <a:xfrm>
              <a:off x="1950643" y="5723768"/>
              <a:ext cx="3873500" cy="0"/>
            </a:xfrm>
            <a:custGeom>
              <a:avLst/>
              <a:gdLst/>
              <a:ahLst/>
              <a:cxnLst/>
              <a:rect l="l" t="t" r="r" b="b"/>
              <a:pathLst>
                <a:path w="3873500">
                  <a:moveTo>
                    <a:pt x="0" y="0"/>
                  </a:moveTo>
                  <a:lnTo>
                    <a:pt x="3872908" y="0"/>
                  </a:lnTo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1" name="object 20">
            <a:extLst>
              <a:ext uri="{FF2B5EF4-FFF2-40B4-BE49-F238E27FC236}">
                <a16:creationId xmlns:a16="http://schemas.microsoft.com/office/drawing/2014/main" id="{DAA98E4F-56BD-7FB9-8BF5-313E198192C3}"/>
              </a:ext>
            </a:extLst>
          </p:cNvPr>
          <p:cNvSpPr txBox="1"/>
          <p:nvPr/>
        </p:nvSpPr>
        <p:spPr>
          <a:xfrm>
            <a:off x="1078002" y="4580626"/>
            <a:ext cx="3498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85%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32" name="object 21">
            <a:extLst>
              <a:ext uri="{FF2B5EF4-FFF2-40B4-BE49-F238E27FC236}">
                <a16:creationId xmlns:a16="http://schemas.microsoft.com/office/drawing/2014/main" id="{9D96DABD-6942-0DC8-236A-84B7E26F6EA7}"/>
              </a:ext>
            </a:extLst>
          </p:cNvPr>
          <p:cNvSpPr txBox="1"/>
          <p:nvPr/>
        </p:nvSpPr>
        <p:spPr>
          <a:xfrm>
            <a:off x="1078002" y="3917103"/>
            <a:ext cx="3498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90%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33" name="object 22">
            <a:extLst>
              <a:ext uri="{FF2B5EF4-FFF2-40B4-BE49-F238E27FC236}">
                <a16:creationId xmlns:a16="http://schemas.microsoft.com/office/drawing/2014/main" id="{C4E74680-A1FA-6C8F-A88D-B7F219687CFE}"/>
              </a:ext>
            </a:extLst>
          </p:cNvPr>
          <p:cNvSpPr txBox="1"/>
          <p:nvPr/>
        </p:nvSpPr>
        <p:spPr>
          <a:xfrm>
            <a:off x="1078002" y="3258285"/>
            <a:ext cx="3498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95%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34" name="object 23">
            <a:extLst>
              <a:ext uri="{FF2B5EF4-FFF2-40B4-BE49-F238E27FC236}">
                <a16:creationId xmlns:a16="http://schemas.microsoft.com/office/drawing/2014/main" id="{C86D5C76-6494-B2AB-B8E2-FFF3FAC95FB6}"/>
              </a:ext>
            </a:extLst>
          </p:cNvPr>
          <p:cNvSpPr txBox="1"/>
          <p:nvPr/>
        </p:nvSpPr>
        <p:spPr>
          <a:xfrm>
            <a:off x="629100" y="2629307"/>
            <a:ext cx="301625" cy="27628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750" b="1" dirty="0">
                <a:solidFill>
                  <a:prstClr val="black"/>
                </a:solidFill>
                <a:cs typeface="Calibri"/>
              </a:rPr>
              <a:t>Errors</a:t>
            </a:r>
            <a:r>
              <a:rPr sz="1750"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decoded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5" dirty="0">
                <a:solidFill>
                  <a:prstClr val="black"/>
                </a:solidFill>
                <a:cs typeface="Calibri"/>
              </a:rPr>
              <a:t>by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Clique</a:t>
            </a:r>
            <a:r>
              <a:rPr sz="1750" b="1" spc="38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(%)</a:t>
            </a:r>
            <a:endParaRPr sz="1750">
              <a:solidFill>
                <a:prstClr val="black"/>
              </a:solidFill>
              <a:cs typeface="Calibri"/>
            </a:endParaRPr>
          </a:p>
        </p:txBody>
      </p:sp>
      <p:sp>
        <p:nvSpPr>
          <p:cNvPr id="235" name="object 24">
            <a:extLst>
              <a:ext uri="{FF2B5EF4-FFF2-40B4-BE49-F238E27FC236}">
                <a16:creationId xmlns:a16="http://schemas.microsoft.com/office/drawing/2014/main" id="{587C81F7-0965-F3C1-D9AC-10F3A0F9D16F}"/>
              </a:ext>
            </a:extLst>
          </p:cNvPr>
          <p:cNvSpPr txBox="1"/>
          <p:nvPr/>
        </p:nvSpPr>
        <p:spPr>
          <a:xfrm>
            <a:off x="1078002" y="5220622"/>
            <a:ext cx="4091940" cy="8616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3734435" algn="ctr">
              <a:spcBef>
                <a:spcPts val="28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80%</a:t>
            </a:r>
            <a:endParaRPr sz="1450">
              <a:solidFill>
                <a:prstClr val="black"/>
              </a:solidFill>
              <a:cs typeface="Calibri"/>
            </a:endParaRPr>
          </a:p>
          <a:p>
            <a:pPr marL="808990" algn="ctr">
              <a:spcBef>
                <a:spcPts val="185"/>
              </a:spcBef>
              <a:tabLst>
                <a:tab pos="2098675" algn="l"/>
                <a:tab pos="3388360" algn="l"/>
              </a:tabLst>
            </a:pPr>
            <a:r>
              <a:rPr sz="1450" b="1" spc="10" dirty="0">
                <a:solidFill>
                  <a:prstClr val="black"/>
                </a:solidFill>
                <a:cs typeface="Calibri"/>
              </a:rPr>
              <a:t>5.00E-03	5.00E-04	5.00E-05</a:t>
            </a:r>
            <a:endParaRPr sz="1450">
              <a:solidFill>
                <a:prstClr val="black"/>
              </a:solidFill>
              <a:cs typeface="Calibri"/>
            </a:endParaRPr>
          </a:p>
          <a:p>
            <a:pPr marL="781685" algn="ctr">
              <a:spcBef>
                <a:spcPts val="630"/>
              </a:spcBef>
            </a:pPr>
            <a:r>
              <a:rPr sz="1750" b="1" spc="10" dirty="0">
                <a:solidFill>
                  <a:prstClr val="black"/>
                </a:solidFill>
                <a:cs typeface="Calibri"/>
              </a:rPr>
              <a:t>Qubit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dirty="0">
                <a:solidFill>
                  <a:prstClr val="black"/>
                </a:solidFill>
                <a:cs typeface="Calibri"/>
              </a:rPr>
              <a:t>physical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dirty="0">
                <a:solidFill>
                  <a:prstClr val="black"/>
                </a:solidFill>
                <a:cs typeface="Calibri"/>
              </a:rPr>
              <a:t>error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-10" dirty="0">
                <a:solidFill>
                  <a:prstClr val="black"/>
                </a:solidFill>
                <a:cs typeface="Calibri"/>
              </a:rPr>
              <a:t>rate</a:t>
            </a:r>
            <a:endParaRPr sz="17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36" name="object 25">
            <a:extLst>
              <a:ext uri="{FF2B5EF4-FFF2-40B4-BE49-F238E27FC236}">
                <a16:creationId xmlns:a16="http://schemas.microsoft.com/office/drawing/2014/main" id="{4AF9D0A8-14A4-D32C-3A0D-D3125C1F0EE1}"/>
              </a:ext>
            </a:extLst>
          </p:cNvPr>
          <p:cNvGrpSpPr/>
          <p:nvPr/>
        </p:nvGrpSpPr>
        <p:grpSpPr>
          <a:xfrm>
            <a:off x="618481" y="2142758"/>
            <a:ext cx="4868545" cy="4007485"/>
            <a:chOff x="977710" y="2482618"/>
            <a:chExt cx="4868545" cy="4007485"/>
          </a:xfrm>
        </p:grpSpPr>
        <p:pic>
          <p:nvPicPr>
            <p:cNvPr id="237" name="object 26">
              <a:extLst>
                <a:ext uri="{FF2B5EF4-FFF2-40B4-BE49-F238E27FC236}">
                  <a16:creationId xmlns:a16="http://schemas.microsoft.com/office/drawing/2014/main" id="{6E0367D2-FC8D-B432-04D1-86EB9D52BBA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6523" y="2664971"/>
              <a:ext cx="164704" cy="164704"/>
            </a:xfrm>
            <a:prstGeom prst="rect">
              <a:avLst/>
            </a:prstGeom>
          </p:spPr>
        </p:pic>
        <p:sp>
          <p:nvSpPr>
            <p:cNvPr id="238" name="object 27">
              <a:extLst>
                <a:ext uri="{FF2B5EF4-FFF2-40B4-BE49-F238E27FC236}">
                  <a16:creationId xmlns:a16="http://schemas.microsoft.com/office/drawing/2014/main" id="{92813A57-6809-9B90-12AD-435D75E92555}"/>
                </a:ext>
              </a:extLst>
            </p:cNvPr>
            <p:cNvSpPr/>
            <p:nvPr/>
          </p:nvSpPr>
          <p:spPr>
            <a:xfrm>
              <a:off x="2176523" y="266497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4704" y="0"/>
                  </a:lnTo>
                  <a:lnTo>
                    <a:pt x="164704" y="164704"/>
                  </a:lnTo>
                  <a:lnTo>
                    <a:pt x="0" y="164704"/>
                  </a:lnTo>
                  <a:lnTo>
                    <a:pt x="0" y="0"/>
                  </a:lnTo>
                  <a:close/>
                </a:path>
              </a:pathLst>
            </a:custGeom>
            <a:ln w="47058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object 28">
              <a:extLst>
                <a:ext uri="{FF2B5EF4-FFF2-40B4-BE49-F238E27FC236}">
                  <a16:creationId xmlns:a16="http://schemas.microsoft.com/office/drawing/2014/main" id="{AE174AFC-9742-E86A-C12B-59AAC89CE31B}"/>
                </a:ext>
              </a:extLst>
            </p:cNvPr>
            <p:cNvSpPr/>
            <p:nvPr/>
          </p:nvSpPr>
          <p:spPr>
            <a:xfrm>
              <a:off x="981239" y="2486148"/>
              <a:ext cx="4861560" cy="4000500"/>
            </a:xfrm>
            <a:custGeom>
              <a:avLst/>
              <a:gdLst/>
              <a:ahLst/>
              <a:cxnLst/>
              <a:rect l="l" t="t" r="r" b="b"/>
              <a:pathLst>
                <a:path w="4861560" h="4000500">
                  <a:moveTo>
                    <a:pt x="0" y="0"/>
                  </a:moveTo>
                  <a:lnTo>
                    <a:pt x="4861135" y="0"/>
                  </a:lnTo>
                  <a:lnTo>
                    <a:pt x="4861135" y="3999966"/>
                  </a:lnTo>
                  <a:lnTo>
                    <a:pt x="0" y="3999966"/>
                  </a:lnTo>
                  <a:lnTo>
                    <a:pt x="0" y="0"/>
                  </a:lnTo>
                  <a:close/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0" name="object 32">
            <a:extLst>
              <a:ext uri="{FF2B5EF4-FFF2-40B4-BE49-F238E27FC236}">
                <a16:creationId xmlns:a16="http://schemas.microsoft.com/office/drawing/2014/main" id="{A8FF3BFB-18F1-E8F7-DBF6-368677C2539D}"/>
              </a:ext>
            </a:extLst>
          </p:cNvPr>
          <p:cNvSpPr txBox="1"/>
          <p:nvPr/>
        </p:nvSpPr>
        <p:spPr>
          <a:xfrm>
            <a:off x="982614" y="1284216"/>
            <a:ext cx="108502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3110">
              <a:spcBef>
                <a:spcPts val="100"/>
              </a:spcBef>
            </a:pPr>
            <a:r>
              <a:rPr lang="en-US" b="1" dirty="0">
                <a:solidFill>
                  <a:prstClr val="black"/>
                </a:solidFill>
                <a:cs typeface="Calibri"/>
              </a:rPr>
              <a:t>90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dirty="0">
                <a:solidFill>
                  <a:prstClr val="black"/>
                </a:solidFill>
                <a:cs typeface="Calibri"/>
              </a:rPr>
              <a:t>-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dirty="0">
                <a:solidFill>
                  <a:prstClr val="black"/>
                </a:solidFill>
                <a:cs typeface="Calibri"/>
              </a:rPr>
              <a:t>100%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5" dirty="0">
                <a:solidFill>
                  <a:prstClr val="black"/>
                </a:solidFill>
                <a:cs typeface="Calibri"/>
              </a:rPr>
              <a:t>of</a:t>
            </a:r>
            <a:r>
              <a:rPr lang="en-US" b="1" spc="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0" dirty="0">
                <a:solidFill>
                  <a:prstClr val="black"/>
                </a:solidFill>
                <a:cs typeface="Calibri"/>
              </a:rPr>
              <a:t>decodes</a:t>
            </a:r>
            <a:r>
              <a:rPr lang="en-US" b="1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5" dirty="0">
                <a:solidFill>
                  <a:prstClr val="black"/>
                </a:solidFill>
                <a:cs typeface="Calibri"/>
              </a:rPr>
              <a:t>handled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5" dirty="0">
                <a:solidFill>
                  <a:prstClr val="black"/>
                </a:solidFill>
                <a:cs typeface="Calibri"/>
              </a:rPr>
              <a:t>trivially</a:t>
            </a:r>
            <a:r>
              <a:rPr lang="en-US"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0" dirty="0">
                <a:solidFill>
                  <a:prstClr val="black"/>
                </a:solidFill>
                <a:cs typeface="Calibri"/>
              </a:rPr>
              <a:t>by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5" dirty="0">
                <a:solidFill>
                  <a:prstClr val="black"/>
                </a:solidFill>
                <a:cs typeface="Calibri"/>
              </a:rPr>
              <a:t>Clique,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5" dirty="0">
                <a:solidFill>
                  <a:prstClr val="black"/>
                </a:solidFill>
                <a:cs typeface="Calibri"/>
              </a:rPr>
              <a:t>largely</a:t>
            </a:r>
            <a:r>
              <a:rPr lang="en-US"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0" dirty="0">
                <a:solidFill>
                  <a:prstClr val="black"/>
                </a:solidFill>
                <a:cs typeface="Calibri"/>
              </a:rPr>
              <a:t>eliminating</a:t>
            </a:r>
            <a:r>
              <a:rPr lang="en-US"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0" dirty="0">
                <a:solidFill>
                  <a:prstClr val="black"/>
                </a:solidFill>
                <a:cs typeface="Calibri"/>
              </a:rPr>
              <a:t>outside-fridge</a:t>
            </a:r>
            <a:r>
              <a:rPr lang="en-US"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b="1" spc="-10" dirty="0">
                <a:solidFill>
                  <a:prstClr val="black"/>
                </a:solidFill>
                <a:cs typeface="Calibri"/>
              </a:rPr>
              <a:t>decoding.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endParaRPr lang="en-US" sz="22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</a:pPr>
            <a:endParaRPr lang="en-US" sz="1850" dirty="0">
              <a:solidFill>
                <a:prstClr val="black"/>
              </a:solidFill>
              <a:cs typeface="Calibri"/>
            </a:endParaRPr>
          </a:p>
          <a:p>
            <a:pPr marL="1079500"/>
            <a:r>
              <a:rPr sz="2350" b="1" spc="5" dirty="0">
                <a:solidFill>
                  <a:prstClr val="black"/>
                </a:solidFill>
                <a:cs typeface="Calibri"/>
              </a:rPr>
              <a:t>Clique</a:t>
            </a:r>
            <a:r>
              <a:rPr sz="2350" b="1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350" b="1" spc="10" dirty="0">
                <a:solidFill>
                  <a:prstClr val="black"/>
                </a:solidFill>
                <a:cs typeface="Calibri"/>
              </a:rPr>
              <a:t>Coverage</a:t>
            </a:r>
            <a:r>
              <a:rPr sz="2350" b="1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350" b="1" spc="10" dirty="0">
                <a:solidFill>
                  <a:prstClr val="black"/>
                </a:solidFill>
                <a:cs typeface="Calibri"/>
              </a:rPr>
              <a:t>(d=15)</a:t>
            </a:r>
            <a:endParaRPr sz="2350" dirty="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415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100%</a:t>
            </a:r>
            <a:endParaRPr sz="145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6E1C5C-FE10-4AA0-24B9-A3103773B65A}"/>
              </a:ext>
            </a:extLst>
          </p:cNvPr>
          <p:cNvSpPr/>
          <p:nvPr/>
        </p:nvSpPr>
        <p:spPr>
          <a:xfrm>
            <a:off x="2910261" y="1170315"/>
            <a:ext cx="8922598" cy="52119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267" name="object 4">
            <a:extLst>
              <a:ext uri="{FF2B5EF4-FFF2-40B4-BE49-F238E27FC236}">
                <a16:creationId xmlns:a16="http://schemas.microsoft.com/office/drawing/2014/main" id="{DE9CB3D8-135A-B8A9-F164-B2E37328A62C}"/>
              </a:ext>
            </a:extLst>
          </p:cNvPr>
          <p:cNvGrpSpPr/>
          <p:nvPr/>
        </p:nvGrpSpPr>
        <p:grpSpPr>
          <a:xfrm>
            <a:off x="7666728" y="2674692"/>
            <a:ext cx="3876040" cy="2673985"/>
            <a:chOff x="1942642" y="3221222"/>
            <a:chExt cx="3876040" cy="2673985"/>
          </a:xfrm>
        </p:grpSpPr>
        <p:sp>
          <p:nvSpPr>
            <p:cNvPr id="268" name="object 5">
              <a:extLst>
                <a:ext uri="{FF2B5EF4-FFF2-40B4-BE49-F238E27FC236}">
                  <a16:creationId xmlns:a16="http://schemas.microsoft.com/office/drawing/2014/main" id="{7EC9CE2B-9977-B3DB-77C9-9D4D97020636}"/>
                </a:ext>
              </a:extLst>
            </p:cNvPr>
            <p:cNvSpPr/>
            <p:nvPr/>
          </p:nvSpPr>
          <p:spPr>
            <a:xfrm>
              <a:off x="1946452" y="3899147"/>
              <a:ext cx="2856865" cy="1313180"/>
            </a:xfrm>
            <a:custGeom>
              <a:avLst/>
              <a:gdLst/>
              <a:ahLst/>
              <a:cxnLst/>
              <a:rect l="l" t="t" r="r" b="b"/>
              <a:pathLst>
                <a:path w="2856865" h="1313179">
                  <a:moveTo>
                    <a:pt x="0" y="1312930"/>
                  </a:moveTo>
                  <a:lnTo>
                    <a:pt x="272939" y="1312930"/>
                  </a:lnTo>
                </a:path>
                <a:path w="2856865" h="1313179">
                  <a:moveTo>
                    <a:pt x="1011756" y="1312930"/>
                  </a:moveTo>
                  <a:lnTo>
                    <a:pt x="2856447" y="1312930"/>
                  </a:lnTo>
                </a:path>
                <a:path w="2856865" h="1313179">
                  <a:moveTo>
                    <a:pt x="0" y="658818"/>
                  </a:moveTo>
                  <a:lnTo>
                    <a:pt x="272939" y="658818"/>
                  </a:lnTo>
                </a:path>
                <a:path w="2856865" h="1313179">
                  <a:moveTo>
                    <a:pt x="1011756" y="658818"/>
                  </a:moveTo>
                  <a:lnTo>
                    <a:pt x="2856447" y="658818"/>
                  </a:lnTo>
                </a:path>
                <a:path w="2856865" h="1313179">
                  <a:moveTo>
                    <a:pt x="0" y="0"/>
                  </a:moveTo>
                  <a:lnTo>
                    <a:pt x="272939" y="0"/>
                  </a:lnTo>
                </a:path>
                <a:path w="2856865" h="1313179">
                  <a:moveTo>
                    <a:pt x="1011756" y="0"/>
                  </a:moveTo>
                  <a:lnTo>
                    <a:pt x="2856447" y="0"/>
                  </a:lnTo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9" name="object 6">
              <a:extLst>
                <a:ext uri="{FF2B5EF4-FFF2-40B4-BE49-F238E27FC236}">
                  <a16:creationId xmlns:a16="http://schemas.microsoft.com/office/drawing/2014/main" id="{64D0C187-2A1E-7896-1895-A213912C4D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9392" y="3837971"/>
              <a:ext cx="738817" cy="2032923"/>
            </a:xfrm>
            <a:prstGeom prst="rect">
              <a:avLst/>
            </a:prstGeom>
          </p:spPr>
        </p:pic>
        <p:pic>
          <p:nvPicPr>
            <p:cNvPr id="270" name="object 7">
              <a:extLst>
                <a:ext uri="{FF2B5EF4-FFF2-40B4-BE49-F238E27FC236}">
                  <a16:creationId xmlns:a16="http://schemas.microsoft.com/office/drawing/2014/main" id="{83F486CA-D65E-622C-B16E-FE783098DA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8792" y="3442680"/>
              <a:ext cx="738817" cy="2428215"/>
            </a:xfrm>
            <a:prstGeom prst="rect">
              <a:avLst/>
            </a:prstGeom>
          </p:spPr>
        </p:pic>
        <p:sp>
          <p:nvSpPr>
            <p:cNvPr id="271" name="object 8">
              <a:extLst>
                <a:ext uri="{FF2B5EF4-FFF2-40B4-BE49-F238E27FC236}">
                  <a16:creationId xmlns:a16="http://schemas.microsoft.com/office/drawing/2014/main" id="{9AD2135B-2A97-A836-09A0-274B603DC711}"/>
                </a:ext>
              </a:extLst>
            </p:cNvPr>
            <p:cNvSpPr/>
            <p:nvPr/>
          </p:nvSpPr>
          <p:spPr>
            <a:xfrm>
              <a:off x="5537010" y="3899147"/>
              <a:ext cx="278130" cy="1313180"/>
            </a:xfrm>
            <a:custGeom>
              <a:avLst/>
              <a:gdLst/>
              <a:ahLst/>
              <a:cxnLst/>
              <a:rect l="l" t="t" r="r" b="b"/>
              <a:pathLst>
                <a:path w="278129" h="1313179">
                  <a:moveTo>
                    <a:pt x="0" y="1312930"/>
                  </a:moveTo>
                  <a:lnTo>
                    <a:pt x="277644" y="1312930"/>
                  </a:lnTo>
                </a:path>
                <a:path w="278129" h="1313179">
                  <a:moveTo>
                    <a:pt x="0" y="658818"/>
                  </a:moveTo>
                  <a:lnTo>
                    <a:pt x="277644" y="658818"/>
                  </a:lnTo>
                </a:path>
                <a:path w="278129" h="1313179">
                  <a:moveTo>
                    <a:pt x="0" y="0"/>
                  </a:moveTo>
                  <a:lnTo>
                    <a:pt x="277644" y="0"/>
                  </a:lnTo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object 9">
              <a:extLst>
                <a:ext uri="{FF2B5EF4-FFF2-40B4-BE49-F238E27FC236}">
                  <a16:creationId xmlns:a16="http://schemas.microsoft.com/office/drawing/2014/main" id="{8D6DC24F-6060-6937-64EF-9EA0ABEA15C9}"/>
                </a:ext>
              </a:extLst>
            </p:cNvPr>
            <p:cNvSpPr/>
            <p:nvPr/>
          </p:nvSpPr>
          <p:spPr>
            <a:xfrm>
              <a:off x="1946452" y="3243270"/>
              <a:ext cx="3868420" cy="3810"/>
            </a:xfrm>
            <a:custGeom>
              <a:avLst/>
              <a:gdLst/>
              <a:ahLst/>
              <a:cxnLst/>
              <a:rect l="l" t="t" r="r" b="b"/>
              <a:pathLst>
                <a:path w="3868420" h="3810">
                  <a:moveTo>
                    <a:pt x="0" y="3529"/>
                  </a:moveTo>
                  <a:lnTo>
                    <a:pt x="3868202" y="3529"/>
                  </a:lnTo>
                </a:path>
                <a:path w="3868420" h="3810">
                  <a:moveTo>
                    <a:pt x="0" y="0"/>
                  </a:moveTo>
                  <a:lnTo>
                    <a:pt x="3868202" y="0"/>
                  </a:lnTo>
                </a:path>
              </a:pathLst>
            </a:custGeom>
            <a:ln w="352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3" name="object 10">
              <a:extLst>
                <a:ext uri="{FF2B5EF4-FFF2-40B4-BE49-F238E27FC236}">
                  <a16:creationId xmlns:a16="http://schemas.microsoft.com/office/drawing/2014/main" id="{FF15BDCA-523A-DBE1-CC06-703E9578759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2900" y="3245035"/>
              <a:ext cx="734110" cy="2625860"/>
            </a:xfrm>
            <a:prstGeom prst="rect">
              <a:avLst/>
            </a:prstGeom>
          </p:spPr>
        </p:pic>
        <p:sp>
          <p:nvSpPr>
            <p:cNvPr id="274" name="object 11">
              <a:extLst>
                <a:ext uri="{FF2B5EF4-FFF2-40B4-BE49-F238E27FC236}">
                  <a16:creationId xmlns:a16="http://schemas.microsoft.com/office/drawing/2014/main" id="{787488EC-2CFF-DDD2-FC15-EF209913A733}"/>
                </a:ext>
              </a:extLst>
            </p:cNvPr>
            <p:cNvSpPr/>
            <p:nvPr/>
          </p:nvSpPr>
          <p:spPr>
            <a:xfrm>
              <a:off x="2219391" y="3245035"/>
              <a:ext cx="3317875" cy="2626360"/>
            </a:xfrm>
            <a:custGeom>
              <a:avLst/>
              <a:gdLst/>
              <a:ahLst/>
              <a:cxnLst/>
              <a:rect l="l" t="t" r="r" b="b"/>
              <a:pathLst>
                <a:path w="3317875" h="2626360">
                  <a:moveTo>
                    <a:pt x="0" y="592936"/>
                  </a:moveTo>
                  <a:lnTo>
                    <a:pt x="738817" y="592936"/>
                  </a:lnTo>
                  <a:lnTo>
                    <a:pt x="738817" y="2625860"/>
                  </a:lnTo>
                  <a:lnTo>
                    <a:pt x="0" y="2625860"/>
                  </a:lnTo>
                  <a:lnTo>
                    <a:pt x="0" y="592936"/>
                  </a:lnTo>
                  <a:close/>
                </a:path>
                <a:path w="3317875" h="2626360">
                  <a:moveTo>
                    <a:pt x="1289400" y="197645"/>
                  </a:moveTo>
                  <a:lnTo>
                    <a:pt x="2028218" y="197645"/>
                  </a:lnTo>
                  <a:lnTo>
                    <a:pt x="2028218" y="2625860"/>
                  </a:lnTo>
                  <a:lnTo>
                    <a:pt x="1289400" y="2625860"/>
                  </a:lnTo>
                  <a:lnTo>
                    <a:pt x="1289400" y="197645"/>
                  </a:lnTo>
                  <a:close/>
                </a:path>
                <a:path w="3317875" h="2626360">
                  <a:moveTo>
                    <a:pt x="2583507" y="0"/>
                  </a:moveTo>
                  <a:lnTo>
                    <a:pt x="3317618" y="0"/>
                  </a:lnTo>
                  <a:lnTo>
                    <a:pt x="3317618" y="2625860"/>
                  </a:lnTo>
                  <a:lnTo>
                    <a:pt x="2583507" y="2625860"/>
                  </a:lnTo>
                  <a:lnTo>
                    <a:pt x="2583507" y="0"/>
                  </a:lnTo>
                  <a:close/>
                </a:path>
              </a:pathLst>
            </a:custGeom>
            <a:ln w="47058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object 12">
              <a:extLst>
                <a:ext uri="{FF2B5EF4-FFF2-40B4-BE49-F238E27FC236}">
                  <a16:creationId xmlns:a16="http://schemas.microsoft.com/office/drawing/2014/main" id="{8510E462-7B3F-8578-4B37-3F0E955B72F6}"/>
                </a:ext>
              </a:extLst>
            </p:cNvPr>
            <p:cNvSpPr/>
            <p:nvPr/>
          </p:nvSpPr>
          <p:spPr>
            <a:xfrm>
              <a:off x="1946452" y="5870895"/>
              <a:ext cx="3868420" cy="0"/>
            </a:xfrm>
            <a:custGeom>
              <a:avLst/>
              <a:gdLst/>
              <a:ahLst/>
              <a:cxnLst/>
              <a:rect l="l" t="t" r="r" b="b"/>
              <a:pathLst>
                <a:path w="3868420">
                  <a:moveTo>
                    <a:pt x="0" y="0"/>
                  </a:moveTo>
                  <a:lnTo>
                    <a:pt x="3868202" y="0"/>
                  </a:lnTo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6" name="object 13">
            <a:extLst>
              <a:ext uri="{FF2B5EF4-FFF2-40B4-BE49-F238E27FC236}">
                <a16:creationId xmlns:a16="http://schemas.microsoft.com/office/drawing/2014/main" id="{F06451E2-E87D-7E49-EA26-29F2319E6BA9}"/>
              </a:ext>
            </a:extLst>
          </p:cNvPr>
          <p:cNvSpPr txBox="1"/>
          <p:nvPr/>
        </p:nvSpPr>
        <p:spPr>
          <a:xfrm>
            <a:off x="7385910" y="5179902"/>
            <a:ext cx="1212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spc="15" dirty="0">
                <a:solidFill>
                  <a:prstClr val="black"/>
                </a:solidFill>
                <a:cs typeface="Calibri"/>
              </a:rPr>
              <a:t>1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77" name="object 14">
            <a:extLst>
              <a:ext uri="{FF2B5EF4-FFF2-40B4-BE49-F238E27FC236}">
                <a16:creationId xmlns:a16="http://schemas.microsoft.com/office/drawing/2014/main" id="{50D62754-70AA-4FB4-4DA7-697FA31F220F}"/>
              </a:ext>
            </a:extLst>
          </p:cNvPr>
          <p:cNvSpPr txBox="1"/>
          <p:nvPr/>
        </p:nvSpPr>
        <p:spPr>
          <a:xfrm>
            <a:off x="7290521" y="4521083"/>
            <a:ext cx="21399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10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78" name="object 15">
            <a:extLst>
              <a:ext uri="{FF2B5EF4-FFF2-40B4-BE49-F238E27FC236}">
                <a16:creationId xmlns:a16="http://schemas.microsoft.com/office/drawing/2014/main" id="{DB31F307-B4B3-6743-514D-5D4676678099}"/>
              </a:ext>
            </a:extLst>
          </p:cNvPr>
          <p:cNvSpPr txBox="1"/>
          <p:nvPr/>
        </p:nvSpPr>
        <p:spPr>
          <a:xfrm>
            <a:off x="7195134" y="3866971"/>
            <a:ext cx="3079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100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79" name="object 16">
            <a:extLst>
              <a:ext uri="{FF2B5EF4-FFF2-40B4-BE49-F238E27FC236}">
                <a16:creationId xmlns:a16="http://schemas.microsoft.com/office/drawing/2014/main" id="{67F80C09-A0A5-E2F7-FF61-076D86316919}"/>
              </a:ext>
            </a:extLst>
          </p:cNvPr>
          <p:cNvSpPr txBox="1"/>
          <p:nvPr/>
        </p:nvSpPr>
        <p:spPr>
          <a:xfrm>
            <a:off x="7099746" y="3208153"/>
            <a:ext cx="40195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1000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0" name="object 17">
            <a:extLst>
              <a:ext uri="{FF2B5EF4-FFF2-40B4-BE49-F238E27FC236}">
                <a16:creationId xmlns:a16="http://schemas.microsoft.com/office/drawing/2014/main" id="{028D43CF-6EC8-D2D1-8452-689EA460918C}"/>
              </a:ext>
            </a:extLst>
          </p:cNvPr>
          <p:cNvSpPr txBox="1"/>
          <p:nvPr/>
        </p:nvSpPr>
        <p:spPr>
          <a:xfrm>
            <a:off x="7004359" y="2554041"/>
            <a:ext cx="5067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spc="15" dirty="0">
                <a:solidFill>
                  <a:prstClr val="black"/>
                </a:solidFill>
                <a:cs typeface="Calibri"/>
              </a:rPr>
              <a:t>10000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1" name="object 18">
            <a:extLst>
              <a:ext uri="{FF2B5EF4-FFF2-40B4-BE49-F238E27FC236}">
                <a16:creationId xmlns:a16="http://schemas.microsoft.com/office/drawing/2014/main" id="{E5C167AB-98C2-D7A2-CDE9-743BEC6230FE}"/>
              </a:ext>
            </a:extLst>
          </p:cNvPr>
          <p:cNvSpPr txBox="1"/>
          <p:nvPr/>
        </p:nvSpPr>
        <p:spPr>
          <a:xfrm>
            <a:off x="10452106" y="5419899"/>
            <a:ext cx="88201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dirty="0">
                <a:solidFill>
                  <a:prstClr val="black"/>
                </a:solidFill>
                <a:cs typeface="Calibri"/>
              </a:rPr>
              <a:t>5</a:t>
            </a:r>
            <a:r>
              <a:rPr sz="1450" b="1" spc="30" dirty="0">
                <a:solidFill>
                  <a:prstClr val="black"/>
                </a:solidFill>
                <a:cs typeface="Calibri"/>
              </a:rPr>
              <a:t>E</a:t>
            </a:r>
            <a:r>
              <a:rPr sz="1450" b="1" spc="-5" dirty="0">
                <a:solidFill>
                  <a:prstClr val="black"/>
                </a:solidFill>
                <a:cs typeface="Calibri"/>
              </a:rPr>
              <a:t>-</a:t>
            </a:r>
            <a:r>
              <a:rPr sz="1450" b="1" dirty="0">
                <a:solidFill>
                  <a:prstClr val="black"/>
                </a:solidFill>
                <a:cs typeface="Calibri"/>
              </a:rPr>
              <a:t>5</a:t>
            </a:r>
            <a:r>
              <a:rPr sz="1450" b="1" spc="35" dirty="0">
                <a:solidFill>
                  <a:prstClr val="black"/>
                </a:solidFill>
                <a:cs typeface="Calibri"/>
              </a:rPr>
              <a:t>/</a:t>
            </a:r>
            <a:r>
              <a:rPr sz="1450" b="1" dirty="0">
                <a:solidFill>
                  <a:prstClr val="black"/>
                </a:solidFill>
                <a:cs typeface="Calibri"/>
              </a:rPr>
              <a:t>1</a:t>
            </a:r>
            <a:r>
              <a:rPr sz="1450" b="1" spc="30" dirty="0">
                <a:solidFill>
                  <a:prstClr val="black"/>
                </a:solidFill>
                <a:cs typeface="Calibri"/>
              </a:rPr>
              <a:t>E</a:t>
            </a:r>
            <a:r>
              <a:rPr sz="1450" b="1" spc="-5" dirty="0">
                <a:solidFill>
                  <a:prstClr val="black"/>
                </a:solidFill>
                <a:cs typeface="Calibri"/>
              </a:rPr>
              <a:t>-</a:t>
            </a:r>
            <a:r>
              <a:rPr sz="1450" b="1" dirty="0">
                <a:solidFill>
                  <a:prstClr val="black"/>
                </a:solidFill>
                <a:cs typeface="Calibri"/>
              </a:rPr>
              <a:t>15</a:t>
            </a:r>
            <a:endParaRPr sz="14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2" name="object 19">
            <a:extLst>
              <a:ext uri="{FF2B5EF4-FFF2-40B4-BE49-F238E27FC236}">
                <a16:creationId xmlns:a16="http://schemas.microsoft.com/office/drawing/2014/main" id="{C083CFCD-DA38-5616-1128-34C05A823BEE}"/>
              </a:ext>
            </a:extLst>
          </p:cNvPr>
          <p:cNvSpPr txBox="1"/>
          <p:nvPr/>
        </p:nvSpPr>
        <p:spPr>
          <a:xfrm>
            <a:off x="6713812" y="2999938"/>
            <a:ext cx="301625" cy="232791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750" b="1" spc="15" dirty="0">
                <a:solidFill>
                  <a:prstClr val="black"/>
                </a:solidFill>
                <a:cs typeface="Calibri"/>
              </a:rPr>
              <a:t>Number</a:t>
            </a:r>
            <a:r>
              <a:rPr sz="1750" b="1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5" dirty="0">
                <a:solidFill>
                  <a:prstClr val="black"/>
                </a:solidFill>
                <a:cs typeface="Calibri"/>
              </a:rPr>
              <a:t>of</a:t>
            </a:r>
            <a:r>
              <a:rPr sz="1750"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5" dirty="0">
                <a:solidFill>
                  <a:prstClr val="black"/>
                </a:solidFill>
                <a:cs typeface="Calibri"/>
              </a:rPr>
              <a:t>logical</a:t>
            </a:r>
            <a:r>
              <a:rPr sz="1750"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qubits</a:t>
            </a:r>
            <a:endParaRPr sz="1750">
              <a:solidFill>
                <a:prstClr val="black"/>
              </a:solidFill>
              <a:cs typeface="Calibri"/>
            </a:endParaRPr>
          </a:p>
        </p:txBody>
      </p:sp>
      <p:sp>
        <p:nvSpPr>
          <p:cNvPr id="283" name="object 20">
            <a:extLst>
              <a:ext uri="{FF2B5EF4-FFF2-40B4-BE49-F238E27FC236}">
                <a16:creationId xmlns:a16="http://schemas.microsoft.com/office/drawing/2014/main" id="{34BB96E0-CA75-7296-F284-F6E90FD10844}"/>
              </a:ext>
            </a:extLst>
          </p:cNvPr>
          <p:cNvSpPr txBox="1"/>
          <p:nvPr/>
        </p:nvSpPr>
        <p:spPr>
          <a:xfrm>
            <a:off x="7920167" y="5345389"/>
            <a:ext cx="2472055" cy="6864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spcBef>
                <a:spcPts val="715"/>
              </a:spcBef>
              <a:tabLst>
                <a:tab pos="1254760" algn="l"/>
              </a:tabLst>
            </a:pPr>
            <a:r>
              <a:rPr sz="1450" b="1" spc="10" dirty="0">
                <a:solidFill>
                  <a:prstClr val="black"/>
                </a:solidFill>
                <a:cs typeface="Calibri"/>
              </a:rPr>
              <a:t>5E-3/1E-5	5E-4/1E-10</a:t>
            </a:r>
            <a:endParaRPr sz="1450">
              <a:solidFill>
                <a:prstClr val="black"/>
              </a:solidFill>
              <a:cs typeface="Calibri"/>
            </a:endParaRPr>
          </a:p>
          <a:p>
            <a:pPr marL="294005">
              <a:spcBef>
                <a:spcPts val="740"/>
              </a:spcBef>
            </a:pPr>
            <a:r>
              <a:rPr sz="1750" b="1" dirty="0">
                <a:solidFill>
                  <a:prstClr val="black"/>
                </a:solidFill>
                <a:cs typeface="Calibri"/>
              </a:rPr>
              <a:t>Physical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ER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/</a:t>
            </a:r>
            <a:r>
              <a:rPr sz="1750" b="1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5" dirty="0">
                <a:solidFill>
                  <a:prstClr val="black"/>
                </a:solidFill>
                <a:cs typeface="Calibri"/>
              </a:rPr>
              <a:t>Logical</a:t>
            </a:r>
            <a:r>
              <a:rPr sz="1750" b="1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750" b="1" spc="10" dirty="0">
                <a:solidFill>
                  <a:prstClr val="black"/>
                </a:solidFill>
                <a:cs typeface="Calibri"/>
              </a:rPr>
              <a:t>ER</a:t>
            </a:r>
            <a:endParaRPr sz="175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84" name="object 21">
            <a:extLst>
              <a:ext uri="{FF2B5EF4-FFF2-40B4-BE49-F238E27FC236}">
                <a16:creationId xmlns:a16="http://schemas.microsoft.com/office/drawing/2014/main" id="{6A1D6718-9611-0DC3-2482-097E884E3CFF}"/>
              </a:ext>
            </a:extLst>
          </p:cNvPr>
          <p:cNvGrpSpPr/>
          <p:nvPr/>
        </p:nvGrpSpPr>
        <p:grpSpPr>
          <a:xfrm>
            <a:off x="6692900" y="2078510"/>
            <a:ext cx="4868545" cy="4007485"/>
            <a:chOff x="968814" y="2625040"/>
            <a:chExt cx="4868545" cy="4007485"/>
          </a:xfrm>
        </p:grpSpPr>
        <p:pic>
          <p:nvPicPr>
            <p:cNvPr id="285" name="object 22">
              <a:extLst>
                <a:ext uri="{FF2B5EF4-FFF2-40B4-BE49-F238E27FC236}">
                  <a16:creationId xmlns:a16="http://schemas.microsoft.com/office/drawing/2014/main" id="{EB890A4F-CB6B-8A8F-CFEA-FB8737372B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1156" y="2816803"/>
              <a:ext cx="169410" cy="164704"/>
            </a:xfrm>
            <a:prstGeom prst="rect">
              <a:avLst/>
            </a:prstGeom>
          </p:spPr>
        </p:pic>
        <p:sp>
          <p:nvSpPr>
            <p:cNvPr id="286" name="object 23">
              <a:extLst>
                <a:ext uri="{FF2B5EF4-FFF2-40B4-BE49-F238E27FC236}">
                  <a16:creationId xmlns:a16="http://schemas.microsoft.com/office/drawing/2014/main" id="{B16540B7-D993-3ED9-C389-33EC0CCA8969}"/>
                </a:ext>
              </a:extLst>
            </p:cNvPr>
            <p:cNvSpPr/>
            <p:nvPr/>
          </p:nvSpPr>
          <p:spPr>
            <a:xfrm>
              <a:off x="2271156" y="2816802"/>
              <a:ext cx="169545" cy="165100"/>
            </a:xfrm>
            <a:custGeom>
              <a:avLst/>
              <a:gdLst/>
              <a:ahLst/>
              <a:cxnLst/>
              <a:rect l="l" t="t" r="r" b="b"/>
              <a:pathLst>
                <a:path w="169544" h="165100">
                  <a:moveTo>
                    <a:pt x="0" y="0"/>
                  </a:moveTo>
                  <a:lnTo>
                    <a:pt x="169410" y="0"/>
                  </a:lnTo>
                  <a:lnTo>
                    <a:pt x="169410" y="164704"/>
                  </a:lnTo>
                  <a:lnTo>
                    <a:pt x="0" y="164704"/>
                  </a:lnTo>
                  <a:lnTo>
                    <a:pt x="0" y="0"/>
                  </a:lnTo>
                  <a:close/>
                </a:path>
              </a:pathLst>
            </a:custGeom>
            <a:ln w="47058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object 24">
              <a:extLst>
                <a:ext uri="{FF2B5EF4-FFF2-40B4-BE49-F238E27FC236}">
                  <a16:creationId xmlns:a16="http://schemas.microsoft.com/office/drawing/2014/main" id="{3AC12DE2-0C93-5857-EFED-E7F42537BD5E}"/>
                </a:ext>
              </a:extLst>
            </p:cNvPr>
            <p:cNvSpPr/>
            <p:nvPr/>
          </p:nvSpPr>
          <p:spPr>
            <a:xfrm>
              <a:off x="972343" y="2628569"/>
              <a:ext cx="4861560" cy="4000500"/>
            </a:xfrm>
            <a:custGeom>
              <a:avLst/>
              <a:gdLst/>
              <a:ahLst/>
              <a:cxnLst/>
              <a:rect l="l" t="t" r="r" b="b"/>
              <a:pathLst>
                <a:path w="4861560" h="4000500">
                  <a:moveTo>
                    <a:pt x="0" y="0"/>
                  </a:moveTo>
                  <a:lnTo>
                    <a:pt x="4861135" y="0"/>
                  </a:lnTo>
                  <a:lnTo>
                    <a:pt x="4861135" y="3999966"/>
                  </a:lnTo>
                  <a:lnTo>
                    <a:pt x="0" y="3999966"/>
                  </a:lnTo>
                  <a:lnTo>
                    <a:pt x="0" y="0"/>
                  </a:lnTo>
                  <a:close/>
                </a:path>
              </a:pathLst>
            </a:custGeom>
            <a:ln w="705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8" name="object 25">
            <a:extLst>
              <a:ext uri="{FF2B5EF4-FFF2-40B4-BE49-F238E27FC236}">
                <a16:creationId xmlns:a16="http://schemas.microsoft.com/office/drawing/2014/main" id="{45021A40-3D5B-8522-772B-F1302EE6AE18}"/>
              </a:ext>
            </a:extLst>
          </p:cNvPr>
          <p:cNvSpPr txBox="1"/>
          <p:nvPr/>
        </p:nvSpPr>
        <p:spPr>
          <a:xfrm>
            <a:off x="7956754" y="1522743"/>
            <a:ext cx="2753360" cy="99504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34290" algn="r">
              <a:spcBef>
                <a:spcPts val="1055"/>
              </a:spcBef>
            </a:pPr>
            <a:r>
              <a:rPr sz="2400" b="1" spc="-5" dirty="0">
                <a:solidFill>
                  <a:srgbClr val="FF0000"/>
                </a:solidFill>
                <a:cs typeface="Calibri"/>
              </a:rPr>
              <a:t>2.5M</a:t>
            </a:r>
            <a:r>
              <a:rPr sz="2400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physical</a:t>
            </a:r>
            <a:r>
              <a:rPr sz="2400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Calibri"/>
              </a:rPr>
              <a:t>qubits!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R="5080" algn="r">
              <a:spcBef>
                <a:spcPts val="969"/>
              </a:spcBef>
              <a:tabLst>
                <a:tab pos="1844039" algn="l"/>
              </a:tabLst>
            </a:pPr>
            <a:r>
              <a:rPr sz="2350" b="1" spc="5" dirty="0">
                <a:solidFill>
                  <a:prstClr val="black"/>
                </a:solidFill>
                <a:cs typeface="Calibri"/>
              </a:rPr>
              <a:t>Logical </a:t>
            </a:r>
            <a:r>
              <a:rPr sz="2350" b="1" spc="10" dirty="0">
                <a:solidFill>
                  <a:prstClr val="black"/>
                </a:solidFill>
                <a:cs typeface="Calibri"/>
              </a:rPr>
              <a:t>qubits	</a:t>
            </a:r>
            <a:r>
              <a:rPr sz="2350" b="1" spc="5" dirty="0">
                <a:solidFill>
                  <a:prstClr val="black"/>
                </a:solidFill>
                <a:cs typeface="Calibri"/>
              </a:rPr>
              <a:t>(1W)</a:t>
            </a:r>
            <a:endParaRPr sz="2350">
              <a:solidFill>
                <a:prstClr val="black"/>
              </a:solidFill>
              <a:cs typeface="Calibri"/>
            </a:endParaRPr>
          </a:p>
        </p:txBody>
      </p:sp>
      <p:sp>
        <p:nvSpPr>
          <p:cNvPr id="290" name="object 2">
            <a:extLst>
              <a:ext uri="{FF2B5EF4-FFF2-40B4-BE49-F238E27FC236}">
                <a16:creationId xmlns:a16="http://schemas.microsoft.com/office/drawing/2014/main" id="{F17A278C-1CE4-0DA6-A92B-3570E3197BAF}"/>
              </a:ext>
            </a:extLst>
          </p:cNvPr>
          <p:cNvSpPr txBox="1"/>
          <p:nvPr/>
        </p:nvSpPr>
        <p:spPr>
          <a:xfrm>
            <a:off x="6696429" y="1280591"/>
            <a:ext cx="4861560" cy="721351"/>
          </a:xfrm>
          <a:prstGeom prst="rect">
            <a:avLst/>
          </a:prstGeom>
          <a:solidFill>
            <a:srgbClr val="E2F0D9"/>
          </a:solidFill>
          <a:ln w="12700">
            <a:solidFill>
              <a:srgbClr val="70AD47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49860">
              <a:spcBef>
                <a:spcPts val="1305"/>
              </a:spcBef>
            </a:pPr>
            <a:r>
              <a:rPr b="1" spc="-5" dirty="0">
                <a:solidFill>
                  <a:prstClr val="black"/>
                </a:solidFill>
                <a:cs typeface="Calibri"/>
              </a:rPr>
              <a:t>Clique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supports 2.5M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cs typeface="Calibri"/>
              </a:rPr>
              <a:t>physical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qubits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at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1W</a:t>
            </a:r>
            <a:r>
              <a:rPr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power</a:t>
            </a:r>
            <a:r>
              <a:rPr b="1" spc="35" dirty="0">
                <a:solidFill>
                  <a:prstClr val="black"/>
                </a:solidFill>
                <a:cs typeface="Calibri"/>
              </a:rPr>
              <a:t> </a:t>
            </a:r>
            <a:r>
              <a:rPr sz="1750" spc="45" dirty="0">
                <a:solidFill>
                  <a:prstClr val="black"/>
                </a:solidFill>
                <a:latin typeface="Wingdings"/>
                <a:cs typeface="Wingdings"/>
              </a:rPr>
              <a:t></a:t>
            </a:r>
            <a:r>
              <a:rPr sz="1750" spc="4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1000s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 of</a:t>
            </a:r>
            <a:r>
              <a:rPr b="1" spc="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logical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qubits.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91" name="object 2">
            <a:extLst>
              <a:ext uri="{FF2B5EF4-FFF2-40B4-BE49-F238E27FC236}">
                <a16:creationId xmlns:a16="http://schemas.microsoft.com/office/drawing/2014/main" id="{0C76CBBE-B3B9-CFD8-690C-20C1E4B747D3}"/>
              </a:ext>
            </a:extLst>
          </p:cNvPr>
          <p:cNvSpPr txBox="1"/>
          <p:nvPr/>
        </p:nvSpPr>
        <p:spPr>
          <a:xfrm>
            <a:off x="629100" y="1286427"/>
            <a:ext cx="4861560" cy="721351"/>
          </a:xfrm>
          <a:prstGeom prst="rect">
            <a:avLst/>
          </a:prstGeom>
          <a:solidFill>
            <a:srgbClr val="E2F0D9"/>
          </a:solidFill>
          <a:ln w="12700">
            <a:solidFill>
              <a:srgbClr val="70AD47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49860">
              <a:spcBef>
                <a:spcPts val="1305"/>
              </a:spcBef>
            </a:pPr>
            <a:r>
              <a:rPr lang="en-US" b="1" spc="-5" dirty="0">
                <a:solidFill>
                  <a:prstClr val="black"/>
                </a:solidFill>
                <a:cs typeface="Calibri"/>
              </a:rPr>
              <a:t>&gt;90 % error events handled by Clique decoder leading to significant bandwidth savings</a:t>
            </a:r>
            <a:endParaRPr lang="en-US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3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0" grpId="0" animBg="1"/>
      <p:bldP spid="2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andwidth - Free technology icons">
            <a:extLst>
              <a:ext uri="{FF2B5EF4-FFF2-40B4-BE49-F238E27FC236}">
                <a16:creationId xmlns:a16="http://schemas.microsoft.com/office/drawing/2014/main" id="{B1E32E1F-09D7-0788-514A-5CD0839C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8" y="1435101"/>
            <a:ext cx="2135414" cy="21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92DAA1-CADE-443A-C645-63F1C95757E5}"/>
              </a:ext>
            </a:extLst>
          </p:cNvPr>
          <p:cNvSpPr/>
          <p:nvPr/>
        </p:nvSpPr>
        <p:spPr>
          <a:xfrm>
            <a:off x="3471615" y="1800087"/>
            <a:ext cx="2418481" cy="140543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Micro-code And Resource Sharing</a:t>
            </a:r>
          </a:p>
        </p:txBody>
      </p:sp>
      <p:pic>
        <p:nvPicPr>
          <p:cNvPr id="1028" name="Picture 4" descr="Compression - Free arrows icons">
            <a:extLst>
              <a:ext uri="{FF2B5EF4-FFF2-40B4-BE49-F238E27FC236}">
                <a16:creationId xmlns:a16="http://schemas.microsoft.com/office/drawing/2014/main" id="{66975B8B-2724-9D31-4954-48202D16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0" y="1435101"/>
            <a:ext cx="2135405" cy="21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erarchical structure - Free people icons">
            <a:extLst>
              <a:ext uri="{FF2B5EF4-FFF2-40B4-BE49-F238E27FC236}">
                <a16:creationId xmlns:a16="http://schemas.microsoft.com/office/drawing/2014/main" id="{8B40496B-497F-044F-89D6-7729436C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49" y="1315395"/>
            <a:ext cx="2374813" cy="23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964E08-D0F3-3681-AFB6-AD794888B146}"/>
              </a:ext>
            </a:extLst>
          </p:cNvPr>
          <p:cNvSpPr/>
          <p:nvPr/>
        </p:nvSpPr>
        <p:spPr>
          <a:xfrm>
            <a:off x="537491" y="3951437"/>
            <a:ext cx="2667888" cy="1339009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QEC requires large bandwidth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25CDAB-3D1B-6664-E5EC-3B21F8D877E9}"/>
              </a:ext>
            </a:extLst>
          </p:cNvPr>
          <p:cNvSpPr/>
          <p:nvPr/>
        </p:nvSpPr>
        <p:spPr>
          <a:xfrm>
            <a:off x="3363740" y="3951437"/>
            <a:ext cx="2667888" cy="1339009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BW reduced using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ucode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resource sharing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BB7D35-A9EE-9AA0-62F8-4EBE688F4635}"/>
              </a:ext>
            </a:extLst>
          </p:cNvPr>
          <p:cNvSpPr/>
          <p:nvPr/>
        </p:nvSpPr>
        <p:spPr>
          <a:xfrm>
            <a:off x="6156328" y="3951437"/>
            <a:ext cx="2667888" cy="1339009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Syndrome BW reduced by sending compressed syndromes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55669A-E1DA-54B9-5B59-6D0AF990459E}"/>
              </a:ext>
            </a:extLst>
          </p:cNvPr>
          <p:cNvSpPr/>
          <p:nvPr/>
        </p:nvSpPr>
        <p:spPr>
          <a:xfrm>
            <a:off x="9090449" y="3951435"/>
            <a:ext cx="2667888" cy="1339009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Syndrome BW reduced by using hierarchical decoding (+ resource savings)</a:t>
            </a:r>
          </a:p>
        </p:txBody>
      </p:sp>
    </p:spTree>
    <p:extLst>
      <p:ext uri="{BB962C8B-B14F-4D97-AF65-F5344CB8AC3E}">
        <p14:creationId xmlns:p14="http://schemas.microsoft.com/office/powerpoint/2010/main" val="34979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Cryo-CMOS vs. Superconducting Devices at 4 Kelvin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Currently, research efforts in both directions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726E04-A5C4-5A03-8324-1973E483D112}"/>
              </a:ext>
            </a:extLst>
          </p:cNvPr>
          <p:cNvSpPr/>
          <p:nvPr/>
        </p:nvSpPr>
        <p:spPr>
          <a:xfrm>
            <a:off x="1603248" y="1559706"/>
            <a:ext cx="2743200" cy="7863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Cryo-CMOS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C74604-EC61-21ED-6130-C9EF3FD1476B}"/>
              </a:ext>
            </a:extLst>
          </p:cNvPr>
          <p:cNvSpPr/>
          <p:nvPr/>
        </p:nvSpPr>
        <p:spPr>
          <a:xfrm>
            <a:off x="7845552" y="1559706"/>
            <a:ext cx="2743200" cy="7863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Superconducting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5656F-D0E9-B74A-4EFE-32166A14724A}"/>
              </a:ext>
            </a:extLst>
          </p:cNvPr>
          <p:cNvSpPr txBox="1"/>
          <p:nvPr/>
        </p:nvSpPr>
        <p:spPr>
          <a:xfrm>
            <a:off x="6209962" y="2660084"/>
            <a:ext cx="6014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Josephson junction as a switch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2 picosecond switching time (even faster)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Low device densities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Lack of dense memories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Unique challenges that limit usage of current EDA tools, harder to fabricate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Ultra-low power dissipation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4E80E-3D4C-A6F3-11AE-90ED0DAD1AA0}"/>
              </a:ext>
            </a:extLst>
          </p:cNvPr>
          <p:cNvSpPr txBox="1"/>
          <p:nvPr/>
        </p:nvSpPr>
        <p:spPr>
          <a:xfrm>
            <a:off x="82062" y="2660084"/>
            <a:ext cx="6013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Transistor as a switch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Faster switching at </a:t>
            </a:r>
            <a:r>
              <a:rPr lang="en-US" sz="2400" dirty="0" err="1">
                <a:solidFill>
                  <a:schemeClr val="accent6"/>
                </a:solidFill>
                <a:cs typeface="Calibri" panose="020F0502020204030204" pitchFamily="34" charset="0"/>
              </a:rPr>
              <a:t>cryo</a:t>
            </a: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 temp. than room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Large device densities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Dense memory solutions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Relatively easy to fabricate after several years of development in EDA toolchains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Large power dissipation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0CDD35-AD34-6D4F-A289-66FC5B57988E}"/>
              </a:ext>
            </a:extLst>
          </p:cNvPr>
          <p:cNvSpPr/>
          <p:nvPr/>
        </p:nvSpPr>
        <p:spPr>
          <a:xfrm>
            <a:off x="1270473" y="5481115"/>
            <a:ext cx="9650168" cy="576813"/>
          </a:xfrm>
          <a:prstGeom prst="round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cooling overheads (1000x), limited power budgets (1W or below)</a:t>
            </a:r>
          </a:p>
        </p:txBody>
      </p:sp>
    </p:spTree>
    <p:extLst>
      <p:ext uri="{BB962C8B-B14F-4D97-AF65-F5344CB8AC3E}">
        <p14:creationId xmlns:p14="http://schemas.microsoft.com/office/powerpoint/2010/main" val="13585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CONTROL BANDWIDTH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333F48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Manage</a:t>
            </a:r>
            <a:r>
              <a:rPr lang="en-US" sz="1867" i="1" dirty="0">
                <a:solidFill>
                  <a:srgbClr val="333F48">
                    <a:lumMod val="40000"/>
                    <a:lumOff val="60000"/>
                  </a:srgbClr>
                </a:solidFill>
              </a:rPr>
              <a:t> QEC in hardware, share QEC instructions to improve scalable architectures</a:t>
            </a:r>
            <a:endParaRPr kumimoji="0" lang="en-US" sz="1867" b="0" i="1" u="none" strike="noStrike" kern="1200" cap="none" spc="0" normalizeH="0" baseline="0" noProof="0" dirty="0">
              <a:ln>
                <a:noFill/>
              </a:ln>
              <a:solidFill>
                <a:srgbClr val="333F48">
                  <a:lumMod val="40000"/>
                  <a:lumOff val="6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Processor Supplies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QEC Instructions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supply must be deterministic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timely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D4286F-9C09-8848-DA09-965A07FDCBBA}"/>
              </a:ext>
            </a:extLst>
          </p:cNvPr>
          <p:cNvGrpSpPr/>
          <p:nvPr/>
        </p:nvGrpSpPr>
        <p:grpSpPr>
          <a:xfrm>
            <a:off x="5129423" y="3470346"/>
            <a:ext cx="2269078" cy="234176"/>
            <a:chOff x="7387878" y="4293128"/>
            <a:chExt cx="2785758" cy="234176"/>
          </a:xfrm>
          <a:solidFill>
            <a:srgbClr val="4F81BD">
              <a:lumMod val="40000"/>
              <a:lumOff val="60000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4EA197-0F4D-4799-2F9D-63790582F4D1}"/>
                </a:ext>
              </a:extLst>
            </p:cNvPr>
            <p:cNvSpPr/>
            <p:nvPr/>
          </p:nvSpPr>
          <p:spPr>
            <a:xfrm>
              <a:off x="738787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8B3CAE-63FB-08CC-4373-4F8863042F1B}"/>
                </a:ext>
              </a:extLst>
            </p:cNvPr>
            <p:cNvSpPr/>
            <p:nvPr/>
          </p:nvSpPr>
          <p:spPr>
            <a:xfrm>
              <a:off x="779333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5C92BC-8700-6144-4AD0-2DE17FFA2A95}"/>
                </a:ext>
              </a:extLst>
            </p:cNvPr>
            <p:cNvSpPr/>
            <p:nvPr/>
          </p:nvSpPr>
          <p:spPr>
            <a:xfrm>
              <a:off x="819878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312361-A877-D040-DCDE-8C57BB0AE724}"/>
                </a:ext>
              </a:extLst>
            </p:cNvPr>
            <p:cNvSpPr/>
            <p:nvPr/>
          </p:nvSpPr>
          <p:spPr>
            <a:xfrm>
              <a:off x="8604237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545E1F-8689-D64F-8343-3F83F2F01958}"/>
                </a:ext>
              </a:extLst>
            </p:cNvPr>
            <p:cNvSpPr/>
            <p:nvPr/>
          </p:nvSpPr>
          <p:spPr>
            <a:xfrm>
              <a:off x="902936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175B78-FE55-1446-CAD2-449DB817692D}"/>
                </a:ext>
              </a:extLst>
            </p:cNvPr>
            <p:cNvSpPr/>
            <p:nvPr/>
          </p:nvSpPr>
          <p:spPr>
            <a:xfrm>
              <a:off x="943482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07B2C1-B6AD-1A13-B730-C2F1321B2C92}"/>
                </a:ext>
              </a:extLst>
            </p:cNvPr>
            <p:cNvSpPr/>
            <p:nvPr/>
          </p:nvSpPr>
          <p:spPr>
            <a:xfrm>
              <a:off x="984027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F4C3A4-05F0-5A23-A4A9-858F9B91BC47}"/>
              </a:ext>
            </a:extLst>
          </p:cNvPr>
          <p:cNvSpPr/>
          <p:nvPr/>
        </p:nvSpPr>
        <p:spPr>
          <a:xfrm>
            <a:off x="5689280" y="2818436"/>
            <a:ext cx="198617" cy="156519"/>
          </a:xfrm>
          <a:prstGeom prst="rect">
            <a:avLst/>
          </a:prstGeom>
          <a:solidFill>
            <a:srgbClr val="6699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A2D2AA3-402E-D0D5-AC63-664630DB5F78}"/>
              </a:ext>
            </a:extLst>
          </p:cNvPr>
          <p:cNvGrpSpPr/>
          <p:nvPr/>
        </p:nvGrpSpPr>
        <p:grpSpPr>
          <a:xfrm>
            <a:off x="4977023" y="3317946"/>
            <a:ext cx="2269078" cy="234176"/>
            <a:chOff x="7387878" y="4293128"/>
            <a:chExt cx="2785758" cy="234176"/>
          </a:xfrm>
          <a:solidFill>
            <a:srgbClr val="4F81BD">
              <a:lumMod val="40000"/>
              <a:lumOff val="60000"/>
            </a:srgb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E75DEA-C221-E541-D2BB-80980D77FA80}"/>
                </a:ext>
              </a:extLst>
            </p:cNvPr>
            <p:cNvSpPr/>
            <p:nvPr/>
          </p:nvSpPr>
          <p:spPr>
            <a:xfrm>
              <a:off x="738787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555B832-AA3E-4F80-16A5-B93C5785A81D}"/>
                </a:ext>
              </a:extLst>
            </p:cNvPr>
            <p:cNvSpPr/>
            <p:nvPr/>
          </p:nvSpPr>
          <p:spPr>
            <a:xfrm>
              <a:off x="779333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F5EB39-942C-FECA-1CAE-460F49714BB4}"/>
                </a:ext>
              </a:extLst>
            </p:cNvPr>
            <p:cNvSpPr/>
            <p:nvPr/>
          </p:nvSpPr>
          <p:spPr>
            <a:xfrm>
              <a:off x="819878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E0159AA-9175-5EE5-8949-C27A7D721F1F}"/>
                </a:ext>
              </a:extLst>
            </p:cNvPr>
            <p:cNvSpPr/>
            <p:nvPr/>
          </p:nvSpPr>
          <p:spPr>
            <a:xfrm>
              <a:off x="8604237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1D722E-D4B4-2883-D94A-3113D5B725A5}"/>
                </a:ext>
              </a:extLst>
            </p:cNvPr>
            <p:cNvSpPr/>
            <p:nvPr/>
          </p:nvSpPr>
          <p:spPr>
            <a:xfrm>
              <a:off x="902936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48C6006-61A8-4982-7BAD-C65C5870CB78}"/>
                </a:ext>
              </a:extLst>
            </p:cNvPr>
            <p:cNvSpPr/>
            <p:nvPr/>
          </p:nvSpPr>
          <p:spPr>
            <a:xfrm>
              <a:off x="943482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ECA136-7D0F-E4C1-8FF5-A7D107DD309B}"/>
                </a:ext>
              </a:extLst>
            </p:cNvPr>
            <p:cNvSpPr/>
            <p:nvPr/>
          </p:nvSpPr>
          <p:spPr>
            <a:xfrm>
              <a:off x="984027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2A64755-490A-A177-A453-C5061E147FEB}"/>
              </a:ext>
            </a:extLst>
          </p:cNvPr>
          <p:cNvSpPr/>
          <p:nvPr/>
        </p:nvSpPr>
        <p:spPr>
          <a:xfrm>
            <a:off x="6165588" y="2838662"/>
            <a:ext cx="198617" cy="156519"/>
          </a:xfrm>
          <a:prstGeom prst="rect">
            <a:avLst/>
          </a:prstGeom>
          <a:solidFill>
            <a:srgbClr val="6699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5F5342-67A9-825F-4562-E150B057F7E4}"/>
              </a:ext>
            </a:extLst>
          </p:cNvPr>
          <p:cNvGrpSpPr/>
          <p:nvPr/>
        </p:nvGrpSpPr>
        <p:grpSpPr>
          <a:xfrm>
            <a:off x="5299262" y="3013326"/>
            <a:ext cx="1608572" cy="234176"/>
            <a:chOff x="7387878" y="4293128"/>
            <a:chExt cx="1974852" cy="234176"/>
          </a:xfrm>
          <a:solidFill>
            <a:srgbClr val="1F497D">
              <a:lumMod val="40000"/>
              <a:lumOff val="60000"/>
            </a:srgbClr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443B90-FCC2-3E65-A1F5-465DD00D3844}"/>
                </a:ext>
              </a:extLst>
            </p:cNvPr>
            <p:cNvSpPr/>
            <p:nvPr/>
          </p:nvSpPr>
          <p:spPr>
            <a:xfrm>
              <a:off x="738787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5F38F7-40D1-45EF-BBED-C69DBA9ADD36}"/>
                </a:ext>
              </a:extLst>
            </p:cNvPr>
            <p:cNvSpPr/>
            <p:nvPr/>
          </p:nvSpPr>
          <p:spPr>
            <a:xfrm>
              <a:off x="779333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0F426ED-3286-7265-5C26-F66287A92C3F}"/>
                </a:ext>
              </a:extLst>
            </p:cNvPr>
            <p:cNvSpPr/>
            <p:nvPr/>
          </p:nvSpPr>
          <p:spPr>
            <a:xfrm>
              <a:off x="819878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242049-D63A-F85F-40E3-5D0C696AB903}"/>
                </a:ext>
              </a:extLst>
            </p:cNvPr>
            <p:cNvSpPr/>
            <p:nvPr/>
          </p:nvSpPr>
          <p:spPr>
            <a:xfrm>
              <a:off x="8604237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113BE1-F2C3-F4EC-6C1C-77DBBE1B0F30}"/>
                </a:ext>
              </a:extLst>
            </p:cNvPr>
            <p:cNvSpPr/>
            <p:nvPr/>
          </p:nvSpPr>
          <p:spPr>
            <a:xfrm>
              <a:off x="902936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8A5173-C132-7AC8-0121-4E4193E11696}"/>
              </a:ext>
            </a:extLst>
          </p:cNvPr>
          <p:cNvGrpSpPr/>
          <p:nvPr/>
        </p:nvGrpSpPr>
        <p:grpSpPr>
          <a:xfrm>
            <a:off x="5179724" y="2764695"/>
            <a:ext cx="1608572" cy="234176"/>
            <a:chOff x="7793331" y="4293128"/>
            <a:chExt cx="1974852" cy="234176"/>
          </a:xfrm>
          <a:solidFill>
            <a:srgbClr val="4F81BD">
              <a:lumMod val="40000"/>
              <a:lumOff val="60000"/>
            </a:srgbClr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BF99057-8990-4277-9B07-B1580570E40D}"/>
                </a:ext>
              </a:extLst>
            </p:cNvPr>
            <p:cNvSpPr/>
            <p:nvPr/>
          </p:nvSpPr>
          <p:spPr>
            <a:xfrm>
              <a:off x="779333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ABCC235-8927-3664-3B72-47C98729EFF5}"/>
                </a:ext>
              </a:extLst>
            </p:cNvPr>
            <p:cNvSpPr/>
            <p:nvPr/>
          </p:nvSpPr>
          <p:spPr>
            <a:xfrm>
              <a:off x="8198784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636E49-A2C3-CC10-F3BF-DB44A7632E48}"/>
                </a:ext>
              </a:extLst>
            </p:cNvPr>
            <p:cNvSpPr/>
            <p:nvPr/>
          </p:nvSpPr>
          <p:spPr>
            <a:xfrm>
              <a:off x="8604237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F47280D-7737-7A88-BC6B-CB4D7D95A83B}"/>
                </a:ext>
              </a:extLst>
            </p:cNvPr>
            <p:cNvSpPr/>
            <p:nvPr/>
          </p:nvSpPr>
          <p:spPr>
            <a:xfrm>
              <a:off x="902936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6064E1-5F70-727F-A138-DC17349FBC29}"/>
                </a:ext>
              </a:extLst>
            </p:cNvPr>
            <p:cNvSpPr/>
            <p:nvPr/>
          </p:nvSpPr>
          <p:spPr>
            <a:xfrm>
              <a:off x="943482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ED652F2-977C-F005-14D0-DB3460FFF465}"/>
                </a:ext>
              </a:extLst>
            </p:cNvPr>
            <p:cNvSpPr/>
            <p:nvPr/>
          </p:nvSpPr>
          <p:spPr>
            <a:xfrm>
              <a:off x="8175741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FBB72C-605E-26B8-A6FC-BC031FE717B3}"/>
                </a:ext>
              </a:extLst>
            </p:cNvPr>
            <p:cNvSpPr/>
            <p:nvPr/>
          </p:nvSpPr>
          <p:spPr>
            <a:xfrm>
              <a:off x="9006326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FDD7B2E-7292-14F3-96A8-27C0A8895E1B}"/>
                </a:ext>
              </a:extLst>
            </p:cNvPr>
            <p:cNvSpPr/>
            <p:nvPr/>
          </p:nvSpPr>
          <p:spPr>
            <a:xfrm>
              <a:off x="9411778" y="4293128"/>
              <a:ext cx="333362" cy="23417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E027C-CF0B-896B-4B99-6A4E1FBD0705}"/>
              </a:ext>
            </a:extLst>
          </p:cNvPr>
          <p:cNvSpPr/>
          <p:nvPr/>
        </p:nvSpPr>
        <p:spPr>
          <a:xfrm>
            <a:off x="5060847" y="4943037"/>
            <a:ext cx="2532698" cy="653943"/>
          </a:xfrm>
          <a:prstGeom prst="rect">
            <a:avLst/>
          </a:prstGeom>
          <a:solidFill>
            <a:srgbClr val="66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Qubits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B4F865-93FC-ABD2-7B09-660579E96036}"/>
              </a:ext>
            </a:extLst>
          </p:cNvPr>
          <p:cNvSpPr/>
          <p:nvPr/>
        </p:nvSpPr>
        <p:spPr>
          <a:xfrm>
            <a:off x="2718325" y="4939772"/>
            <a:ext cx="2347053" cy="653943"/>
          </a:xfrm>
          <a:prstGeom prst="rect">
            <a:avLst/>
          </a:prstGeom>
          <a:solidFill>
            <a:srgbClr val="66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69B15B-673C-3B56-FD0A-D21AE75282D2}"/>
              </a:ext>
            </a:extLst>
          </p:cNvPr>
          <p:cNvSpPr/>
          <p:nvPr/>
        </p:nvSpPr>
        <p:spPr>
          <a:xfrm>
            <a:off x="7593545" y="4939772"/>
            <a:ext cx="2235462" cy="653943"/>
          </a:xfrm>
          <a:prstGeom prst="rect">
            <a:avLst/>
          </a:prstGeom>
          <a:solidFill>
            <a:srgbClr val="66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AA0106-C030-9C29-FE5B-7149E8357693}"/>
              </a:ext>
            </a:extLst>
          </p:cNvPr>
          <p:cNvSpPr/>
          <p:nvPr/>
        </p:nvSpPr>
        <p:spPr>
          <a:xfrm>
            <a:off x="2183207" y="4687762"/>
            <a:ext cx="2436800" cy="103779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22B7C6-3463-D773-48E3-1CA33A74A5A6}"/>
              </a:ext>
            </a:extLst>
          </p:cNvPr>
          <p:cNvSpPr/>
          <p:nvPr/>
        </p:nvSpPr>
        <p:spPr>
          <a:xfrm>
            <a:off x="8087956" y="4817943"/>
            <a:ext cx="2510593" cy="102039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0B34B6-8A78-D492-ABB8-3DC42907651B}"/>
              </a:ext>
            </a:extLst>
          </p:cNvPr>
          <p:cNvSpPr/>
          <p:nvPr/>
        </p:nvSpPr>
        <p:spPr>
          <a:xfrm>
            <a:off x="4653460" y="2472332"/>
            <a:ext cx="3467949" cy="1360768"/>
          </a:xfrm>
          <a:prstGeom prst="rect">
            <a:avLst/>
          </a:prstGeom>
          <a:solidFill>
            <a:srgbClr val="EEECE1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Processor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Explosion: 8 Points 10">
            <a:extLst>
              <a:ext uri="{FF2B5EF4-FFF2-40B4-BE49-F238E27FC236}">
                <a16:creationId xmlns:a16="http://schemas.microsoft.com/office/drawing/2014/main" id="{3FED7B22-00F5-B2E4-3DED-C2183C00ACF9}"/>
              </a:ext>
            </a:extLst>
          </p:cNvPr>
          <p:cNvSpPr/>
          <p:nvPr/>
        </p:nvSpPr>
        <p:spPr>
          <a:xfrm>
            <a:off x="82062" y="1054167"/>
            <a:ext cx="4731005" cy="3002912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Uncorrectable Errors !!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49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324 L 0.01185 0.240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0065 0.3011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26" y="150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20391 0.33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168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324 L 0.01328 0.21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  <p:bldP spid="8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Instruction Bandwidth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Bottleneck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bandwidth bottleneck is a problem, 99.99% of instructions are for QEC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F4974C-62D0-5B0D-9111-DC0A249E2399}"/>
              </a:ext>
            </a:extLst>
          </p:cNvPr>
          <p:cNvGrpSpPr/>
          <p:nvPr/>
        </p:nvGrpSpPr>
        <p:grpSpPr>
          <a:xfrm>
            <a:off x="8031266" y="2294572"/>
            <a:ext cx="2667000" cy="2089138"/>
            <a:chOff x="1807425" y="1576870"/>
            <a:chExt cx="2667000" cy="2089138"/>
          </a:xfrm>
        </p:grpSpPr>
        <p:pic>
          <p:nvPicPr>
            <p:cNvPr id="32" name="Picture 2" descr="Image result for Caution sign">
              <a:extLst>
                <a:ext uri="{FF2B5EF4-FFF2-40B4-BE49-F238E27FC236}">
                  <a16:creationId xmlns:a16="http://schemas.microsoft.com/office/drawing/2014/main" id="{B8ED6412-F92F-E34B-2265-A50214EF4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25" y="1576870"/>
              <a:ext cx="2667000" cy="208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3088-D8F2-B36F-12C9-889AEC213592}"/>
                </a:ext>
              </a:extLst>
            </p:cNvPr>
            <p:cNvSpPr/>
            <p:nvPr/>
          </p:nvSpPr>
          <p:spPr>
            <a:xfrm>
              <a:off x="2120165" y="2485493"/>
              <a:ext cx="20990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>
                  <a:solidFill>
                    <a:prstClr val="black"/>
                  </a:solidFill>
                  <a:latin typeface="Arial" charset="0"/>
                  <a:sym typeface="Wingdings" panose="05000000000000000000" pitchFamily="2" charset="2"/>
                </a:rPr>
                <a:t>Can’t use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err="1">
                  <a:solidFill>
                    <a:prstClr val="black"/>
                  </a:solidFill>
                  <a:latin typeface="Arial" charset="0"/>
                  <a:sym typeface="Wingdings" panose="05000000000000000000" pitchFamily="2" charset="2"/>
                </a:rPr>
                <a:t>i</a:t>
              </a:r>
              <a:r>
                <a:rPr lang="en-US" sz="3200" b="1" dirty="0">
                  <a:solidFill>
                    <a:prstClr val="black"/>
                  </a:solidFill>
                  <a:latin typeface="Arial" charset="0"/>
                  <a:sym typeface="Wingdings" panose="05000000000000000000" pitchFamily="2" charset="2"/>
                </a:rPr>
                <a:t>-cache</a:t>
              </a:r>
              <a:endParaRPr lang="en-US" sz="3200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35" name="Content Placeholder 36">
            <a:extLst>
              <a:ext uri="{FF2B5EF4-FFF2-40B4-BE49-F238E27FC236}">
                <a16:creationId xmlns:a16="http://schemas.microsoft.com/office/drawing/2014/main" id="{E58796D2-04F1-6F75-D858-D1B1FC50A03C}"/>
              </a:ext>
            </a:extLst>
          </p:cNvPr>
          <p:cNvSpPr txBox="1">
            <a:spLocks/>
          </p:cNvSpPr>
          <p:nvPr/>
        </p:nvSpPr>
        <p:spPr>
          <a:xfrm>
            <a:off x="0" y="1574821"/>
            <a:ext cx="5594410" cy="4153072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Delay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</a:rPr>
              <a:t> in delivery of QECC instructions causes errors to accumulate [cannot use software managed QEC and caches]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Required instruction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sym typeface="Wingdings" panose="05000000000000000000" pitchFamily="2" charset="2"/>
              </a:rPr>
              <a:t> bandwidth scales linear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</a:rPr>
              <a:t>in number of qubits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6F856C-8D5F-2C27-6FAA-5728EEEDAA98}"/>
              </a:ext>
            </a:extLst>
          </p:cNvPr>
          <p:cNvGrpSpPr/>
          <p:nvPr/>
        </p:nvGrpSpPr>
        <p:grpSpPr>
          <a:xfrm>
            <a:off x="5365074" y="1160096"/>
            <a:ext cx="6835059" cy="4637638"/>
            <a:chOff x="5359495" y="1500406"/>
            <a:chExt cx="6835059" cy="463763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C9E487-3EF3-5A3A-CAC2-D17C8073B428}"/>
                </a:ext>
              </a:extLst>
            </p:cNvPr>
            <p:cNvSpPr txBox="1"/>
            <p:nvPr/>
          </p:nvSpPr>
          <p:spPr>
            <a:xfrm>
              <a:off x="8110489" y="1500406"/>
              <a:ext cx="2433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Shor’s Algorithm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B75417-290A-8834-3F97-153EB2DA23EF}"/>
                </a:ext>
              </a:extLst>
            </p:cNvPr>
            <p:cNvGrpSpPr/>
            <p:nvPr/>
          </p:nvGrpSpPr>
          <p:grpSpPr>
            <a:xfrm>
              <a:off x="5359495" y="1747673"/>
              <a:ext cx="6835059" cy="4390371"/>
              <a:chOff x="5359495" y="1747673"/>
              <a:chExt cx="6835059" cy="439037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5332C77-FBF7-B915-6C85-ADC08FEF2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947" t="18540" b="11396"/>
              <a:stretch/>
            </p:blipFill>
            <p:spPr>
              <a:xfrm>
                <a:off x="5964245" y="1947933"/>
                <a:ext cx="6230309" cy="390038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E1895C-0C61-0A4F-11C9-CC8A5328C46B}"/>
                  </a:ext>
                </a:extLst>
              </p:cNvPr>
              <p:cNvSpPr txBox="1"/>
              <p:nvPr/>
            </p:nvSpPr>
            <p:spPr>
              <a:xfrm rot="16200000">
                <a:off x="3658549" y="3448619"/>
                <a:ext cx="3863558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Instruction Bandwidth (B/s)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E68C677-A01E-0EC3-F594-60EA30A7EE35}"/>
                  </a:ext>
                </a:extLst>
              </p:cNvPr>
              <p:cNvGrpSpPr/>
              <p:nvPr/>
            </p:nvGrpSpPr>
            <p:grpSpPr>
              <a:xfrm>
                <a:off x="6782700" y="2772581"/>
                <a:ext cx="551495" cy="99127"/>
                <a:chOff x="4769592" y="1535709"/>
                <a:chExt cx="457200" cy="762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0E1703-5435-F5D9-F715-F59163FC174A}"/>
                    </a:ext>
                  </a:extLst>
                </p:cNvPr>
                <p:cNvCxnSpPr/>
                <p:nvPr/>
              </p:nvCxnSpPr>
              <p:spPr>
                <a:xfrm>
                  <a:off x="4769592" y="1573809"/>
                  <a:ext cx="4572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99FC4AD-71C2-E9C1-9A79-C68ED1DC1360}"/>
                    </a:ext>
                  </a:extLst>
                </p:cNvPr>
                <p:cNvSpPr/>
                <p:nvPr/>
              </p:nvSpPr>
              <p:spPr>
                <a:xfrm>
                  <a:off x="4952949" y="1535709"/>
                  <a:ext cx="76200" cy="76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74EB4B4-5DF4-38AD-CB4B-E2C13408F308}"/>
                  </a:ext>
                </a:extLst>
              </p:cNvPr>
              <p:cNvGrpSpPr/>
              <p:nvPr/>
            </p:nvGrpSpPr>
            <p:grpSpPr>
              <a:xfrm>
                <a:off x="6807595" y="2356307"/>
                <a:ext cx="551495" cy="92333"/>
                <a:chOff x="4554486" y="1221446"/>
                <a:chExt cx="457200" cy="7097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2740098-905D-662D-1494-B48C09EF2800}"/>
                    </a:ext>
                  </a:extLst>
                </p:cNvPr>
                <p:cNvCxnSpPr/>
                <p:nvPr/>
              </p:nvCxnSpPr>
              <p:spPr>
                <a:xfrm>
                  <a:off x="4554486" y="1259544"/>
                  <a:ext cx="4572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ysDot"/>
                </a:ln>
                <a:effectLst/>
              </p:spPr>
            </p:cxn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C21A734-4F9D-33B7-7C2D-51E2FB624F43}"/>
                    </a:ext>
                  </a:extLst>
                </p:cNvPr>
                <p:cNvSpPr/>
                <p:nvPr/>
              </p:nvSpPr>
              <p:spPr>
                <a:xfrm>
                  <a:off x="4727682" y="1221446"/>
                  <a:ext cx="65723" cy="70977"/>
                </a:xfrm>
                <a:prstGeom prst="rect">
                  <a:avLst/>
                </a:prstGeom>
                <a:solidFill>
                  <a:srgbClr val="FF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BF99AE-3A05-6630-853F-3F0FB41A8D08}"/>
                  </a:ext>
                </a:extLst>
              </p:cNvPr>
              <p:cNvSpPr txBox="1"/>
              <p:nvPr/>
            </p:nvSpPr>
            <p:spPr>
              <a:xfrm>
                <a:off x="7644706" y="2233197"/>
                <a:ext cx="1630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Total Bandwidth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322711-4876-7446-B9E8-FCB668A02C8C}"/>
                  </a:ext>
                </a:extLst>
              </p:cNvPr>
              <p:cNvSpPr txBox="1"/>
              <p:nvPr/>
            </p:nvSpPr>
            <p:spPr>
              <a:xfrm>
                <a:off x="7397735" y="2648016"/>
                <a:ext cx="2233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Non-QECC Bandwidth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7C0573-7FAF-C140-9F3A-E5868ACF0E8D}"/>
                  </a:ext>
                </a:extLst>
              </p:cNvPr>
              <p:cNvSpPr txBox="1"/>
              <p:nvPr/>
            </p:nvSpPr>
            <p:spPr>
              <a:xfrm>
                <a:off x="7497720" y="5676379"/>
                <a:ext cx="3163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</a:rPr>
                  <a:t>Number of Qubits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BB581B-375E-B5BC-245F-12C049C2DCF7}"/>
              </a:ext>
            </a:extLst>
          </p:cNvPr>
          <p:cNvGrpSpPr/>
          <p:nvPr/>
        </p:nvGrpSpPr>
        <p:grpSpPr>
          <a:xfrm>
            <a:off x="9534532" y="2569638"/>
            <a:ext cx="2103685" cy="1154351"/>
            <a:chOff x="9528953" y="2909948"/>
            <a:chExt cx="2103685" cy="115435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B64AADB-7407-B5F5-CF24-C9BB48244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796" y="2909948"/>
              <a:ext cx="0" cy="1154351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>
                  <a:alpha val="99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D0487-6670-7EE9-E59F-E57337C5EA04}"/>
                </a:ext>
              </a:extLst>
            </p:cNvPr>
            <p:cNvSpPr txBox="1"/>
            <p:nvPr/>
          </p:nvSpPr>
          <p:spPr>
            <a:xfrm>
              <a:off x="9528953" y="3199673"/>
              <a:ext cx="2103685" cy="646331"/>
            </a:xfrm>
            <a:prstGeom prst="rect">
              <a:avLst/>
            </a:prstGeom>
            <a:solidFill>
              <a:srgbClr val="8064A2">
                <a:lumMod val="20000"/>
                <a:lumOff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QECC Bandwidth Bloat – 10,000X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FE4747-D17F-A84E-2DFF-32C46EF8A408}"/>
              </a:ext>
            </a:extLst>
          </p:cNvPr>
          <p:cNvGrpSpPr/>
          <p:nvPr/>
        </p:nvGrpSpPr>
        <p:grpSpPr>
          <a:xfrm>
            <a:off x="6597592" y="2391752"/>
            <a:ext cx="5632519" cy="1702164"/>
            <a:chOff x="6592013" y="2732062"/>
            <a:chExt cx="5632519" cy="170216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57F067-86EE-9B0B-C96E-64ACD751E5BC}"/>
                </a:ext>
              </a:extLst>
            </p:cNvPr>
            <p:cNvSpPr txBox="1"/>
            <p:nvPr/>
          </p:nvSpPr>
          <p:spPr>
            <a:xfrm>
              <a:off x="6592013" y="4064894"/>
              <a:ext cx="915635" cy="369332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128 bit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36AB08F-E97B-78BE-DBB8-9A149E5CD07F}"/>
                </a:ext>
              </a:extLst>
            </p:cNvPr>
            <p:cNvSpPr txBox="1"/>
            <p:nvPr/>
          </p:nvSpPr>
          <p:spPr>
            <a:xfrm>
              <a:off x="8514387" y="3679451"/>
              <a:ext cx="915635" cy="369332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256 bit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781918-2441-6FBE-94D8-A8B3ED2BE742}"/>
                </a:ext>
              </a:extLst>
            </p:cNvPr>
            <p:cNvSpPr txBox="1"/>
            <p:nvPr/>
          </p:nvSpPr>
          <p:spPr>
            <a:xfrm>
              <a:off x="11180656" y="2732062"/>
              <a:ext cx="1043876" cy="369332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1024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5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QEC Instruction Overheads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QEC instruction bloat is dominant in all large scale quantum workloads 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74A78-61F8-C3AE-E891-88404CAB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37" y="1176304"/>
            <a:ext cx="9805639" cy="48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Manage </a:t>
            </a:r>
            <a:r>
              <a:rPr lang="en-US" dirty="0">
                <a:solidFill>
                  <a:srgbClr val="BE5700"/>
                </a:solidFill>
              </a:rPr>
              <a:t>QEC Using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Micro-Code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Issue micro-ops locally, managed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fully in hardware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Content Placeholder 36">
            <a:extLst>
              <a:ext uri="{FF2B5EF4-FFF2-40B4-BE49-F238E27FC236}">
                <a16:creationId xmlns:a16="http://schemas.microsoft.com/office/drawing/2014/main" id="{7A49543D-D675-0C17-FDF2-F053EECB05F5}"/>
              </a:ext>
            </a:extLst>
          </p:cNvPr>
          <p:cNvSpPr txBox="1">
            <a:spLocks/>
          </p:cNvSpPr>
          <p:nvPr/>
        </p:nvSpPr>
        <p:spPr>
          <a:xfrm>
            <a:off x="82062" y="1170820"/>
            <a:ext cx="4164708" cy="417673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Micro-Code Engine (MCE) continuously issues QECC µops from local µcode</a:t>
            </a: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 controller issues regular instructions. MCE decodes it to µops  </a:t>
            </a: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A141AE-1B57-BD25-CF2E-9C7E0A662913}"/>
              </a:ext>
            </a:extLst>
          </p:cNvPr>
          <p:cNvSpPr/>
          <p:nvPr/>
        </p:nvSpPr>
        <p:spPr>
          <a:xfrm>
            <a:off x="9526192" y="1890189"/>
            <a:ext cx="198617" cy="156519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652619-5D39-2154-19F2-59553A197F98}"/>
              </a:ext>
            </a:extLst>
          </p:cNvPr>
          <p:cNvSpPr/>
          <p:nvPr/>
        </p:nvSpPr>
        <p:spPr>
          <a:xfrm>
            <a:off x="7856211" y="1790106"/>
            <a:ext cx="198617" cy="156519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E5E34E-74EB-158D-9022-3F53249BF6B7}"/>
              </a:ext>
            </a:extLst>
          </p:cNvPr>
          <p:cNvSpPr/>
          <p:nvPr/>
        </p:nvSpPr>
        <p:spPr>
          <a:xfrm>
            <a:off x="7128968" y="1466400"/>
            <a:ext cx="2907957" cy="62551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 Controller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208CCE-FEC5-7ED4-177A-A9A9C2E1A7BB}"/>
              </a:ext>
            </a:extLst>
          </p:cNvPr>
          <p:cNvSpPr/>
          <p:nvPr/>
        </p:nvSpPr>
        <p:spPr>
          <a:xfrm>
            <a:off x="5869892" y="1381757"/>
            <a:ext cx="5845141" cy="22748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CE51BC-29AB-CBFF-6C8A-E5BC22FF2007}"/>
              </a:ext>
            </a:extLst>
          </p:cNvPr>
          <p:cNvSpPr txBox="1"/>
          <p:nvPr/>
        </p:nvSpPr>
        <p:spPr>
          <a:xfrm rot="16200000">
            <a:off x="4455866" y="2081304"/>
            <a:ext cx="1789055" cy="830997"/>
          </a:xfrm>
          <a:prstGeom prst="rect">
            <a:avLst/>
          </a:prstGeom>
          <a:solidFill>
            <a:srgbClr val="EEECE1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Control Processor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EDDECCD-EABA-9836-5CD9-42FC7B8BDABA}"/>
              </a:ext>
            </a:extLst>
          </p:cNvPr>
          <p:cNvGrpSpPr/>
          <p:nvPr/>
        </p:nvGrpSpPr>
        <p:grpSpPr>
          <a:xfrm>
            <a:off x="5997626" y="3398537"/>
            <a:ext cx="5574643" cy="186122"/>
            <a:chOff x="5970972" y="3589102"/>
            <a:chExt cx="5574643" cy="186122"/>
          </a:xfrm>
          <a:solidFill>
            <a:srgbClr val="4F81BD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BC01D3C-310B-BDE5-38C6-05D669CBB4B7}"/>
                </a:ext>
              </a:extLst>
            </p:cNvPr>
            <p:cNvGrpSpPr/>
            <p:nvPr/>
          </p:nvGrpSpPr>
          <p:grpSpPr>
            <a:xfrm>
              <a:off x="5970972" y="3589102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222297-38E2-15CF-F408-8061479AA4E7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ECDDC1D-3350-B9CE-A615-88CDF1CF7DEE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14559EC-2D1C-EB2B-D42C-F0DA535C4798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8161D87-4E13-70BC-8941-2CDCB657884F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F0A043-1326-ACCE-3F2D-34DFE99F4438}"/>
                </a:ext>
              </a:extLst>
            </p:cNvPr>
            <p:cNvGrpSpPr/>
            <p:nvPr/>
          </p:nvGrpSpPr>
          <p:grpSpPr>
            <a:xfrm>
              <a:off x="7457734" y="3620765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99A9A67-72D4-8856-3BA5-EEDC5F577689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C9D66E-E76B-E478-7A03-62BE66FDEB62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CDF0032-E4EC-2958-59C8-4A7F768939D0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1452225-2933-496B-0ACF-2907E49CA4F5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433AA9A-34DA-836F-FA4E-F8869562C74D}"/>
                </a:ext>
              </a:extLst>
            </p:cNvPr>
            <p:cNvGrpSpPr/>
            <p:nvPr/>
          </p:nvGrpSpPr>
          <p:grpSpPr>
            <a:xfrm>
              <a:off x="9031058" y="3596032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2358A34-6D89-7334-A964-91C688442D0E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2360CFF-6787-DF1F-7B78-D8DEFB95F77F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87E1DDA-19DA-404F-22A8-E2D005C35F9F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DA3A758-410F-C45F-F014-136CE6E61DAA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6E707B-D5EC-5EDC-E07D-AD429967490E}"/>
                </a:ext>
              </a:extLst>
            </p:cNvPr>
            <p:cNvGrpSpPr/>
            <p:nvPr/>
          </p:nvGrpSpPr>
          <p:grpSpPr>
            <a:xfrm>
              <a:off x="10566402" y="3610030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6743EA-98EF-4256-9126-ABD0C4BFD1A1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C9243A6-CFAF-3248-A1E4-BC42D70F9DAE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F4C63C-3135-05D0-1FB9-74BEFDFE1C00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9B9E05-39D8-45EC-2792-05CDBD18EA3D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564632-4CF9-547B-93EC-04B3C3668642}"/>
              </a:ext>
            </a:extLst>
          </p:cNvPr>
          <p:cNvGrpSpPr/>
          <p:nvPr/>
        </p:nvGrpSpPr>
        <p:grpSpPr>
          <a:xfrm>
            <a:off x="6005140" y="3227524"/>
            <a:ext cx="5574643" cy="186122"/>
            <a:chOff x="5970972" y="3589102"/>
            <a:chExt cx="5574643" cy="186122"/>
          </a:xfrm>
          <a:solidFill>
            <a:srgbClr val="4F81BD"/>
          </a:solidFill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B5CCE63-26E3-30AB-91CD-17F1CE89E981}"/>
                </a:ext>
              </a:extLst>
            </p:cNvPr>
            <p:cNvGrpSpPr/>
            <p:nvPr/>
          </p:nvGrpSpPr>
          <p:grpSpPr>
            <a:xfrm>
              <a:off x="5970972" y="3589102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8178CF1-3FEB-F9C2-689B-1928702E252C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FC811C3-BEDA-7580-388A-F56470A610FF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DC5C6EC-DAD8-3953-E468-AB12D60F67E8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732A282-884D-DEB4-91DC-5284C25049BA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0E00684-585A-ED10-309E-5DFF1E011A50}"/>
                </a:ext>
              </a:extLst>
            </p:cNvPr>
            <p:cNvGrpSpPr/>
            <p:nvPr/>
          </p:nvGrpSpPr>
          <p:grpSpPr>
            <a:xfrm>
              <a:off x="7457734" y="3620765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0A214B-E600-28B4-FB18-FB6B1D6E6DAD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A57C6FC-E5DE-2AEE-E4F9-34056E9D3844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BDEFAFC-84B4-7911-13E8-4B905663F660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16F8270-6195-19E2-3625-854AEBF21ACF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97BE4A9-FBF5-6840-4C93-48510B65F12E}"/>
                </a:ext>
              </a:extLst>
            </p:cNvPr>
            <p:cNvGrpSpPr/>
            <p:nvPr/>
          </p:nvGrpSpPr>
          <p:grpSpPr>
            <a:xfrm>
              <a:off x="9031058" y="3596032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B1B30DF-FBB0-9311-64E7-0EEF23F182DD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AFE3E59-8F56-973E-4F48-BC93EA831263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2AF373F-1C3F-59EB-6FAD-49678F34EA69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6E1903B-BB6A-48F2-AFE9-442B56CD4C8E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7ECD76D-E301-5F63-6F16-394ECEC0F975}"/>
                </a:ext>
              </a:extLst>
            </p:cNvPr>
            <p:cNvGrpSpPr/>
            <p:nvPr/>
          </p:nvGrpSpPr>
          <p:grpSpPr>
            <a:xfrm>
              <a:off x="10566402" y="3610030"/>
              <a:ext cx="979213" cy="154459"/>
              <a:chOff x="5013534" y="2967681"/>
              <a:chExt cx="633504" cy="148281"/>
            </a:xfrm>
            <a:grpFill/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2A95D1F-F09F-5FC2-F24F-688AB50BF3EC}"/>
                  </a:ext>
                </a:extLst>
              </p:cNvPr>
              <p:cNvSpPr/>
              <p:nvPr/>
            </p:nvSpPr>
            <p:spPr>
              <a:xfrm>
                <a:off x="50135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CF3882-ED64-0616-C0DE-6DDBD247D825}"/>
                  </a:ext>
                </a:extLst>
              </p:cNvPr>
              <p:cNvSpPr/>
              <p:nvPr/>
            </p:nvSpPr>
            <p:spPr>
              <a:xfrm>
                <a:off x="51659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69E8EBC-46BD-C917-B5C6-FD005A0D29C8}"/>
                  </a:ext>
                </a:extLst>
              </p:cNvPr>
              <p:cNvSpPr/>
              <p:nvPr/>
            </p:nvSpPr>
            <p:spPr>
              <a:xfrm>
                <a:off x="53183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0D7FAF2-8EBA-7E8C-37F4-E0FA629EDA92}"/>
                  </a:ext>
                </a:extLst>
              </p:cNvPr>
              <p:cNvSpPr/>
              <p:nvPr/>
            </p:nvSpPr>
            <p:spPr>
              <a:xfrm>
                <a:off x="5470734" y="2967681"/>
                <a:ext cx="176304" cy="148281"/>
              </a:xfrm>
              <a:prstGeom prst="rect">
                <a:avLst/>
              </a:prstGeom>
              <a:grp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7D1BD1-1726-0E1B-44EE-58521EC068CE}"/>
              </a:ext>
            </a:extLst>
          </p:cNvPr>
          <p:cNvGrpSpPr/>
          <p:nvPr/>
        </p:nvGrpSpPr>
        <p:grpSpPr>
          <a:xfrm>
            <a:off x="5978147" y="2874536"/>
            <a:ext cx="5613172" cy="689611"/>
            <a:chOff x="6165086" y="3131908"/>
            <a:chExt cx="5380529" cy="68961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164BC72-CEF2-7936-8B95-C12E1896F737}"/>
                </a:ext>
              </a:extLst>
            </p:cNvPr>
            <p:cNvSpPr/>
            <p:nvPr/>
          </p:nvSpPr>
          <p:spPr>
            <a:xfrm>
              <a:off x="7579131" y="3158630"/>
              <a:ext cx="1103900" cy="661229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µ-Code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Engine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2AB9BCE-EBB8-B002-BEB2-F9E50E535D80}"/>
                </a:ext>
              </a:extLst>
            </p:cNvPr>
            <p:cNvSpPr/>
            <p:nvPr/>
          </p:nvSpPr>
          <p:spPr>
            <a:xfrm>
              <a:off x="9065944" y="3131908"/>
              <a:ext cx="1094374" cy="661229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µ-Code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Engine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2026CA-82C0-7C45-BC12-A66BF30A36AB}"/>
                </a:ext>
              </a:extLst>
            </p:cNvPr>
            <p:cNvSpPr/>
            <p:nvPr/>
          </p:nvSpPr>
          <p:spPr>
            <a:xfrm>
              <a:off x="6165086" y="3140389"/>
              <a:ext cx="1092028" cy="68113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µ-Code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Engine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9D242C-DAF2-79DF-9716-85E58CBC140C}"/>
                </a:ext>
              </a:extLst>
            </p:cNvPr>
            <p:cNvSpPr/>
            <p:nvPr/>
          </p:nvSpPr>
          <p:spPr>
            <a:xfrm>
              <a:off x="10491860" y="3141337"/>
              <a:ext cx="1053755" cy="661229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µ-Code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Engine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0767DF-C758-63C6-C55D-02ABDDB1D6A9}"/>
              </a:ext>
            </a:extLst>
          </p:cNvPr>
          <p:cNvSpPr/>
          <p:nvPr/>
        </p:nvSpPr>
        <p:spPr>
          <a:xfrm>
            <a:off x="5850517" y="4368801"/>
            <a:ext cx="5974358" cy="784086"/>
          </a:xfrm>
          <a:prstGeom prst="rect">
            <a:avLst/>
          </a:prstGeom>
          <a:solidFill>
            <a:srgbClr val="6699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Qubits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039ACE-7499-3654-8E87-A4225E80E56E}"/>
              </a:ext>
            </a:extLst>
          </p:cNvPr>
          <p:cNvSpPr txBox="1"/>
          <p:nvPr/>
        </p:nvSpPr>
        <p:spPr>
          <a:xfrm>
            <a:off x="0" y="5771342"/>
            <a:ext cx="1055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Swamit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Tannu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et al. 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“Taming the Instruction Bandwidth of Quantum Computers via Hardware Managed Error Correction”, MICRO 2018</a:t>
            </a:r>
          </a:p>
        </p:txBody>
      </p:sp>
    </p:spTree>
    <p:extLst>
      <p:ext uri="{BB962C8B-B14F-4D97-AF65-F5344CB8AC3E}">
        <p14:creationId xmlns:p14="http://schemas.microsoft.com/office/powerpoint/2010/main" val="14092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0703 0.1965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22 -0.01389 L -0.24961 0.14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80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4 0.02662 L 0.25508 0.182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7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00703 0.1965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Micro-Code Engine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Based Architecture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Leverage multiple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thermal domains for improved efficiency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7E2A3F2-E6F7-A917-5ED2-A0B482D007CB}"/>
              </a:ext>
            </a:extLst>
          </p:cNvPr>
          <p:cNvGrpSpPr/>
          <p:nvPr/>
        </p:nvGrpSpPr>
        <p:grpSpPr>
          <a:xfrm>
            <a:off x="0" y="1321885"/>
            <a:ext cx="12126097" cy="4658114"/>
            <a:chOff x="381000" y="1209916"/>
            <a:chExt cx="4953000" cy="2167709"/>
          </a:xfrm>
        </p:grpSpPr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99E669FC-D139-4704-0427-13843735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209916"/>
              <a:ext cx="4953000" cy="2167709"/>
            </a:xfrm>
            <a:prstGeom prst="rect">
              <a:avLst/>
            </a:prstGeom>
          </p:spPr>
        </p:pic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CA29ECD-B6C2-CCF8-7E4A-C0D41A708B1B}"/>
                </a:ext>
              </a:extLst>
            </p:cNvPr>
            <p:cNvGrpSpPr/>
            <p:nvPr/>
          </p:nvGrpSpPr>
          <p:grpSpPr>
            <a:xfrm>
              <a:off x="1076632" y="299299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761E179-0260-1CB8-B49E-669930FDA0A7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A70612D-AB40-7E7E-B0A3-ED1E07FEDC6F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9212A93-34C1-748E-0630-79EDE13AC18A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CE34ABF-8CC6-73E4-DBC1-3DBC374C25A2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F1CCF75-A81B-DBF7-CE0C-8B8785B7BB5F}"/>
                </a:ext>
              </a:extLst>
            </p:cNvPr>
            <p:cNvGrpSpPr/>
            <p:nvPr/>
          </p:nvGrpSpPr>
          <p:grpSpPr>
            <a:xfrm>
              <a:off x="1076632" y="291891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94781B2-1CFB-246C-F844-B48B93C16B70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827A5C5-4F22-6A13-F94B-651FD5A72F77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40A5FFE-9991-1016-70CC-B02C3D36F5C9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5BAC7EE-D337-1445-BF30-CCAD9003FD53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C13C661-26D6-5161-6E46-E5157ABFB8E4}"/>
                </a:ext>
              </a:extLst>
            </p:cNvPr>
            <p:cNvGrpSpPr/>
            <p:nvPr/>
          </p:nvGrpSpPr>
          <p:grpSpPr>
            <a:xfrm>
              <a:off x="1488113" y="299299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9883E3-9C21-DAB8-B210-160C47487905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0E28D3A-48D7-C11D-E075-6079F0D0AE68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3CC9440-C1C1-36B4-EE0E-92722A72D105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FC55AE1A-69D0-3FBA-964F-2D3D0F3FD944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CA23300-CE37-2EA4-68C6-F5305B77CBD9}"/>
                </a:ext>
              </a:extLst>
            </p:cNvPr>
            <p:cNvGrpSpPr/>
            <p:nvPr/>
          </p:nvGrpSpPr>
          <p:grpSpPr>
            <a:xfrm>
              <a:off x="1488113" y="291891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0C82DEF-A99D-4A56-6999-C4BFD7057132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9EA579D-1FEC-46A8-0940-40516FEEA82D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86A3F95-8877-E8E9-9B84-60D86F9A4FB2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EE454DE5-4929-896D-7C45-67A62479840A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003ACEC8-6290-44E3-FD9E-0834ACA615CE}"/>
                </a:ext>
              </a:extLst>
            </p:cNvPr>
            <p:cNvGrpSpPr/>
            <p:nvPr/>
          </p:nvGrpSpPr>
          <p:grpSpPr>
            <a:xfrm>
              <a:off x="1838632" y="299299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70CFEE38-728A-C60A-6473-831BE539B4F7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F8F4E56-AEBB-39C6-6837-4E944C48CFD0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FFC1376-EA0D-AB0C-A07B-55627EC62B90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D5E5360-45F3-E1B2-A093-114821ADC728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551FB62-F887-D30C-573A-13945404B4A6}"/>
                </a:ext>
              </a:extLst>
            </p:cNvPr>
            <p:cNvGrpSpPr/>
            <p:nvPr/>
          </p:nvGrpSpPr>
          <p:grpSpPr>
            <a:xfrm>
              <a:off x="1838632" y="291891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6D061206-F308-E991-03C2-2E59A3C811AD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6491C9F0-40AD-FD40-BA82-8421348CCBF8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A1E66A5E-2025-4B8F-8ED5-4900AB7566E6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64F78B7-85D8-C3CF-5F15-8B28DC2A3EAF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CA8A004-9935-F3A0-0448-9441B1ABE9D6}"/>
                </a:ext>
              </a:extLst>
            </p:cNvPr>
            <p:cNvGrpSpPr/>
            <p:nvPr/>
          </p:nvGrpSpPr>
          <p:grpSpPr>
            <a:xfrm>
              <a:off x="2524432" y="299299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BFE4175-FF86-07E2-F339-2D7348F542DD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BA2A43E4-4FF6-1787-668B-4AF6FDC889AB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9E090A74-ECEA-8A93-9CF3-1716AB7B25A3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E9BC7DD-C8E5-D3A5-2255-5497D45675CC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D7A1E023-1046-BCEE-6DE3-35F906BCCB06}"/>
                </a:ext>
              </a:extLst>
            </p:cNvPr>
            <p:cNvGrpSpPr/>
            <p:nvPr/>
          </p:nvGrpSpPr>
          <p:grpSpPr>
            <a:xfrm>
              <a:off x="2524432" y="2918917"/>
              <a:ext cx="274319" cy="45719"/>
              <a:chOff x="1097281" y="3276600"/>
              <a:chExt cx="274319" cy="76200"/>
            </a:xfrm>
            <a:solidFill>
              <a:srgbClr val="C0504D"/>
            </a:solidFill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BC5479BD-090E-5BCA-D4CB-DAF068FDD395}"/>
                  </a:ext>
                </a:extLst>
              </p:cNvPr>
              <p:cNvSpPr/>
              <p:nvPr/>
            </p:nvSpPr>
            <p:spPr>
              <a:xfrm flipH="1">
                <a:off x="10972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8104DCC-B4CC-847D-022F-95E934182B31}"/>
                  </a:ext>
                </a:extLst>
              </p:cNvPr>
              <p:cNvSpPr/>
              <p:nvPr/>
            </p:nvSpPr>
            <p:spPr>
              <a:xfrm flipH="1">
                <a:off x="11734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7251F87-0DE5-A8C4-1AE9-523A4681A444}"/>
                  </a:ext>
                </a:extLst>
              </p:cNvPr>
              <p:cNvSpPr/>
              <p:nvPr/>
            </p:nvSpPr>
            <p:spPr>
              <a:xfrm flipH="1">
                <a:off x="12496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8315942-BF88-A8D9-CCE2-396088BE7A17}"/>
                  </a:ext>
                </a:extLst>
              </p:cNvPr>
              <p:cNvSpPr/>
              <p:nvPr/>
            </p:nvSpPr>
            <p:spPr>
              <a:xfrm flipH="1">
                <a:off x="1325881" y="3276600"/>
                <a:ext cx="45719" cy="76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38087BB-A637-DE1A-2E33-38FC269DB44C}"/>
                </a:ext>
              </a:extLst>
            </p:cNvPr>
            <p:cNvSpPr/>
            <p:nvPr/>
          </p:nvSpPr>
          <p:spPr>
            <a:xfrm flipH="1">
              <a:off x="1582900" y="2352916"/>
              <a:ext cx="45719" cy="4571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4A1EF8A-A3A0-A2AC-16BE-087DFFA32567}"/>
                </a:ext>
              </a:extLst>
            </p:cNvPr>
            <p:cNvSpPr/>
            <p:nvPr/>
          </p:nvSpPr>
          <p:spPr>
            <a:xfrm flipH="1">
              <a:off x="1869113" y="2108491"/>
              <a:ext cx="45719" cy="4571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5C4DBED-5A77-2686-9EC3-F2B2E4B44D91}"/>
                </a:ext>
              </a:extLst>
            </p:cNvPr>
            <p:cNvSpPr/>
            <p:nvPr/>
          </p:nvSpPr>
          <p:spPr>
            <a:xfrm flipH="1">
              <a:off x="2372032" y="2248051"/>
              <a:ext cx="45719" cy="4571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430D82F-11EB-D9E3-9C7B-D94E1BDC0B08}"/>
              </a:ext>
            </a:extLst>
          </p:cNvPr>
          <p:cNvGrpSpPr/>
          <p:nvPr/>
        </p:nvGrpSpPr>
        <p:grpSpPr>
          <a:xfrm>
            <a:off x="4728806" y="1224411"/>
            <a:ext cx="7397291" cy="4656571"/>
            <a:chOff x="4726643" y="1562800"/>
            <a:chExt cx="7397291" cy="4558522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06E61F8-2CDA-2D3A-FE46-29D2B8C337A3}"/>
                </a:ext>
              </a:extLst>
            </p:cNvPr>
            <p:cNvSpPr/>
            <p:nvPr/>
          </p:nvSpPr>
          <p:spPr>
            <a:xfrm>
              <a:off x="6408385" y="1562800"/>
              <a:ext cx="5715549" cy="455852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3A06381-B7F3-9BA4-C09D-740D6D378EA1}"/>
                </a:ext>
              </a:extLst>
            </p:cNvPr>
            <p:cNvSpPr/>
            <p:nvPr/>
          </p:nvSpPr>
          <p:spPr>
            <a:xfrm>
              <a:off x="4726643" y="1562800"/>
              <a:ext cx="1783851" cy="20195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5C94086-DFE4-A350-F9BB-483418EC3E3E}"/>
                </a:ext>
              </a:extLst>
            </p:cNvPr>
            <p:cNvSpPr/>
            <p:nvPr/>
          </p:nvSpPr>
          <p:spPr>
            <a:xfrm>
              <a:off x="5889570" y="3256840"/>
              <a:ext cx="1783851" cy="286448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7E8BD52-DDFD-3723-54F9-FC8674F58119}"/>
              </a:ext>
            </a:extLst>
          </p:cNvPr>
          <p:cNvSpPr/>
          <p:nvPr/>
        </p:nvSpPr>
        <p:spPr>
          <a:xfrm>
            <a:off x="6536778" y="4270478"/>
            <a:ext cx="3189248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8" grpId="0" animBg="1"/>
    </p:bldLst>
  </p:timing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1620</Words>
  <Application>Microsoft Macintosh PowerPoint</Application>
  <PresentationFormat>Widescreen</PresentationFormat>
  <Paragraphs>582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Roboto</vt:lpstr>
      <vt:lpstr>Segoe UI</vt:lpstr>
      <vt:lpstr>Segoe UI Light</vt:lpstr>
      <vt:lpstr>Times New Roman</vt:lpstr>
      <vt:lpstr>Univers</vt:lpstr>
      <vt:lpstr>Wingdings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39</cp:revision>
  <dcterms:created xsi:type="dcterms:W3CDTF">2023-09-03T15:37:57Z</dcterms:created>
  <dcterms:modified xsi:type="dcterms:W3CDTF">2023-09-03T23:36:39Z</dcterms:modified>
</cp:coreProperties>
</file>