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4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46"/>
    <a:srgbClr val="F03C18"/>
    <a:srgbClr val="4472C4"/>
    <a:srgbClr val="2B3944"/>
    <a:srgbClr val="CC0000"/>
    <a:srgbClr val="FFC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az khan" userId="27ca1f9cd9bdf1b8" providerId="LiveId" clId="{65265884-A85F-41E4-935B-8BC73B9FFFCF}"/>
    <pc:docChg chg="undo custSel addSld delSld modSld">
      <pc:chgData name="Fiaz khan" userId="27ca1f9cd9bdf1b8" providerId="LiveId" clId="{65265884-A85F-41E4-935B-8BC73B9FFFCF}" dt="2023-10-08T13:20:04.592" v="232" actId="207"/>
      <pc:docMkLst>
        <pc:docMk/>
      </pc:docMkLst>
      <pc:sldChg chg="addSp delSp add del mod">
        <pc:chgData name="Fiaz khan" userId="27ca1f9cd9bdf1b8" providerId="LiveId" clId="{65265884-A85F-41E4-935B-8BC73B9FFFCF}" dt="2023-10-08T12:58:50.037" v="20" actId="2890"/>
        <pc:sldMkLst>
          <pc:docMk/>
          <pc:sldMk cId="1344332051" sldId="259"/>
        </pc:sldMkLst>
        <pc:picChg chg="add del">
          <ac:chgData name="Fiaz khan" userId="27ca1f9cd9bdf1b8" providerId="LiveId" clId="{65265884-A85F-41E4-935B-8BC73B9FFFCF}" dt="2023-10-08T12:58:48.817" v="18" actId="478"/>
          <ac:picMkLst>
            <pc:docMk/>
            <pc:sldMk cId="1344332051" sldId="259"/>
            <ac:picMk id="32" creationId="{2D91649C-611A-44A6-E32D-2B64200ED793}"/>
          </ac:picMkLst>
        </pc:picChg>
        <pc:picChg chg="add del">
          <ac:chgData name="Fiaz khan" userId="27ca1f9cd9bdf1b8" providerId="LiveId" clId="{65265884-A85F-41E4-935B-8BC73B9FFFCF}" dt="2023-10-08T12:58:49.117" v="19" actId="478"/>
          <ac:picMkLst>
            <pc:docMk/>
            <pc:sldMk cId="1344332051" sldId="259"/>
            <ac:picMk id="34" creationId="{85FE8155-2319-2F9A-7202-E09D0777368B}"/>
          </ac:picMkLst>
        </pc:picChg>
        <pc:picChg chg="add del">
          <ac:chgData name="Fiaz khan" userId="27ca1f9cd9bdf1b8" providerId="LiveId" clId="{65265884-A85F-41E4-935B-8BC73B9FFFCF}" dt="2023-10-08T12:58:48.549" v="17" actId="478"/>
          <ac:picMkLst>
            <pc:docMk/>
            <pc:sldMk cId="1344332051" sldId="259"/>
            <ac:picMk id="36" creationId="{640B2F08-CBD1-E02F-5A40-8848BCE4E054}"/>
          </ac:picMkLst>
        </pc:picChg>
        <pc:picChg chg="add del">
          <ac:chgData name="Fiaz khan" userId="27ca1f9cd9bdf1b8" providerId="LiveId" clId="{65265884-A85F-41E4-935B-8BC73B9FFFCF}" dt="2023-10-08T12:58:48.187" v="16" actId="478"/>
          <ac:picMkLst>
            <pc:docMk/>
            <pc:sldMk cId="1344332051" sldId="259"/>
            <ac:picMk id="38" creationId="{4C12F801-82A5-E1C8-9E9B-A2BDF88D2BE3}"/>
          </ac:picMkLst>
        </pc:picChg>
        <pc:picChg chg="add del">
          <ac:chgData name="Fiaz khan" userId="27ca1f9cd9bdf1b8" providerId="LiveId" clId="{65265884-A85F-41E4-935B-8BC73B9FFFCF}" dt="2023-10-08T12:58:46.902" v="14" actId="478"/>
          <ac:picMkLst>
            <pc:docMk/>
            <pc:sldMk cId="1344332051" sldId="259"/>
            <ac:picMk id="40" creationId="{9181FB10-0DC1-4FD2-4BB8-DF15A55E7AA1}"/>
          </ac:picMkLst>
        </pc:picChg>
        <pc:picChg chg="add del">
          <ac:chgData name="Fiaz khan" userId="27ca1f9cd9bdf1b8" providerId="LiveId" clId="{65265884-A85F-41E4-935B-8BC73B9FFFCF}" dt="2023-10-08T12:58:47.637" v="15" actId="478"/>
          <ac:picMkLst>
            <pc:docMk/>
            <pc:sldMk cId="1344332051" sldId="259"/>
            <ac:picMk id="42" creationId="{68443945-187D-DFA5-7243-D6F8AA519220}"/>
          </ac:picMkLst>
        </pc:picChg>
      </pc:sldChg>
      <pc:sldChg chg="add del">
        <pc:chgData name="Fiaz khan" userId="27ca1f9cd9bdf1b8" providerId="LiveId" clId="{65265884-A85F-41E4-935B-8BC73B9FFFCF}" dt="2023-10-08T13:00:54.080" v="45" actId="47"/>
        <pc:sldMkLst>
          <pc:docMk/>
          <pc:sldMk cId="3327922845" sldId="259"/>
        </pc:sldMkLst>
      </pc:sldChg>
      <pc:sldChg chg="add del">
        <pc:chgData name="Fiaz khan" userId="27ca1f9cd9bdf1b8" providerId="LiveId" clId="{65265884-A85F-41E4-935B-8BC73B9FFFCF}" dt="2023-10-08T13:00:07.377" v="43" actId="47"/>
        <pc:sldMkLst>
          <pc:docMk/>
          <pc:sldMk cId="1252833028" sldId="260"/>
        </pc:sldMkLst>
      </pc:sldChg>
      <pc:sldChg chg="add del">
        <pc:chgData name="Fiaz khan" userId="27ca1f9cd9bdf1b8" providerId="LiveId" clId="{65265884-A85F-41E4-935B-8BC73B9FFFCF}" dt="2023-10-08T13:00:09.593" v="44" actId="47"/>
        <pc:sldMkLst>
          <pc:docMk/>
          <pc:sldMk cId="1802270438" sldId="261"/>
        </pc:sldMkLst>
      </pc:sldChg>
      <pc:sldChg chg="add del">
        <pc:chgData name="Fiaz khan" userId="27ca1f9cd9bdf1b8" providerId="LiveId" clId="{65265884-A85F-41E4-935B-8BC73B9FFFCF}" dt="2023-10-08T12:59:47.968" v="42" actId="47"/>
        <pc:sldMkLst>
          <pc:docMk/>
          <pc:sldMk cId="2863982857" sldId="262"/>
        </pc:sldMkLst>
      </pc:sldChg>
      <pc:sldChg chg="add del">
        <pc:chgData name="Fiaz khan" userId="27ca1f9cd9bdf1b8" providerId="LiveId" clId="{65265884-A85F-41E4-935B-8BC73B9FFFCF}" dt="2023-10-08T12:59:39.261" v="41" actId="47"/>
        <pc:sldMkLst>
          <pc:docMk/>
          <pc:sldMk cId="3477246585" sldId="263"/>
        </pc:sldMkLst>
      </pc:sldChg>
      <pc:sldChg chg="addSp modSp add del mod">
        <pc:chgData name="Fiaz khan" userId="27ca1f9cd9bdf1b8" providerId="LiveId" clId="{65265884-A85F-41E4-935B-8BC73B9FFFCF}" dt="2023-10-08T13:02:27.203" v="82" actId="207"/>
        <pc:sldMkLst>
          <pc:docMk/>
          <pc:sldMk cId="1463381384" sldId="264"/>
        </pc:sldMkLst>
        <pc:spChg chg="add mod">
          <ac:chgData name="Fiaz khan" userId="27ca1f9cd9bdf1b8" providerId="LiveId" clId="{65265884-A85F-41E4-935B-8BC73B9FFFCF}" dt="2023-10-08T13:02:27.203" v="82" actId="207"/>
          <ac:spMkLst>
            <pc:docMk/>
            <pc:sldMk cId="1463381384" sldId="264"/>
            <ac:spMk id="6" creationId="{119DE89D-6CD9-CB70-B58F-28DD07949E59}"/>
          </ac:spMkLst>
        </pc:spChg>
      </pc:sldChg>
      <pc:sldChg chg="add del">
        <pc:chgData name="Fiaz khan" userId="27ca1f9cd9bdf1b8" providerId="LiveId" clId="{65265884-A85F-41E4-935B-8BC73B9FFFCF}" dt="2023-10-08T12:58:55.081" v="27" actId="47"/>
        <pc:sldMkLst>
          <pc:docMk/>
          <pc:sldMk cId="561072359" sldId="265"/>
        </pc:sldMkLst>
      </pc:sldChg>
      <pc:sldChg chg="addSp delSp modSp add mod">
        <pc:chgData name="Fiaz khan" userId="27ca1f9cd9bdf1b8" providerId="LiveId" clId="{65265884-A85F-41E4-935B-8BC73B9FFFCF}" dt="2023-10-08T13:20:04.592" v="232" actId="207"/>
        <pc:sldMkLst>
          <pc:docMk/>
          <pc:sldMk cId="467771180" sldId="266"/>
        </pc:sldMkLst>
        <pc:spChg chg="mod">
          <ac:chgData name="Fiaz khan" userId="27ca1f9cd9bdf1b8" providerId="LiveId" clId="{65265884-A85F-41E4-935B-8BC73B9FFFCF}" dt="2023-10-08T13:20:04.592" v="232" actId="207"/>
          <ac:spMkLst>
            <pc:docMk/>
            <pc:sldMk cId="467771180" sldId="266"/>
            <ac:spMk id="5" creationId="{0F65A6C3-16BB-6C8E-965C-5CE2EFCB6417}"/>
          </ac:spMkLst>
        </pc:spChg>
        <pc:spChg chg="mod">
          <ac:chgData name="Fiaz khan" userId="27ca1f9cd9bdf1b8" providerId="LiveId" clId="{65265884-A85F-41E4-935B-8BC73B9FFFCF}" dt="2023-10-08T13:18:18.205" v="194" actId="1037"/>
          <ac:spMkLst>
            <pc:docMk/>
            <pc:sldMk cId="467771180" sldId="266"/>
            <ac:spMk id="6" creationId="{8818077C-FADA-F293-B836-DC283A4720DC}"/>
          </ac:spMkLst>
        </pc:spChg>
        <pc:picChg chg="add mod modCrop">
          <ac:chgData name="Fiaz khan" userId="27ca1f9cd9bdf1b8" providerId="LiveId" clId="{65265884-A85F-41E4-935B-8BC73B9FFFCF}" dt="2023-10-08T13:18:40.792" v="217" actId="14100"/>
          <ac:picMkLst>
            <pc:docMk/>
            <pc:sldMk cId="467771180" sldId="266"/>
            <ac:picMk id="4" creationId="{C330F2F5-38A0-3226-824B-A69E77467D42}"/>
          </ac:picMkLst>
        </pc:picChg>
        <pc:picChg chg="add mod modCrop">
          <ac:chgData name="Fiaz khan" userId="27ca1f9cd9bdf1b8" providerId="LiveId" clId="{65265884-A85F-41E4-935B-8BC73B9FFFCF}" dt="2023-10-08T13:18:33.351" v="212" actId="1038"/>
          <ac:picMkLst>
            <pc:docMk/>
            <pc:sldMk cId="467771180" sldId="266"/>
            <ac:picMk id="10" creationId="{3E635357-CAC2-642D-500D-20168FF19AD0}"/>
          </ac:picMkLst>
        </pc:picChg>
        <pc:picChg chg="del">
          <ac:chgData name="Fiaz khan" userId="27ca1f9cd9bdf1b8" providerId="LiveId" clId="{65265884-A85F-41E4-935B-8BC73B9FFFCF}" dt="2023-10-08T13:02:44.308" v="85" actId="478"/>
          <ac:picMkLst>
            <pc:docMk/>
            <pc:sldMk cId="467771180" sldId="266"/>
            <ac:picMk id="32" creationId="{2D91649C-611A-44A6-E32D-2B64200ED793}"/>
          </ac:picMkLst>
        </pc:picChg>
        <pc:picChg chg="del">
          <ac:chgData name="Fiaz khan" userId="27ca1f9cd9bdf1b8" providerId="LiveId" clId="{65265884-A85F-41E4-935B-8BC73B9FFFCF}" dt="2023-10-08T13:02:43.231" v="84" actId="478"/>
          <ac:picMkLst>
            <pc:docMk/>
            <pc:sldMk cId="467771180" sldId="266"/>
            <ac:picMk id="34" creationId="{85FE8155-2319-2F9A-7202-E09D0777368B}"/>
          </ac:picMkLst>
        </pc:picChg>
        <pc:picChg chg="del">
          <ac:chgData name="Fiaz khan" userId="27ca1f9cd9bdf1b8" providerId="LiveId" clId="{65265884-A85F-41E4-935B-8BC73B9FFFCF}" dt="2023-10-08T13:02:45.080" v="86" actId="478"/>
          <ac:picMkLst>
            <pc:docMk/>
            <pc:sldMk cId="467771180" sldId="266"/>
            <ac:picMk id="36" creationId="{640B2F08-CBD1-E02F-5A40-8848BCE4E054}"/>
          </ac:picMkLst>
        </pc:picChg>
        <pc:picChg chg="del">
          <ac:chgData name="Fiaz khan" userId="27ca1f9cd9bdf1b8" providerId="LiveId" clId="{65265884-A85F-41E4-935B-8BC73B9FFFCF}" dt="2023-10-08T13:02:46.652" v="89" actId="478"/>
          <ac:picMkLst>
            <pc:docMk/>
            <pc:sldMk cId="467771180" sldId="266"/>
            <ac:picMk id="38" creationId="{4C12F801-82A5-E1C8-9E9B-A2BDF88D2BE3}"/>
          </ac:picMkLst>
        </pc:picChg>
        <pc:picChg chg="del">
          <ac:chgData name="Fiaz khan" userId="27ca1f9cd9bdf1b8" providerId="LiveId" clId="{65265884-A85F-41E4-935B-8BC73B9FFFCF}" dt="2023-10-08T13:02:45.587" v="87" actId="478"/>
          <ac:picMkLst>
            <pc:docMk/>
            <pc:sldMk cId="467771180" sldId="266"/>
            <ac:picMk id="40" creationId="{9181FB10-0DC1-4FD2-4BB8-DF15A55E7AA1}"/>
          </ac:picMkLst>
        </pc:picChg>
        <pc:picChg chg="del">
          <ac:chgData name="Fiaz khan" userId="27ca1f9cd9bdf1b8" providerId="LiveId" clId="{65265884-A85F-41E4-935B-8BC73B9FFFCF}" dt="2023-10-08T13:02:46.142" v="88" actId="478"/>
          <ac:picMkLst>
            <pc:docMk/>
            <pc:sldMk cId="467771180" sldId="266"/>
            <ac:picMk id="42" creationId="{68443945-187D-DFA5-7243-D6F8AA519220}"/>
          </ac:picMkLst>
        </pc:picChg>
        <pc:cxnChg chg="mod">
          <ac:chgData name="Fiaz khan" userId="27ca1f9cd9bdf1b8" providerId="LiveId" clId="{65265884-A85F-41E4-935B-8BC73B9FFFCF}" dt="2023-10-08T13:18:53.513" v="219" actId="14100"/>
          <ac:cxnSpMkLst>
            <pc:docMk/>
            <pc:sldMk cId="467771180" sldId="266"/>
            <ac:cxnSpMk id="9" creationId="{300706CA-4301-7F6A-BA68-780A3BFD9E4D}"/>
          </ac:cxnSpMkLst>
        </pc:cxnChg>
      </pc:sldChg>
      <pc:sldChg chg="add del">
        <pc:chgData name="Fiaz khan" userId="27ca1f9cd9bdf1b8" providerId="LiveId" clId="{65265884-A85F-41E4-935B-8BC73B9FFFCF}" dt="2023-10-08T12:59:30.678" v="35" actId="2890"/>
        <pc:sldMkLst>
          <pc:docMk/>
          <pc:sldMk cId="1004642858" sldId="26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1E83DD-F346-4935-9E23-C214BCEC3D58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C590541-BD01-44DB-836C-70A0810A9282}">
      <dgm:prSet phldrT="[Text]"/>
      <dgm:spPr/>
      <dgm:t>
        <a:bodyPr/>
        <a:lstStyle/>
        <a:p>
          <a:r>
            <a:rPr lang="en-US" b="0" i="0" dirty="0"/>
            <a:t>Bus is stationary at bus stop</a:t>
          </a:r>
          <a:endParaRPr lang="en-IN" dirty="0"/>
        </a:p>
      </dgm:t>
    </dgm:pt>
    <dgm:pt modelId="{B256C374-64B9-437A-8D18-7C988CEC96F4}" type="parTrans" cxnId="{93CDE750-1AF6-491E-B873-1ADDDF6E7F3C}">
      <dgm:prSet/>
      <dgm:spPr/>
      <dgm:t>
        <a:bodyPr/>
        <a:lstStyle/>
        <a:p>
          <a:endParaRPr lang="en-IN"/>
        </a:p>
      </dgm:t>
    </dgm:pt>
    <dgm:pt modelId="{CFD1DE0D-0335-47A0-9EDB-B0A64A6BD11C}" type="sibTrans" cxnId="{93CDE750-1AF6-491E-B873-1ADDDF6E7F3C}">
      <dgm:prSet/>
      <dgm:spPr>
        <a:solidFill>
          <a:schemeClr val="bg1"/>
        </a:solidFill>
      </dgm:spPr>
      <dgm:t>
        <a:bodyPr/>
        <a:lstStyle/>
        <a:p>
          <a:endParaRPr lang="en-IN"/>
        </a:p>
      </dgm:t>
    </dgm:pt>
    <dgm:pt modelId="{8644C900-28C0-4F0D-9B27-31F5F90C197A}">
      <dgm:prSet phldrT="[Text]"/>
      <dgm:spPr/>
      <dgm:t>
        <a:bodyPr/>
        <a:lstStyle/>
        <a:p>
          <a:r>
            <a:rPr lang="en-US" b="0" i="0" dirty="0"/>
            <a:t>Passengers approach, and staircase light turns green</a:t>
          </a:r>
          <a:endParaRPr lang="en-IN" dirty="0"/>
        </a:p>
      </dgm:t>
    </dgm:pt>
    <dgm:pt modelId="{98BB2F24-76F6-4BB2-944E-96EEB6D538FD}" type="parTrans" cxnId="{8D81366D-B97A-4182-B8CE-AF4828AD499A}">
      <dgm:prSet/>
      <dgm:spPr/>
      <dgm:t>
        <a:bodyPr/>
        <a:lstStyle/>
        <a:p>
          <a:endParaRPr lang="en-IN"/>
        </a:p>
      </dgm:t>
    </dgm:pt>
    <dgm:pt modelId="{6DAAA02F-B79F-47A9-9B14-33765ED89CA5}" type="sibTrans" cxnId="{8D81366D-B97A-4182-B8CE-AF4828AD499A}">
      <dgm:prSet/>
      <dgm:spPr>
        <a:solidFill>
          <a:schemeClr val="bg1"/>
        </a:solidFill>
      </dgm:spPr>
      <dgm:t>
        <a:bodyPr/>
        <a:lstStyle/>
        <a:p>
          <a:endParaRPr lang="en-IN"/>
        </a:p>
      </dgm:t>
    </dgm:pt>
    <dgm:pt modelId="{6C07F021-B204-4282-9EB1-9D18354464AE}">
      <dgm:prSet phldrT="[Text]"/>
      <dgm:spPr/>
      <dgm:t>
        <a:bodyPr/>
        <a:lstStyle/>
        <a:p>
          <a:r>
            <a:rPr lang="en-IN" b="0" i="0" dirty="0"/>
            <a:t>Passengers board the bus</a:t>
          </a:r>
          <a:endParaRPr lang="en-IN" dirty="0"/>
        </a:p>
      </dgm:t>
    </dgm:pt>
    <dgm:pt modelId="{32141543-41B1-40E9-82CB-80A627687C20}" type="parTrans" cxnId="{58C41F90-29FF-4D5D-9FF8-B079E8E83546}">
      <dgm:prSet/>
      <dgm:spPr/>
      <dgm:t>
        <a:bodyPr/>
        <a:lstStyle/>
        <a:p>
          <a:endParaRPr lang="en-IN"/>
        </a:p>
      </dgm:t>
    </dgm:pt>
    <dgm:pt modelId="{7AB33854-D270-410C-A81D-7A1DC95FBF46}" type="sibTrans" cxnId="{58C41F90-29FF-4D5D-9FF8-B079E8E83546}">
      <dgm:prSet/>
      <dgm:spPr>
        <a:solidFill>
          <a:schemeClr val="bg1"/>
        </a:solidFill>
      </dgm:spPr>
      <dgm:t>
        <a:bodyPr/>
        <a:lstStyle/>
        <a:p>
          <a:endParaRPr lang="en-IN"/>
        </a:p>
      </dgm:t>
    </dgm:pt>
    <dgm:pt modelId="{8BF7FBCA-BF5E-462F-9270-C3A677BFA9BA}">
      <dgm:prSet phldrT="[Text]"/>
      <dgm:spPr/>
      <dgm:t>
        <a:bodyPr/>
        <a:lstStyle/>
        <a:p>
          <a:r>
            <a:rPr lang="en-US" b="0" i="0" dirty="0"/>
            <a:t>Driver releases clutch to initiate bus movement</a:t>
          </a:r>
          <a:endParaRPr lang="en-IN" dirty="0"/>
        </a:p>
      </dgm:t>
    </dgm:pt>
    <dgm:pt modelId="{D70425BC-1ED2-442D-BA00-3A513B9EF4CF}" type="parTrans" cxnId="{19DCEAC8-BD4B-4FDE-AAB7-86574AE72466}">
      <dgm:prSet/>
      <dgm:spPr/>
      <dgm:t>
        <a:bodyPr/>
        <a:lstStyle/>
        <a:p>
          <a:endParaRPr lang="en-IN"/>
        </a:p>
      </dgm:t>
    </dgm:pt>
    <dgm:pt modelId="{5BDF9887-22CE-4906-8D27-674DBC9AD015}" type="sibTrans" cxnId="{19DCEAC8-BD4B-4FDE-AAB7-86574AE72466}">
      <dgm:prSet/>
      <dgm:spPr>
        <a:solidFill>
          <a:schemeClr val="bg1"/>
        </a:solidFill>
      </dgm:spPr>
      <dgm:t>
        <a:bodyPr/>
        <a:lstStyle/>
        <a:p>
          <a:endParaRPr lang="en-IN"/>
        </a:p>
      </dgm:t>
    </dgm:pt>
    <dgm:pt modelId="{C71B56F3-45CE-4962-A40F-A27DBD3F59C6}">
      <dgm:prSet phldrT="[Text]"/>
      <dgm:spPr/>
      <dgm:t>
        <a:bodyPr/>
        <a:lstStyle/>
        <a:p>
          <a:r>
            <a:rPr lang="en-US" b="0" i="0" dirty="0"/>
            <a:t>Motion sensor detects bus movement</a:t>
          </a:r>
          <a:endParaRPr lang="en-IN" dirty="0"/>
        </a:p>
      </dgm:t>
    </dgm:pt>
    <dgm:pt modelId="{C2BF5D5C-CCBC-48B2-8BDC-7337F10F5AEF}" type="parTrans" cxnId="{0D643E9C-6855-464D-89FC-5D5507848493}">
      <dgm:prSet/>
      <dgm:spPr/>
      <dgm:t>
        <a:bodyPr/>
        <a:lstStyle/>
        <a:p>
          <a:endParaRPr lang="en-IN"/>
        </a:p>
      </dgm:t>
    </dgm:pt>
    <dgm:pt modelId="{1DADD9A4-C289-45A8-9006-06021847EEC1}" type="sibTrans" cxnId="{0D643E9C-6855-464D-89FC-5D5507848493}">
      <dgm:prSet/>
      <dgm:spPr>
        <a:solidFill>
          <a:schemeClr val="bg1"/>
        </a:solidFill>
      </dgm:spPr>
      <dgm:t>
        <a:bodyPr/>
        <a:lstStyle/>
        <a:p>
          <a:endParaRPr lang="en-IN"/>
        </a:p>
      </dgm:t>
    </dgm:pt>
    <dgm:pt modelId="{818956CB-A29F-4FE3-A619-29E02462D8AE}">
      <dgm:prSet phldrT="[Text]"/>
      <dgm:spPr/>
      <dgm:t>
        <a:bodyPr/>
        <a:lstStyle/>
        <a:p>
          <a:r>
            <a:rPr lang="en-US" b="0" i="0" dirty="0"/>
            <a:t>Staircase transitions to restricted mode (Green to Red)</a:t>
          </a:r>
          <a:endParaRPr lang="en-IN" dirty="0"/>
        </a:p>
      </dgm:t>
    </dgm:pt>
    <dgm:pt modelId="{57A7E63C-9A00-4965-86D6-5E83243730E4}" type="parTrans" cxnId="{00141E45-A473-49DD-860B-24B791D9F16D}">
      <dgm:prSet/>
      <dgm:spPr/>
      <dgm:t>
        <a:bodyPr/>
        <a:lstStyle/>
        <a:p>
          <a:endParaRPr lang="en-IN"/>
        </a:p>
      </dgm:t>
    </dgm:pt>
    <dgm:pt modelId="{EBC508D2-0928-4174-AAB1-1FFF3A12530F}" type="sibTrans" cxnId="{00141E45-A473-49DD-860B-24B791D9F16D}">
      <dgm:prSet/>
      <dgm:spPr>
        <a:solidFill>
          <a:schemeClr val="bg1"/>
        </a:solidFill>
      </dgm:spPr>
      <dgm:t>
        <a:bodyPr/>
        <a:lstStyle/>
        <a:p>
          <a:endParaRPr lang="en-IN"/>
        </a:p>
      </dgm:t>
    </dgm:pt>
    <dgm:pt modelId="{544B6851-6446-4FF4-80AF-4284628B525C}">
      <dgm:prSet phldrT="[Text]"/>
      <dgm:spPr/>
      <dgm:t>
        <a:bodyPr/>
        <a:lstStyle/>
        <a:p>
          <a:r>
            <a:rPr lang="en-IN" b="0" i="0" dirty="0"/>
            <a:t>Unexpected boarding attempt?</a:t>
          </a:r>
          <a:endParaRPr lang="en-IN" dirty="0"/>
        </a:p>
      </dgm:t>
    </dgm:pt>
    <dgm:pt modelId="{B003B3D3-D8BC-47A5-AB9F-BCEF38415440}" type="parTrans" cxnId="{BD7811F3-4C2A-4470-B049-966FC18B809F}">
      <dgm:prSet/>
      <dgm:spPr/>
      <dgm:t>
        <a:bodyPr/>
        <a:lstStyle/>
        <a:p>
          <a:endParaRPr lang="en-IN"/>
        </a:p>
      </dgm:t>
    </dgm:pt>
    <dgm:pt modelId="{CAFECA7B-BE67-462F-8560-7F270CDB5320}" type="sibTrans" cxnId="{BD7811F3-4C2A-4470-B049-966FC18B809F}">
      <dgm:prSet/>
      <dgm:spPr/>
      <dgm:t>
        <a:bodyPr/>
        <a:lstStyle/>
        <a:p>
          <a:endParaRPr lang="en-IN"/>
        </a:p>
      </dgm:t>
    </dgm:pt>
    <dgm:pt modelId="{48014E98-82B3-4F9F-BDEB-68223828E540}" type="pres">
      <dgm:prSet presAssocID="{131E83DD-F346-4935-9E23-C214BCEC3D58}" presName="Name0" presStyleCnt="0">
        <dgm:presLayoutVars>
          <dgm:dir/>
          <dgm:resizeHandles/>
        </dgm:presLayoutVars>
      </dgm:prSet>
      <dgm:spPr/>
    </dgm:pt>
    <dgm:pt modelId="{42E68929-8967-4167-A980-7892E82A4C52}" type="pres">
      <dgm:prSet presAssocID="{4C590541-BD01-44DB-836C-70A0810A9282}" presName="compNode" presStyleCnt="0"/>
      <dgm:spPr/>
    </dgm:pt>
    <dgm:pt modelId="{F58E2C83-0FFB-40F9-B108-865A2ECECFA4}" type="pres">
      <dgm:prSet presAssocID="{4C590541-BD01-44DB-836C-70A0810A9282}" presName="dummyConnPt" presStyleCnt="0"/>
      <dgm:spPr/>
    </dgm:pt>
    <dgm:pt modelId="{BC9DCFB0-A747-4A98-9E21-97C53F15C878}" type="pres">
      <dgm:prSet presAssocID="{4C590541-BD01-44DB-836C-70A0810A9282}" presName="node" presStyleLbl="node1" presStyleIdx="0" presStyleCnt="7">
        <dgm:presLayoutVars>
          <dgm:bulletEnabled val="1"/>
        </dgm:presLayoutVars>
      </dgm:prSet>
      <dgm:spPr/>
    </dgm:pt>
    <dgm:pt modelId="{29049378-0A79-4511-8057-3F23973203D7}" type="pres">
      <dgm:prSet presAssocID="{CFD1DE0D-0335-47A0-9EDB-B0A64A6BD11C}" presName="sibTrans" presStyleLbl="bgSibTrans2D1" presStyleIdx="0" presStyleCnt="6"/>
      <dgm:spPr/>
    </dgm:pt>
    <dgm:pt modelId="{34C4EDDE-F300-48AF-862A-8770115C151F}" type="pres">
      <dgm:prSet presAssocID="{8644C900-28C0-4F0D-9B27-31F5F90C197A}" presName="compNode" presStyleCnt="0"/>
      <dgm:spPr/>
    </dgm:pt>
    <dgm:pt modelId="{5A7384BE-E900-46F2-976D-CD09ED4414D7}" type="pres">
      <dgm:prSet presAssocID="{8644C900-28C0-4F0D-9B27-31F5F90C197A}" presName="dummyConnPt" presStyleCnt="0"/>
      <dgm:spPr/>
    </dgm:pt>
    <dgm:pt modelId="{48858A7C-AAD5-4504-BA30-37CD1A931517}" type="pres">
      <dgm:prSet presAssocID="{8644C900-28C0-4F0D-9B27-31F5F90C197A}" presName="node" presStyleLbl="node1" presStyleIdx="1" presStyleCnt="7">
        <dgm:presLayoutVars>
          <dgm:bulletEnabled val="1"/>
        </dgm:presLayoutVars>
      </dgm:prSet>
      <dgm:spPr/>
    </dgm:pt>
    <dgm:pt modelId="{CCB3AFF3-06F7-4E6E-8677-2B6591C3617F}" type="pres">
      <dgm:prSet presAssocID="{6DAAA02F-B79F-47A9-9B14-33765ED89CA5}" presName="sibTrans" presStyleLbl="bgSibTrans2D1" presStyleIdx="1" presStyleCnt="6"/>
      <dgm:spPr/>
    </dgm:pt>
    <dgm:pt modelId="{2062EDB2-4C91-4AE9-A44D-459A8947593A}" type="pres">
      <dgm:prSet presAssocID="{6C07F021-B204-4282-9EB1-9D18354464AE}" presName="compNode" presStyleCnt="0"/>
      <dgm:spPr/>
    </dgm:pt>
    <dgm:pt modelId="{82617776-84B5-440A-AF64-D4DF180B633E}" type="pres">
      <dgm:prSet presAssocID="{6C07F021-B204-4282-9EB1-9D18354464AE}" presName="dummyConnPt" presStyleCnt="0"/>
      <dgm:spPr/>
    </dgm:pt>
    <dgm:pt modelId="{D7F2E44E-FE9F-4E70-BDFF-6B16A97D4F6F}" type="pres">
      <dgm:prSet presAssocID="{6C07F021-B204-4282-9EB1-9D18354464AE}" presName="node" presStyleLbl="node1" presStyleIdx="2" presStyleCnt="7">
        <dgm:presLayoutVars>
          <dgm:bulletEnabled val="1"/>
        </dgm:presLayoutVars>
      </dgm:prSet>
      <dgm:spPr/>
    </dgm:pt>
    <dgm:pt modelId="{60FB3CBE-0A63-41A7-A82A-B453EAEC689D}" type="pres">
      <dgm:prSet presAssocID="{7AB33854-D270-410C-A81D-7A1DC95FBF46}" presName="sibTrans" presStyleLbl="bgSibTrans2D1" presStyleIdx="2" presStyleCnt="6"/>
      <dgm:spPr/>
    </dgm:pt>
    <dgm:pt modelId="{B579C92D-262B-4622-B2F4-1547674C941D}" type="pres">
      <dgm:prSet presAssocID="{8BF7FBCA-BF5E-462F-9270-C3A677BFA9BA}" presName="compNode" presStyleCnt="0"/>
      <dgm:spPr/>
    </dgm:pt>
    <dgm:pt modelId="{AF01CF1E-A5E1-448D-94CB-1ECD26F8E371}" type="pres">
      <dgm:prSet presAssocID="{8BF7FBCA-BF5E-462F-9270-C3A677BFA9BA}" presName="dummyConnPt" presStyleCnt="0"/>
      <dgm:spPr/>
    </dgm:pt>
    <dgm:pt modelId="{54A7EC20-BBE0-4B37-AB92-5CF13E0A560F}" type="pres">
      <dgm:prSet presAssocID="{8BF7FBCA-BF5E-462F-9270-C3A677BFA9BA}" presName="node" presStyleLbl="node1" presStyleIdx="3" presStyleCnt="7">
        <dgm:presLayoutVars>
          <dgm:bulletEnabled val="1"/>
        </dgm:presLayoutVars>
      </dgm:prSet>
      <dgm:spPr/>
    </dgm:pt>
    <dgm:pt modelId="{1A50CF0B-5FF9-4F8B-BBCE-A7AAE90A7361}" type="pres">
      <dgm:prSet presAssocID="{5BDF9887-22CE-4906-8D27-674DBC9AD015}" presName="sibTrans" presStyleLbl="bgSibTrans2D1" presStyleIdx="3" presStyleCnt="6"/>
      <dgm:spPr/>
    </dgm:pt>
    <dgm:pt modelId="{5C870EAE-4E9A-4797-88E2-87E97917D7D7}" type="pres">
      <dgm:prSet presAssocID="{C71B56F3-45CE-4962-A40F-A27DBD3F59C6}" presName="compNode" presStyleCnt="0"/>
      <dgm:spPr/>
    </dgm:pt>
    <dgm:pt modelId="{363CF3E3-557D-44E1-9AE1-81118BA0399A}" type="pres">
      <dgm:prSet presAssocID="{C71B56F3-45CE-4962-A40F-A27DBD3F59C6}" presName="dummyConnPt" presStyleCnt="0"/>
      <dgm:spPr/>
    </dgm:pt>
    <dgm:pt modelId="{AF73CC18-5DD1-42FC-8753-5ACA5E03B609}" type="pres">
      <dgm:prSet presAssocID="{C71B56F3-45CE-4962-A40F-A27DBD3F59C6}" presName="node" presStyleLbl="node1" presStyleIdx="4" presStyleCnt="7">
        <dgm:presLayoutVars>
          <dgm:bulletEnabled val="1"/>
        </dgm:presLayoutVars>
      </dgm:prSet>
      <dgm:spPr/>
    </dgm:pt>
    <dgm:pt modelId="{AF4B07E2-85BD-4C19-A16E-A1EECD384D21}" type="pres">
      <dgm:prSet presAssocID="{1DADD9A4-C289-45A8-9006-06021847EEC1}" presName="sibTrans" presStyleLbl="bgSibTrans2D1" presStyleIdx="4" presStyleCnt="6"/>
      <dgm:spPr/>
    </dgm:pt>
    <dgm:pt modelId="{624FBA32-5916-42BA-9A30-C3131A7B6F1C}" type="pres">
      <dgm:prSet presAssocID="{818956CB-A29F-4FE3-A619-29E02462D8AE}" presName="compNode" presStyleCnt="0"/>
      <dgm:spPr/>
    </dgm:pt>
    <dgm:pt modelId="{B39E5D68-0056-451A-A044-C8510B80D6ED}" type="pres">
      <dgm:prSet presAssocID="{818956CB-A29F-4FE3-A619-29E02462D8AE}" presName="dummyConnPt" presStyleCnt="0"/>
      <dgm:spPr/>
    </dgm:pt>
    <dgm:pt modelId="{7AD294C7-5141-4534-A342-60305755FDE0}" type="pres">
      <dgm:prSet presAssocID="{818956CB-A29F-4FE3-A619-29E02462D8AE}" presName="node" presStyleLbl="node1" presStyleIdx="5" presStyleCnt="7">
        <dgm:presLayoutVars>
          <dgm:bulletEnabled val="1"/>
        </dgm:presLayoutVars>
      </dgm:prSet>
      <dgm:spPr/>
    </dgm:pt>
    <dgm:pt modelId="{05DC9CA5-705C-4166-8333-76AE9CB6D213}" type="pres">
      <dgm:prSet presAssocID="{EBC508D2-0928-4174-AAB1-1FFF3A12530F}" presName="sibTrans" presStyleLbl="bgSibTrans2D1" presStyleIdx="5" presStyleCnt="6"/>
      <dgm:spPr/>
    </dgm:pt>
    <dgm:pt modelId="{25B3BF15-F9EC-4E5D-942E-741D77ECE7B0}" type="pres">
      <dgm:prSet presAssocID="{544B6851-6446-4FF4-80AF-4284628B525C}" presName="compNode" presStyleCnt="0"/>
      <dgm:spPr/>
    </dgm:pt>
    <dgm:pt modelId="{A1BF173A-D9B2-4255-B5D1-204E1D4231AE}" type="pres">
      <dgm:prSet presAssocID="{544B6851-6446-4FF4-80AF-4284628B525C}" presName="dummyConnPt" presStyleCnt="0"/>
      <dgm:spPr/>
    </dgm:pt>
    <dgm:pt modelId="{E6F8B0DF-590C-4344-8B1D-3DABD3C8D995}" type="pres">
      <dgm:prSet presAssocID="{544B6851-6446-4FF4-80AF-4284628B525C}" presName="node" presStyleLbl="node1" presStyleIdx="6" presStyleCnt="7" custLinFactY="25000" custLinFactNeighborY="100000">
        <dgm:presLayoutVars>
          <dgm:bulletEnabled val="1"/>
        </dgm:presLayoutVars>
      </dgm:prSet>
      <dgm:spPr/>
    </dgm:pt>
  </dgm:ptLst>
  <dgm:cxnLst>
    <dgm:cxn modelId="{2B4B9509-A393-4D56-A1C4-274CB749F545}" type="presOf" srcId="{5BDF9887-22CE-4906-8D27-674DBC9AD015}" destId="{1A50CF0B-5FF9-4F8B-BBCE-A7AAE90A7361}" srcOrd="0" destOrd="0" presId="urn:microsoft.com/office/officeart/2005/8/layout/bProcess4"/>
    <dgm:cxn modelId="{F695401E-51DE-4B9B-9C6A-54B36CEE5394}" type="presOf" srcId="{544B6851-6446-4FF4-80AF-4284628B525C}" destId="{E6F8B0DF-590C-4344-8B1D-3DABD3C8D995}" srcOrd="0" destOrd="0" presId="urn:microsoft.com/office/officeart/2005/8/layout/bProcess4"/>
    <dgm:cxn modelId="{7F92C031-CD1F-47E5-8E9D-CDCCA6077CD5}" type="presOf" srcId="{EBC508D2-0928-4174-AAB1-1FFF3A12530F}" destId="{05DC9CA5-705C-4166-8333-76AE9CB6D213}" srcOrd="0" destOrd="0" presId="urn:microsoft.com/office/officeart/2005/8/layout/bProcess4"/>
    <dgm:cxn modelId="{00141E45-A473-49DD-860B-24B791D9F16D}" srcId="{131E83DD-F346-4935-9E23-C214BCEC3D58}" destId="{818956CB-A29F-4FE3-A619-29E02462D8AE}" srcOrd="5" destOrd="0" parTransId="{57A7E63C-9A00-4965-86D6-5E83243730E4}" sibTransId="{EBC508D2-0928-4174-AAB1-1FFF3A12530F}"/>
    <dgm:cxn modelId="{8D81366D-B97A-4182-B8CE-AF4828AD499A}" srcId="{131E83DD-F346-4935-9E23-C214BCEC3D58}" destId="{8644C900-28C0-4F0D-9B27-31F5F90C197A}" srcOrd="1" destOrd="0" parTransId="{98BB2F24-76F6-4BB2-944E-96EEB6D538FD}" sibTransId="{6DAAA02F-B79F-47A9-9B14-33765ED89CA5}"/>
    <dgm:cxn modelId="{C07CBB6D-928C-4C8D-8BEE-7784C1622F00}" type="presOf" srcId="{131E83DD-F346-4935-9E23-C214BCEC3D58}" destId="{48014E98-82B3-4F9F-BDEB-68223828E540}" srcOrd="0" destOrd="0" presId="urn:microsoft.com/office/officeart/2005/8/layout/bProcess4"/>
    <dgm:cxn modelId="{EF57FC4D-3750-463A-919F-46934373650E}" type="presOf" srcId="{7AB33854-D270-410C-A81D-7A1DC95FBF46}" destId="{60FB3CBE-0A63-41A7-A82A-B453EAEC689D}" srcOrd="0" destOrd="0" presId="urn:microsoft.com/office/officeart/2005/8/layout/bProcess4"/>
    <dgm:cxn modelId="{93CDE750-1AF6-491E-B873-1ADDDF6E7F3C}" srcId="{131E83DD-F346-4935-9E23-C214BCEC3D58}" destId="{4C590541-BD01-44DB-836C-70A0810A9282}" srcOrd="0" destOrd="0" parTransId="{B256C374-64B9-437A-8D18-7C988CEC96F4}" sibTransId="{CFD1DE0D-0335-47A0-9EDB-B0A64A6BD11C}"/>
    <dgm:cxn modelId="{ECE34C52-C26E-4BA9-9465-E225228E8E91}" type="presOf" srcId="{CFD1DE0D-0335-47A0-9EDB-B0A64A6BD11C}" destId="{29049378-0A79-4511-8057-3F23973203D7}" srcOrd="0" destOrd="0" presId="urn:microsoft.com/office/officeart/2005/8/layout/bProcess4"/>
    <dgm:cxn modelId="{6D32317A-3DFA-4224-98C9-E3C2D7BAA70F}" type="presOf" srcId="{8BF7FBCA-BF5E-462F-9270-C3A677BFA9BA}" destId="{54A7EC20-BBE0-4B37-AB92-5CF13E0A560F}" srcOrd="0" destOrd="0" presId="urn:microsoft.com/office/officeart/2005/8/layout/bProcess4"/>
    <dgm:cxn modelId="{58C41F90-29FF-4D5D-9FF8-B079E8E83546}" srcId="{131E83DD-F346-4935-9E23-C214BCEC3D58}" destId="{6C07F021-B204-4282-9EB1-9D18354464AE}" srcOrd="2" destOrd="0" parTransId="{32141543-41B1-40E9-82CB-80A627687C20}" sibTransId="{7AB33854-D270-410C-A81D-7A1DC95FBF46}"/>
    <dgm:cxn modelId="{5C71ED91-0B13-4769-811E-9D81044512E7}" type="presOf" srcId="{1DADD9A4-C289-45A8-9006-06021847EEC1}" destId="{AF4B07E2-85BD-4C19-A16E-A1EECD384D21}" srcOrd="0" destOrd="0" presId="urn:microsoft.com/office/officeart/2005/8/layout/bProcess4"/>
    <dgm:cxn modelId="{0D643E9C-6855-464D-89FC-5D5507848493}" srcId="{131E83DD-F346-4935-9E23-C214BCEC3D58}" destId="{C71B56F3-45CE-4962-A40F-A27DBD3F59C6}" srcOrd="4" destOrd="0" parTransId="{C2BF5D5C-CCBC-48B2-8BDC-7337F10F5AEF}" sibTransId="{1DADD9A4-C289-45A8-9006-06021847EEC1}"/>
    <dgm:cxn modelId="{DDF81BAE-060E-4552-83FB-DCE54584CDF7}" type="presOf" srcId="{818956CB-A29F-4FE3-A619-29E02462D8AE}" destId="{7AD294C7-5141-4534-A342-60305755FDE0}" srcOrd="0" destOrd="0" presId="urn:microsoft.com/office/officeart/2005/8/layout/bProcess4"/>
    <dgm:cxn modelId="{2B1FE2BA-3D29-4047-9C2D-E00F7BFA3564}" type="presOf" srcId="{4C590541-BD01-44DB-836C-70A0810A9282}" destId="{BC9DCFB0-A747-4A98-9E21-97C53F15C878}" srcOrd="0" destOrd="0" presId="urn:microsoft.com/office/officeart/2005/8/layout/bProcess4"/>
    <dgm:cxn modelId="{618C90BB-571A-49A6-93C7-72557F40C730}" type="presOf" srcId="{C71B56F3-45CE-4962-A40F-A27DBD3F59C6}" destId="{AF73CC18-5DD1-42FC-8753-5ACA5E03B609}" srcOrd="0" destOrd="0" presId="urn:microsoft.com/office/officeart/2005/8/layout/bProcess4"/>
    <dgm:cxn modelId="{19DCEAC8-BD4B-4FDE-AAB7-86574AE72466}" srcId="{131E83DD-F346-4935-9E23-C214BCEC3D58}" destId="{8BF7FBCA-BF5E-462F-9270-C3A677BFA9BA}" srcOrd="3" destOrd="0" parTransId="{D70425BC-1ED2-442D-BA00-3A513B9EF4CF}" sibTransId="{5BDF9887-22CE-4906-8D27-674DBC9AD015}"/>
    <dgm:cxn modelId="{E56F36DE-E811-4198-A6FC-C772F77851D0}" type="presOf" srcId="{8644C900-28C0-4F0D-9B27-31F5F90C197A}" destId="{48858A7C-AAD5-4504-BA30-37CD1A931517}" srcOrd="0" destOrd="0" presId="urn:microsoft.com/office/officeart/2005/8/layout/bProcess4"/>
    <dgm:cxn modelId="{364E2CEE-764C-4447-9C55-1035BFD9A196}" type="presOf" srcId="{6C07F021-B204-4282-9EB1-9D18354464AE}" destId="{D7F2E44E-FE9F-4E70-BDFF-6B16A97D4F6F}" srcOrd="0" destOrd="0" presId="urn:microsoft.com/office/officeart/2005/8/layout/bProcess4"/>
    <dgm:cxn modelId="{BD7811F3-4C2A-4470-B049-966FC18B809F}" srcId="{131E83DD-F346-4935-9E23-C214BCEC3D58}" destId="{544B6851-6446-4FF4-80AF-4284628B525C}" srcOrd="6" destOrd="0" parTransId="{B003B3D3-D8BC-47A5-AB9F-BCEF38415440}" sibTransId="{CAFECA7B-BE67-462F-8560-7F270CDB5320}"/>
    <dgm:cxn modelId="{DE565BFD-605F-40BD-99FB-01221D96CCA4}" type="presOf" srcId="{6DAAA02F-B79F-47A9-9B14-33765ED89CA5}" destId="{CCB3AFF3-06F7-4E6E-8677-2B6591C3617F}" srcOrd="0" destOrd="0" presId="urn:microsoft.com/office/officeart/2005/8/layout/bProcess4"/>
    <dgm:cxn modelId="{7C7B0F35-686A-4554-B74B-212EC60F638B}" type="presParOf" srcId="{48014E98-82B3-4F9F-BDEB-68223828E540}" destId="{42E68929-8967-4167-A980-7892E82A4C52}" srcOrd="0" destOrd="0" presId="urn:microsoft.com/office/officeart/2005/8/layout/bProcess4"/>
    <dgm:cxn modelId="{E7BEC369-2FEF-4DE8-AB94-74D7F9DD6824}" type="presParOf" srcId="{42E68929-8967-4167-A980-7892E82A4C52}" destId="{F58E2C83-0FFB-40F9-B108-865A2ECECFA4}" srcOrd="0" destOrd="0" presId="urn:microsoft.com/office/officeart/2005/8/layout/bProcess4"/>
    <dgm:cxn modelId="{DFE308E1-EE05-429D-9AA6-6647939826DB}" type="presParOf" srcId="{42E68929-8967-4167-A980-7892E82A4C52}" destId="{BC9DCFB0-A747-4A98-9E21-97C53F15C878}" srcOrd="1" destOrd="0" presId="urn:microsoft.com/office/officeart/2005/8/layout/bProcess4"/>
    <dgm:cxn modelId="{2D5B6179-DF50-4729-BB35-73B6859611D0}" type="presParOf" srcId="{48014E98-82B3-4F9F-BDEB-68223828E540}" destId="{29049378-0A79-4511-8057-3F23973203D7}" srcOrd="1" destOrd="0" presId="urn:microsoft.com/office/officeart/2005/8/layout/bProcess4"/>
    <dgm:cxn modelId="{31732E5A-7F12-45DD-8F5F-C9136EC7B151}" type="presParOf" srcId="{48014E98-82B3-4F9F-BDEB-68223828E540}" destId="{34C4EDDE-F300-48AF-862A-8770115C151F}" srcOrd="2" destOrd="0" presId="urn:microsoft.com/office/officeart/2005/8/layout/bProcess4"/>
    <dgm:cxn modelId="{78FC98E8-0B79-4E3C-BDA3-21DCBEA0874D}" type="presParOf" srcId="{34C4EDDE-F300-48AF-862A-8770115C151F}" destId="{5A7384BE-E900-46F2-976D-CD09ED4414D7}" srcOrd="0" destOrd="0" presId="urn:microsoft.com/office/officeart/2005/8/layout/bProcess4"/>
    <dgm:cxn modelId="{5E1B9581-973E-46D4-BF94-E03E414C64F3}" type="presParOf" srcId="{34C4EDDE-F300-48AF-862A-8770115C151F}" destId="{48858A7C-AAD5-4504-BA30-37CD1A931517}" srcOrd="1" destOrd="0" presId="urn:microsoft.com/office/officeart/2005/8/layout/bProcess4"/>
    <dgm:cxn modelId="{EC66428A-CE6A-44FB-878E-64037D2CD5A6}" type="presParOf" srcId="{48014E98-82B3-4F9F-BDEB-68223828E540}" destId="{CCB3AFF3-06F7-4E6E-8677-2B6591C3617F}" srcOrd="3" destOrd="0" presId="urn:microsoft.com/office/officeart/2005/8/layout/bProcess4"/>
    <dgm:cxn modelId="{F9459015-0217-4CF0-B99B-75B0A5DCAE71}" type="presParOf" srcId="{48014E98-82B3-4F9F-BDEB-68223828E540}" destId="{2062EDB2-4C91-4AE9-A44D-459A8947593A}" srcOrd="4" destOrd="0" presId="urn:microsoft.com/office/officeart/2005/8/layout/bProcess4"/>
    <dgm:cxn modelId="{58AEC31C-0EB3-4A8A-A103-013E24497BB3}" type="presParOf" srcId="{2062EDB2-4C91-4AE9-A44D-459A8947593A}" destId="{82617776-84B5-440A-AF64-D4DF180B633E}" srcOrd="0" destOrd="0" presId="urn:microsoft.com/office/officeart/2005/8/layout/bProcess4"/>
    <dgm:cxn modelId="{B30D3076-E68A-45B5-AA46-A47D259C40A0}" type="presParOf" srcId="{2062EDB2-4C91-4AE9-A44D-459A8947593A}" destId="{D7F2E44E-FE9F-4E70-BDFF-6B16A97D4F6F}" srcOrd="1" destOrd="0" presId="urn:microsoft.com/office/officeart/2005/8/layout/bProcess4"/>
    <dgm:cxn modelId="{0034DCC4-1473-4266-A943-848D0FF2E2F2}" type="presParOf" srcId="{48014E98-82B3-4F9F-BDEB-68223828E540}" destId="{60FB3CBE-0A63-41A7-A82A-B453EAEC689D}" srcOrd="5" destOrd="0" presId="urn:microsoft.com/office/officeart/2005/8/layout/bProcess4"/>
    <dgm:cxn modelId="{42F8961A-67EE-446E-9346-C1005DE682F0}" type="presParOf" srcId="{48014E98-82B3-4F9F-BDEB-68223828E540}" destId="{B579C92D-262B-4622-B2F4-1547674C941D}" srcOrd="6" destOrd="0" presId="urn:microsoft.com/office/officeart/2005/8/layout/bProcess4"/>
    <dgm:cxn modelId="{EDF64920-C251-4E12-A8C5-422EDB5569F3}" type="presParOf" srcId="{B579C92D-262B-4622-B2F4-1547674C941D}" destId="{AF01CF1E-A5E1-448D-94CB-1ECD26F8E371}" srcOrd="0" destOrd="0" presId="urn:microsoft.com/office/officeart/2005/8/layout/bProcess4"/>
    <dgm:cxn modelId="{E430C1FD-9822-4F72-B79F-4AA01B7A3972}" type="presParOf" srcId="{B579C92D-262B-4622-B2F4-1547674C941D}" destId="{54A7EC20-BBE0-4B37-AB92-5CF13E0A560F}" srcOrd="1" destOrd="0" presId="urn:microsoft.com/office/officeart/2005/8/layout/bProcess4"/>
    <dgm:cxn modelId="{296095B9-BB1A-4C20-AB77-2D46F82BDAB3}" type="presParOf" srcId="{48014E98-82B3-4F9F-BDEB-68223828E540}" destId="{1A50CF0B-5FF9-4F8B-BBCE-A7AAE90A7361}" srcOrd="7" destOrd="0" presId="urn:microsoft.com/office/officeart/2005/8/layout/bProcess4"/>
    <dgm:cxn modelId="{0A989037-040A-495C-8037-83234B3511F2}" type="presParOf" srcId="{48014E98-82B3-4F9F-BDEB-68223828E540}" destId="{5C870EAE-4E9A-4797-88E2-87E97917D7D7}" srcOrd="8" destOrd="0" presId="urn:microsoft.com/office/officeart/2005/8/layout/bProcess4"/>
    <dgm:cxn modelId="{F3ED61A3-4D43-4B1D-AAFE-8FC402731E77}" type="presParOf" srcId="{5C870EAE-4E9A-4797-88E2-87E97917D7D7}" destId="{363CF3E3-557D-44E1-9AE1-81118BA0399A}" srcOrd="0" destOrd="0" presId="urn:microsoft.com/office/officeart/2005/8/layout/bProcess4"/>
    <dgm:cxn modelId="{30ED9100-5FD0-42B2-82B2-DF45735B0CFD}" type="presParOf" srcId="{5C870EAE-4E9A-4797-88E2-87E97917D7D7}" destId="{AF73CC18-5DD1-42FC-8753-5ACA5E03B609}" srcOrd="1" destOrd="0" presId="urn:microsoft.com/office/officeart/2005/8/layout/bProcess4"/>
    <dgm:cxn modelId="{F8CE5337-5A17-4CE9-8C3D-9B994A712812}" type="presParOf" srcId="{48014E98-82B3-4F9F-BDEB-68223828E540}" destId="{AF4B07E2-85BD-4C19-A16E-A1EECD384D21}" srcOrd="9" destOrd="0" presId="urn:microsoft.com/office/officeart/2005/8/layout/bProcess4"/>
    <dgm:cxn modelId="{0E19F327-0A70-4078-993C-8411DEBCFEF6}" type="presParOf" srcId="{48014E98-82B3-4F9F-BDEB-68223828E540}" destId="{624FBA32-5916-42BA-9A30-C3131A7B6F1C}" srcOrd="10" destOrd="0" presId="urn:microsoft.com/office/officeart/2005/8/layout/bProcess4"/>
    <dgm:cxn modelId="{E008470C-2E3A-433A-AE0F-F159DBAD141F}" type="presParOf" srcId="{624FBA32-5916-42BA-9A30-C3131A7B6F1C}" destId="{B39E5D68-0056-451A-A044-C8510B80D6ED}" srcOrd="0" destOrd="0" presId="urn:microsoft.com/office/officeart/2005/8/layout/bProcess4"/>
    <dgm:cxn modelId="{2C34F8CA-FC96-4F14-BE30-D2E0AF0F3386}" type="presParOf" srcId="{624FBA32-5916-42BA-9A30-C3131A7B6F1C}" destId="{7AD294C7-5141-4534-A342-60305755FDE0}" srcOrd="1" destOrd="0" presId="urn:microsoft.com/office/officeart/2005/8/layout/bProcess4"/>
    <dgm:cxn modelId="{BCE2D050-0536-4EA9-BCEB-3A396320F470}" type="presParOf" srcId="{48014E98-82B3-4F9F-BDEB-68223828E540}" destId="{05DC9CA5-705C-4166-8333-76AE9CB6D213}" srcOrd="11" destOrd="0" presId="urn:microsoft.com/office/officeart/2005/8/layout/bProcess4"/>
    <dgm:cxn modelId="{F89957A9-579A-42AA-85F3-B22BAF5DA374}" type="presParOf" srcId="{48014E98-82B3-4F9F-BDEB-68223828E540}" destId="{25B3BF15-F9EC-4E5D-942E-741D77ECE7B0}" srcOrd="12" destOrd="0" presId="urn:microsoft.com/office/officeart/2005/8/layout/bProcess4"/>
    <dgm:cxn modelId="{250CEBFF-A6BB-4445-A17E-E4C8CC7BB05F}" type="presParOf" srcId="{25B3BF15-F9EC-4E5D-942E-741D77ECE7B0}" destId="{A1BF173A-D9B2-4255-B5D1-204E1D4231AE}" srcOrd="0" destOrd="0" presId="urn:microsoft.com/office/officeart/2005/8/layout/bProcess4"/>
    <dgm:cxn modelId="{76864D60-3A1F-4809-8020-69B10A3C29A9}" type="presParOf" srcId="{25B3BF15-F9EC-4E5D-942E-741D77ECE7B0}" destId="{E6F8B0DF-590C-4344-8B1D-3DABD3C8D995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049378-0A79-4511-8057-3F23973203D7}">
      <dsp:nvSpPr>
        <dsp:cNvPr id="0" name=""/>
        <dsp:cNvSpPr/>
      </dsp:nvSpPr>
      <dsp:spPr>
        <a:xfrm rot="5400000">
          <a:off x="-240982" y="1220190"/>
          <a:ext cx="1076507" cy="130360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DCFB0-A747-4A98-9E21-97C53F15C878}">
      <dsp:nvSpPr>
        <dsp:cNvPr id="0" name=""/>
        <dsp:cNvSpPr/>
      </dsp:nvSpPr>
      <dsp:spPr>
        <a:xfrm>
          <a:off x="2668" y="527265"/>
          <a:ext cx="1448444" cy="8690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Bus is stationary at bus stop</a:t>
          </a:r>
          <a:endParaRPr lang="en-IN" sz="1200" kern="1200" dirty="0"/>
        </a:p>
      </dsp:txBody>
      <dsp:txXfrm>
        <a:off x="28122" y="552719"/>
        <a:ext cx="1397536" cy="818158"/>
      </dsp:txXfrm>
    </dsp:sp>
    <dsp:sp modelId="{CCB3AFF3-06F7-4E6E-8677-2B6591C3617F}">
      <dsp:nvSpPr>
        <dsp:cNvPr id="0" name=""/>
        <dsp:cNvSpPr/>
      </dsp:nvSpPr>
      <dsp:spPr>
        <a:xfrm rot="5400000">
          <a:off x="-240982" y="2306523"/>
          <a:ext cx="1076507" cy="130360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58A7C-AAD5-4504-BA30-37CD1A931517}">
      <dsp:nvSpPr>
        <dsp:cNvPr id="0" name=""/>
        <dsp:cNvSpPr/>
      </dsp:nvSpPr>
      <dsp:spPr>
        <a:xfrm>
          <a:off x="2668" y="1613599"/>
          <a:ext cx="1448444" cy="8690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Passengers approach, and staircase light turns green</a:t>
          </a:r>
          <a:endParaRPr lang="en-IN" sz="1200" kern="1200" dirty="0"/>
        </a:p>
      </dsp:txBody>
      <dsp:txXfrm>
        <a:off x="28122" y="1639053"/>
        <a:ext cx="1397536" cy="818158"/>
      </dsp:txXfrm>
    </dsp:sp>
    <dsp:sp modelId="{60FB3CBE-0A63-41A7-A82A-B453EAEC689D}">
      <dsp:nvSpPr>
        <dsp:cNvPr id="0" name=""/>
        <dsp:cNvSpPr/>
      </dsp:nvSpPr>
      <dsp:spPr>
        <a:xfrm>
          <a:off x="302184" y="2849690"/>
          <a:ext cx="1916605" cy="130360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2E44E-FE9F-4E70-BDFF-6B16A97D4F6F}">
      <dsp:nvSpPr>
        <dsp:cNvPr id="0" name=""/>
        <dsp:cNvSpPr/>
      </dsp:nvSpPr>
      <dsp:spPr>
        <a:xfrm>
          <a:off x="2668" y="2699933"/>
          <a:ext cx="1448444" cy="8690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 dirty="0"/>
            <a:t>Passengers board the bus</a:t>
          </a:r>
          <a:endParaRPr lang="en-IN" sz="1200" kern="1200" dirty="0"/>
        </a:p>
      </dsp:txBody>
      <dsp:txXfrm>
        <a:off x="28122" y="2725387"/>
        <a:ext cx="1397536" cy="818158"/>
      </dsp:txXfrm>
    </dsp:sp>
    <dsp:sp modelId="{1A50CF0B-5FF9-4F8B-BBCE-A7AAE90A7361}">
      <dsp:nvSpPr>
        <dsp:cNvPr id="0" name=""/>
        <dsp:cNvSpPr/>
      </dsp:nvSpPr>
      <dsp:spPr>
        <a:xfrm rot="16200000">
          <a:off x="1685448" y="2306523"/>
          <a:ext cx="1076507" cy="130360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A7EC20-BBE0-4B37-AB92-5CF13E0A560F}">
      <dsp:nvSpPr>
        <dsp:cNvPr id="0" name=""/>
        <dsp:cNvSpPr/>
      </dsp:nvSpPr>
      <dsp:spPr>
        <a:xfrm>
          <a:off x="1929100" y="2699933"/>
          <a:ext cx="1448444" cy="8690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Driver releases clutch to initiate bus movement</a:t>
          </a:r>
          <a:endParaRPr lang="en-IN" sz="1200" kern="1200" dirty="0"/>
        </a:p>
      </dsp:txBody>
      <dsp:txXfrm>
        <a:off x="1954554" y="2725387"/>
        <a:ext cx="1397536" cy="818158"/>
      </dsp:txXfrm>
    </dsp:sp>
    <dsp:sp modelId="{AF4B07E2-85BD-4C19-A16E-A1EECD384D21}">
      <dsp:nvSpPr>
        <dsp:cNvPr id="0" name=""/>
        <dsp:cNvSpPr/>
      </dsp:nvSpPr>
      <dsp:spPr>
        <a:xfrm rot="16200000">
          <a:off x="1685448" y="1220190"/>
          <a:ext cx="1076507" cy="130360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3CC18-5DD1-42FC-8753-5ACA5E03B609}">
      <dsp:nvSpPr>
        <dsp:cNvPr id="0" name=""/>
        <dsp:cNvSpPr/>
      </dsp:nvSpPr>
      <dsp:spPr>
        <a:xfrm>
          <a:off x="1929100" y="1613599"/>
          <a:ext cx="1448444" cy="8690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Motion sensor detects bus movement</a:t>
          </a:r>
          <a:endParaRPr lang="en-IN" sz="1200" kern="1200" dirty="0"/>
        </a:p>
      </dsp:txBody>
      <dsp:txXfrm>
        <a:off x="1954554" y="1639053"/>
        <a:ext cx="1397536" cy="818158"/>
      </dsp:txXfrm>
    </dsp:sp>
    <dsp:sp modelId="{05DC9CA5-705C-4166-8333-76AE9CB6D213}">
      <dsp:nvSpPr>
        <dsp:cNvPr id="0" name=""/>
        <dsp:cNvSpPr/>
      </dsp:nvSpPr>
      <dsp:spPr>
        <a:xfrm rot="1762235">
          <a:off x="2081998" y="1222646"/>
          <a:ext cx="2204927" cy="130360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294C7-5141-4534-A342-60305755FDE0}">
      <dsp:nvSpPr>
        <dsp:cNvPr id="0" name=""/>
        <dsp:cNvSpPr/>
      </dsp:nvSpPr>
      <dsp:spPr>
        <a:xfrm>
          <a:off x="1929100" y="527265"/>
          <a:ext cx="1448444" cy="8690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Staircase transitions to restricted mode (Green to Red)</a:t>
          </a:r>
          <a:endParaRPr lang="en-IN" sz="1200" kern="1200" dirty="0"/>
        </a:p>
      </dsp:txBody>
      <dsp:txXfrm>
        <a:off x="1954554" y="552719"/>
        <a:ext cx="1397536" cy="818158"/>
      </dsp:txXfrm>
    </dsp:sp>
    <dsp:sp modelId="{E6F8B0DF-590C-4344-8B1D-3DABD3C8D995}">
      <dsp:nvSpPr>
        <dsp:cNvPr id="0" name=""/>
        <dsp:cNvSpPr/>
      </dsp:nvSpPr>
      <dsp:spPr>
        <a:xfrm>
          <a:off x="3855532" y="1613599"/>
          <a:ext cx="1448444" cy="8690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 dirty="0"/>
            <a:t>Unexpected boarding attempt?</a:t>
          </a:r>
          <a:endParaRPr lang="en-IN" sz="1200" kern="1200" dirty="0"/>
        </a:p>
      </dsp:txBody>
      <dsp:txXfrm>
        <a:off x="3880986" y="1639053"/>
        <a:ext cx="1397536" cy="818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873CC-625F-5EB2-8D23-B3B2A8182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37468-EDCB-2180-7813-0F68EE1AD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61C43-4B20-D0AD-1D99-452B9F3B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B5CE-3E54-4EFC-9690-2D04657979AA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902B0-86DB-437E-31B7-B411453E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BED9D-5DF5-F0B9-C133-46BFDCA4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BBC-3CDB-4AA7-BA61-88F8F0C0C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16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2023-5803-E545-0D2F-87CC566D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B31F4-4F78-5FEF-6BF8-CD2F26EF3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32EB9-0221-D5C6-4B48-F7B37A21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B5CE-3E54-4EFC-9690-2D04657979AA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4A5AC-5BE4-AD25-7F4B-6D88A5AA2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501DC-9D3B-28F9-DD25-49FDD5BB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BBC-3CDB-4AA7-BA61-88F8F0C0C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31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F00EA-B153-9A77-E42D-92A68EEE1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08668-01F1-6FE6-EA36-FC65F6ECE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C8247-74B8-BE27-9A01-1CED1BAF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B5CE-3E54-4EFC-9690-2D04657979AA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2BDA7-A8CF-7E0A-8EE6-5973401C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376E2-A75F-4DF0-8778-4BF20255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BBC-3CDB-4AA7-BA61-88F8F0C0C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20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3756-3A65-4B37-ACE5-69AF3E52E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9D1E2-50E5-FFC7-7429-747332898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3B8DB-5C37-D3DE-6D6A-F07CE29C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B5CE-3E54-4EFC-9690-2D04657979AA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B8E13-5529-827F-0444-A9BA475C2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D7BA3-85D1-B7EA-CFCE-7398D6A1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BBC-3CDB-4AA7-BA61-88F8F0C0C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19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B426-9F05-0A27-F9F8-B50674AE6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0C963-A68F-D26C-6589-D92F2C0A4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99BBC-251C-48AA-7BEB-85BB8C35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B5CE-3E54-4EFC-9690-2D04657979AA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4B657-9CFB-D919-A622-AD05AC2E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2D154-636A-BA7B-508E-29B34649C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BBC-3CDB-4AA7-BA61-88F8F0C0C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71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D6D7-782C-FD6F-29DB-771B1496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149A3-AFB1-C5BC-3A8F-36700ECF6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ADBAC-3D39-E05D-2741-211968DA3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40398-5CA7-EA64-4007-2F59B690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B5CE-3E54-4EFC-9690-2D04657979AA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A7451-1647-DB37-5936-214017B2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FB3FB-1253-2505-05BC-4826A425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BBC-3CDB-4AA7-BA61-88F8F0C0C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07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0330-2FD8-CC8A-1DBA-52B77F681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B8285-ED22-19C9-DE30-6B4E5322D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9C985-2C5D-A116-BE37-43FC7FBF5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82F7DF-A9F7-4881-12A2-65278C1FC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86929-C942-0D7B-C517-B9FE5196D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C262A-D0EF-19C1-5C8C-35B90EE1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B5CE-3E54-4EFC-9690-2D04657979AA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E9601-AF1D-674D-4ED8-4BD85AE2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C687C9-FB20-06F4-2CD8-B8074C673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BBC-3CDB-4AA7-BA61-88F8F0C0C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77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403D-5A02-0098-33C6-B5C8EE84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FF4CC-8A0A-F033-FAE4-888CB5ED0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B5CE-3E54-4EFC-9690-2D04657979AA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9E4C9C-D4F4-FC53-925E-F1DB9820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1AB21-0261-6696-F426-3D9FCABC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BBC-3CDB-4AA7-BA61-88F8F0C0C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59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99904F-FF3F-C1B2-0FE9-8B57CA85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B5CE-3E54-4EFC-9690-2D04657979AA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C570AD-B4C6-CDFE-3111-2E85DC768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89A15-82D6-663B-B134-5C1A5D45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BBC-3CDB-4AA7-BA61-88F8F0C0C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18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D844-9082-82DB-3E9A-A17471111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117F7-F578-4FEC-04DC-4916D70E3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70275-E5DA-4DC6-DB31-8B127AF4A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ADEDB-B87F-9474-DA76-ED75B1C1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B5CE-3E54-4EFC-9690-2D04657979AA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A780C-8025-7103-04D7-FDD67236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CD554-4F42-E122-21E9-CCB4115B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BBC-3CDB-4AA7-BA61-88F8F0C0C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649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97DCC-8166-4174-A35B-B4C2C3146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E866C-D1BD-FE20-6AC1-5FC45293C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C8DE7-13C6-7EA3-819C-F07796FD7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D3B4E-8EA1-CA9B-5C23-5A58A59C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B5CE-3E54-4EFC-9690-2D04657979AA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E0690-EA0D-0BAA-5468-5B7A7E76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22F2E-9AFE-BD93-8C01-4D14C23AB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C2BBC-3CDB-4AA7-BA61-88F8F0C0C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67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11FB35-6AB0-D23E-99E5-0D346B82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C2291-424D-93DE-F0D5-168E7B8DD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CC6E9-3F59-A672-6799-C49E38402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AB5CE-3E54-4EFC-9690-2D04657979AA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99521-C32F-CAA6-7B8B-AA6ADAEA0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77D5A-C825-AD01-1C62-5C8098655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C2BBC-3CDB-4AA7-BA61-88F8F0C0C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88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3524-ACFA-87F2-A23E-241C28709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1113" y="350840"/>
            <a:ext cx="3648075" cy="720725"/>
          </a:xfrm>
        </p:spPr>
        <p:txBody>
          <a:bodyPr>
            <a:normAutofit/>
          </a:bodyPr>
          <a:lstStyle/>
          <a:p>
            <a:r>
              <a:rPr lang="en-IN" sz="3600" spc="300" dirty="0">
                <a:solidFill>
                  <a:srgbClr val="00B0F0"/>
                </a:solidFill>
                <a:latin typeface="Georgia" panose="02040502050405020303" pitchFamily="18" charset="0"/>
              </a:rPr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5DC1C-1A6B-9D73-3EB8-B191B28AC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IN" sz="5000" dirty="0">
                <a:solidFill>
                  <a:schemeClr val="accent4"/>
                </a:solidFill>
                <a:latin typeface="Impact" panose="020B0806030902050204" pitchFamily="34" charset="0"/>
              </a:rPr>
              <a:t>ABBS -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D0D094-4240-CF98-6DFE-486E9777B510}"/>
              </a:ext>
            </a:extLst>
          </p:cNvPr>
          <p:cNvSpPr txBox="1"/>
          <p:nvPr/>
        </p:nvSpPr>
        <p:spPr>
          <a:xfrm>
            <a:off x="3652838" y="3244334"/>
            <a:ext cx="488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( Advanced Bus Boarding Safety system )</a:t>
            </a:r>
          </a:p>
        </p:txBody>
      </p:sp>
    </p:spTree>
    <p:extLst>
      <p:ext uri="{BB962C8B-B14F-4D97-AF65-F5344CB8AC3E}">
        <p14:creationId xmlns:p14="http://schemas.microsoft.com/office/powerpoint/2010/main" val="380684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3524-ACFA-87F2-A23E-241C28709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838" y="336551"/>
            <a:ext cx="3648075" cy="720725"/>
          </a:xfrm>
        </p:spPr>
        <p:txBody>
          <a:bodyPr>
            <a:noAutofit/>
          </a:bodyPr>
          <a:lstStyle/>
          <a:p>
            <a:r>
              <a:rPr lang="en-IN" sz="2400" spc="300" dirty="0">
                <a:solidFill>
                  <a:srgbClr val="00B0F0"/>
                </a:solidFill>
                <a:latin typeface="Georgia" panose="02040502050405020303" pitchFamily="18" charset="0"/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65A6C3-16BB-6C8E-965C-5CE2EFCB6417}"/>
              </a:ext>
            </a:extLst>
          </p:cNvPr>
          <p:cNvSpPr txBox="1"/>
          <p:nvPr/>
        </p:nvSpPr>
        <p:spPr>
          <a:xfrm>
            <a:off x="1142999" y="1414463"/>
            <a:ext cx="510063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In India, the general populace predominantly relies on buses for transportation to their destinations.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Insufficient bus availability leads to overcrowding, with people even boarding already full buses, which poses safety risks.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To address this concern, the government has taken steps to enhance safety by introducing safety door systems to prevent dangerous overcrowding.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Officials report that Rs 72.25 crore from the central government-sponsored Nirbhaya Fund has been allocated for installing safety equipment on buses.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The primary aim of this allocation is to ensure the safety of women and children who use buses for their travel.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17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3524-ACFA-87F2-A23E-241C28709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838" y="336551"/>
            <a:ext cx="3648075" cy="720725"/>
          </a:xfrm>
        </p:spPr>
        <p:txBody>
          <a:bodyPr>
            <a:noAutofit/>
          </a:bodyPr>
          <a:lstStyle/>
          <a:p>
            <a:r>
              <a:rPr lang="en-IN" sz="2400" spc="300" dirty="0">
                <a:solidFill>
                  <a:srgbClr val="00B0F0"/>
                </a:solidFill>
                <a:latin typeface="Georgia" panose="02040502050405020303" pitchFamily="18" charset="0"/>
              </a:rPr>
              <a:t>DEFECTS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65A6C3-16BB-6C8E-965C-5CE2EFCB6417}"/>
              </a:ext>
            </a:extLst>
          </p:cNvPr>
          <p:cNvSpPr txBox="1"/>
          <p:nvPr/>
        </p:nvSpPr>
        <p:spPr>
          <a:xfrm>
            <a:off x="1100136" y="1228726"/>
            <a:ext cx="5343527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 The door system is designed to prevent congestion and ensure</a:t>
            </a:r>
          </a:p>
          <a:p>
            <a:r>
              <a:rPr lang="en-US" sz="1500" dirty="0">
                <a:solidFill>
                  <a:schemeClr val="bg1"/>
                </a:solidFill>
              </a:rPr>
              <a:t> smooth boarding for both passengers and students.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FFC600"/>
                </a:solidFill>
              </a:rPr>
              <a:t>Effectiveness 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Despite its intended purpose, the door system's effectiveness is compromised by several factors: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Easy Manual Opening: The doors can be readily opened by hand, indicating a lack of robust security.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Weakness in Design: The doors are not sufficiently sturdy, which diminishes their ability to deter unauthorized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Hydraulic Malfunctions: Malfunctions in the hydraulic pump have led to instances where the doors get jammed, impeding normal operation.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FFC600"/>
                </a:solidFill>
              </a:rPr>
              <a:t>Safety Concerns: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   The compromised door system has resulted in safety hazards: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Entrapment: Individuals have become trapped due to the malfunctioning doors, leading to limbs getting caught during operation.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Injury Risk: Sharp edges on the doors have posed a risk of injury to passengers and pedestrians during instances of use.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18077C-FADA-F293-B836-DC283A4720DC}"/>
              </a:ext>
            </a:extLst>
          </p:cNvPr>
          <p:cNvSpPr/>
          <p:nvPr/>
        </p:nvSpPr>
        <p:spPr>
          <a:xfrm>
            <a:off x="7372350" y="1228726"/>
            <a:ext cx="4805362" cy="2471737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E1CC38-B1AF-F9C8-D4E4-B974F3AAB948}"/>
              </a:ext>
            </a:extLst>
          </p:cNvPr>
          <p:cNvSpPr txBox="1"/>
          <p:nvPr/>
        </p:nvSpPr>
        <p:spPr>
          <a:xfrm>
            <a:off x="11091863" y="384733"/>
            <a:ext cx="156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Impact" panose="020B0806030902050204" pitchFamily="34" charset="0"/>
              </a:rPr>
              <a:t>EXAMPLES</a:t>
            </a:r>
            <a:r>
              <a:rPr lang="en-IN" dirty="0">
                <a:latin typeface="Impact" panose="020B0806030902050204" pitchFamily="34" charset="0"/>
              </a:rPr>
              <a:t>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0706CA-4301-7F6A-BA68-780A3BFD9E4D}"/>
              </a:ext>
            </a:extLst>
          </p:cNvPr>
          <p:cNvCxnSpPr>
            <a:cxnSpLocks/>
          </p:cNvCxnSpPr>
          <p:nvPr/>
        </p:nvCxnSpPr>
        <p:spPr>
          <a:xfrm flipH="1">
            <a:off x="11091863" y="750892"/>
            <a:ext cx="288000" cy="36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2D91649C-611A-44A6-E32D-2B64200ED7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51"/>
          <a:stretch/>
        </p:blipFill>
        <p:spPr>
          <a:xfrm>
            <a:off x="9239207" y="1322051"/>
            <a:ext cx="1438574" cy="104039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5FE8155-2319-2F9A-7202-E09D077736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02" b="11337"/>
          <a:stretch/>
        </p:blipFill>
        <p:spPr>
          <a:xfrm>
            <a:off x="7639947" y="1322051"/>
            <a:ext cx="1431891" cy="104137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40B2F08-CBD1-E02F-5A40-8848BCE4E0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34" b="-4782"/>
          <a:stretch/>
        </p:blipFill>
        <p:spPr>
          <a:xfrm>
            <a:off x="10825097" y="1322051"/>
            <a:ext cx="962091" cy="111068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C12F801-82A5-E1C8-9E9B-A2BDF88D2BE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61"/>
          <a:stretch/>
        </p:blipFill>
        <p:spPr>
          <a:xfrm>
            <a:off x="7639947" y="2464594"/>
            <a:ext cx="1480574" cy="113470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181FB10-0DC1-4FD2-4BB8-DF15A55E7AA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3"/>
          <a:stretch/>
        </p:blipFill>
        <p:spPr>
          <a:xfrm>
            <a:off x="10677781" y="2460371"/>
            <a:ext cx="1238265" cy="113507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8443945-187D-DFA5-7243-D6F8AA5192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558" y="2460371"/>
            <a:ext cx="1135077" cy="113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48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3524-ACFA-87F2-A23E-241C28709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838" y="336551"/>
            <a:ext cx="3648075" cy="720725"/>
          </a:xfrm>
        </p:spPr>
        <p:txBody>
          <a:bodyPr>
            <a:noAutofit/>
          </a:bodyPr>
          <a:lstStyle/>
          <a:p>
            <a:r>
              <a:rPr lang="en-IN" sz="2400" spc="300" dirty="0">
                <a:solidFill>
                  <a:srgbClr val="00B0F0"/>
                </a:solidFill>
                <a:latin typeface="Georgia" panose="02040502050405020303" pitchFamily="18" charset="0"/>
              </a:rPr>
              <a:t>DEFECTS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65A6C3-16BB-6C8E-965C-5CE2EFCB6417}"/>
              </a:ext>
            </a:extLst>
          </p:cNvPr>
          <p:cNvSpPr txBox="1"/>
          <p:nvPr/>
        </p:nvSpPr>
        <p:spPr>
          <a:xfrm>
            <a:off x="780097" y="1350646"/>
            <a:ext cx="5102544" cy="4211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1"/>
                </a:solidFill>
              </a:rPr>
              <a:t> Observation</a:t>
            </a:r>
            <a:r>
              <a:rPr lang="en-US" sz="1500" dirty="0">
                <a:solidFill>
                  <a:schemeClr val="bg1"/>
                </a:solidFill>
              </a:rPr>
              <a:t>: Real-time example indicates that buses are not adhering to their scheduled departure times for the designated destinations.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1"/>
                </a:solidFill>
              </a:rPr>
              <a:t> Situation</a:t>
            </a:r>
            <a:r>
              <a:rPr lang="en-US" sz="1500" dirty="0">
                <a:solidFill>
                  <a:schemeClr val="bg1"/>
                </a:solidFill>
              </a:rPr>
              <a:t>: A notable observation reveals that between the hours of 5 to 6, multiple buses are simultaneously departing from a given location.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1"/>
                </a:solidFill>
              </a:rPr>
              <a:t>Consequence</a:t>
            </a:r>
            <a:r>
              <a:rPr lang="en-US" sz="1500" dirty="0">
                <a:solidFill>
                  <a:schemeClr val="bg1"/>
                </a:solidFill>
              </a:rPr>
              <a:t>: This concurrent departure pattern leads to a challenging situation where prospective passengers find it difficult to catch the bus as scheduled.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1"/>
                </a:solidFill>
              </a:rPr>
              <a:t>Impact</a:t>
            </a:r>
            <a:r>
              <a:rPr lang="en-US" sz="1500" dirty="0">
                <a:solidFill>
                  <a:schemeClr val="bg1"/>
                </a:solidFill>
              </a:rPr>
              <a:t>: This situation results in an increased demand for transportation services and contributes to traffic congestion in public areas.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18077C-FADA-F293-B836-DC283A4720DC}"/>
              </a:ext>
            </a:extLst>
          </p:cNvPr>
          <p:cNvSpPr/>
          <p:nvPr/>
        </p:nvSpPr>
        <p:spPr>
          <a:xfrm>
            <a:off x="6553200" y="1167766"/>
            <a:ext cx="4582823" cy="2748914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E1CC38-B1AF-F9C8-D4E4-B974F3AAB948}"/>
              </a:ext>
            </a:extLst>
          </p:cNvPr>
          <p:cNvSpPr txBox="1"/>
          <p:nvPr/>
        </p:nvSpPr>
        <p:spPr>
          <a:xfrm>
            <a:off x="11091863" y="384733"/>
            <a:ext cx="156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Impact" panose="020B0806030902050204" pitchFamily="34" charset="0"/>
              </a:rPr>
              <a:t>EXAMPLES</a:t>
            </a:r>
            <a:r>
              <a:rPr lang="en-IN" dirty="0">
                <a:latin typeface="Impact" panose="020B0806030902050204" pitchFamily="34" charset="0"/>
              </a:rPr>
              <a:t>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0706CA-4301-7F6A-BA68-780A3BFD9E4D}"/>
              </a:ext>
            </a:extLst>
          </p:cNvPr>
          <p:cNvCxnSpPr>
            <a:cxnSpLocks/>
          </p:cNvCxnSpPr>
          <p:nvPr/>
        </p:nvCxnSpPr>
        <p:spPr>
          <a:xfrm flipH="1">
            <a:off x="11091863" y="750892"/>
            <a:ext cx="288000" cy="36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330F2F5-38A0-3226-824B-A69E77467D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7" b="27778"/>
          <a:stretch/>
        </p:blipFill>
        <p:spPr>
          <a:xfrm>
            <a:off x="6887171" y="1287421"/>
            <a:ext cx="2003939" cy="25096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635357-CAC2-642D-500D-20168FF19A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7" b="10444"/>
          <a:stretch/>
        </p:blipFill>
        <p:spPr>
          <a:xfrm>
            <a:off x="9159472" y="1287420"/>
            <a:ext cx="1708189" cy="250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7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D952D1-1BF8-3598-C2FF-A2429EB06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E3A8D786-1FA3-6C0B-8FD9-746DC164CEB1}"/>
              </a:ext>
            </a:extLst>
          </p:cNvPr>
          <p:cNvSpPr/>
          <p:nvPr/>
        </p:nvSpPr>
        <p:spPr>
          <a:xfrm flipV="1">
            <a:off x="9322919" y="4956743"/>
            <a:ext cx="454380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AAFF2FE-23AE-0E6E-A3A7-F235B08A1EBE}"/>
              </a:ext>
            </a:extLst>
          </p:cNvPr>
          <p:cNvSpPr/>
          <p:nvPr/>
        </p:nvSpPr>
        <p:spPr>
          <a:xfrm flipV="1">
            <a:off x="2471739" y="4936234"/>
            <a:ext cx="454380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B9B2FAA-1018-AA11-5BBF-CD3111A72D25}"/>
              </a:ext>
            </a:extLst>
          </p:cNvPr>
          <p:cNvSpPr/>
          <p:nvPr/>
        </p:nvSpPr>
        <p:spPr>
          <a:xfrm flipV="1">
            <a:off x="9308745" y="2068828"/>
            <a:ext cx="454380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60E4DD-29F7-D4C7-B60F-5051311D95D4}"/>
              </a:ext>
            </a:extLst>
          </p:cNvPr>
          <p:cNvSpPr/>
          <p:nvPr/>
        </p:nvSpPr>
        <p:spPr>
          <a:xfrm flipH="1">
            <a:off x="6086184" y="4312922"/>
            <a:ext cx="45719" cy="5407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0FAD65-7FC1-C30E-B5F0-A78CE31AACC4}"/>
              </a:ext>
            </a:extLst>
          </p:cNvPr>
          <p:cNvSpPr/>
          <p:nvPr/>
        </p:nvSpPr>
        <p:spPr>
          <a:xfrm>
            <a:off x="2428875" y="3426138"/>
            <a:ext cx="7543800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BC85F-BA18-30DF-8C3F-AD883B4BD0A4}"/>
              </a:ext>
            </a:extLst>
          </p:cNvPr>
          <p:cNvSpPr txBox="1"/>
          <p:nvPr/>
        </p:nvSpPr>
        <p:spPr>
          <a:xfrm>
            <a:off x="1856937" y="633049"/>
            <a:ext cx="33199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B0F0"/>
                </a:solidFill>
                <a:latin typeface="Georgia" panose="02040502050405020303" pitchFamily="18" charset="0"/>
              </a:rPr>
              <a:t>BLOCK  DIAGRAM</a:t>
            </a:r>
            <a:endParaRPr lang="en-IN" sz="2100" dirty="0"/>
          </a:p>
          <a:p>
            <a:endParaRPr lang="en-IN" sz="21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5B17481-9D11-FDED-12E4-45B0DED21D3E}"/>
              </a:ext>
            </a:extLst>
          </p:cNvPr>
          <p:cNvSpPr/>
          <p:nvPr/>
        </p:nvSpPr>
        <p:spPr>
          <a:xfrm>
            <a:off x="3240452" y="3073949"/>
            <a:ext cx="1585912" cy="73866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Microcontroller </a:t>
            </a:r>
            <a:endParaRPr lang="en-IN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0A01CC-6DF2-F81D-FB29-8ACDC6A77922}"/>
              </a:ext>
            </a:extLst>
          </p:cNvPr>
          <p:cNvSpPr/>
          <p:nvPr/>
        </p:nvSpPr>
        <p:spPr>
          <a:xfrm>
            <a:off x="5355431" y="3059665"/>
            <a:ext cx="1585912" cy="73866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ABBS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Staircase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097A00-F120-30F8-C323-1F0305DBE3BF}"/>
              </a:ext>
            </a:extLst>
          </p:cNvPr>
          <p:cNvSpPr/>
          <p:nvPr/>
        </p:nvSpPr>
        <p:spPr>
          <a:xfrm>
            <a:off x="7470410" y="3059665"/>
            <a:ext cx="1585912" cy="73866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 -Hydraulic 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2901017-C9C1-C06F-7B6A-7DF78D98BA74}"/>
              </a:ext>
            </a:extLst>
          </p:cNvPr>
          <p:cNvSpPr/>
          <p:nvPr/>
        </p:nvSpPr>
        <p:spPr>
          <a:xfrm>
            <a:off x="5090897" y="4742382"/>
            <a:ext cx="2114979" cy="900113"/>
          </a:xfrm>
          <a:prstGeom prst="ellipse">
            <a:avLst/>
          </a:prstGeom>
          <a:solidFill>
            <a:srgbClr val="009A4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supply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12F6B5A-5248-0BE6-1151-6F178FC73150}"/>
              </a:ext>
            </a:extLst>
          </p:cNvPr>
          <p:cNvSpPr/>
          <p:nvPr/>
        </p:nvSpPr>
        <p:spPr>
          <a:xfrm>
            <a:off x="9625012" y="1734194"/>
            <a:ext cx="1476375" cy="73855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Secondary clutch </a:t>
            </a:r>
            <a:endParaRPr lang="en-I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EE047B3-0EEE-53D6-04F6-9B85C00CBC96}"/>
              </a:ext>
            </a:extLst>
          </p:cNvPr>
          <p:cNvSpPr/>
          <p:nvPr/>
        </p:nvSpPr>
        <p:spPr>
          <a:xfrm>
            <a:off x="9683700" y="4612676"/>
            <a:ext cx="1476375" cy="73855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rgbClr val="FFFFFF"/>
                </a:solidFill>
                <a:effectLst/>
                <a:latin typeface="Söhne Mono"/>
              </a:rPr>
              <a:t>Bus Deceleration </a:t>
            </a:r>
            <a:endParaRPr lang="en-I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7308F9-F751-98EC-6901-6A1F79963A53}"/>
              </a:ext>
            </a:extLst>
          </p:cNvPr>
          <p:cNvSpPr/>
          <p:nvPr/>
        </p:nvSpPr>
        <p:spPr>
          <a:xfrm flipH="1">
            <a:off x="4565699" y="3806381"/>
            <a:ext cx="45719" cy="5407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D083F5D-5EC1-FAE4-E223-0165C30F17FE}"/>
              </a:ext>
            </a:extLst>
          </p:cNvPr>
          <p:cNvSpPr/>
          <p:nvPr/>
        </p:nvSpPr>
        <p:spPr>
          <a:xfrm flipV="1">
            <a:off x="2471739" y="2045969"/>
            <a:ext cx="454380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0E398AF-EB42-7175-FF42-799C2DF17D0D}"/>
              </a:ext>
            </a:extLst>
          </p:cNvPr>
          <p:cNvSpPr/>
          <p:nvPr/>
        </p:nvSpPr>
        <p:spPr>
          <a:xfrm>
            <a:off x="9641901" y="3053033"/>
            <a:ext cx="1476375" cy="73855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Hydraulic tube</a:t>
            </a:r>
            <a:endParaRPr lang="en-I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4F361C7-B279-6E00-C1F0-A4B95FFC20C2}"/>
              </a:ext>
            </a:extLst>
          </p:cNvPr>
          <p:cNvSpPr/>
          <p:nvPr/>
        </p:nvSpPr>
        <p:spPr>
          <a:xfrm>
            <a:off x="1090613" y="1734194"/>
            <a:ext cx="1476375" cy="73855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PIR motion sensor </a:t>
            </a:r>
            <a:endParaRPr lang="en-I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454ECB-9F7A-89D4-AC64-A9920DAEC4CC}"/>
              </a:ext>
            </a:extLst>
          </p:cNvPr>
          <p:cNvSpPr/>
          <p:nvPr/>
        </p:nvSpPr>
        <p:spPr>
          <a:xfrm>
            <a:off x="1136698" y="4612676"/>
            <a:ext cx="1476375" cy="73855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Speaker </a:t>
            </a:r>
            <a:endParaRPr lang="en-I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F45A7C4-E38A-EBEC-22A0-0496BF6261AB}"/>
              </a:ext>
            </a:extLst>
          </p:cNvPr>
          <p:cNvSpPr/>
          <p:nvPr/>
        </p:nvSpPr>
        <p:spPr>
          <a:xfrm>
            <a:off x="1136699" y="3105907"/>
            <a:ext cx="1476375" cy="73855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Indicator </a:t>
            </a:r>
            <a:endParaRPr lang="en-I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AF1ECC-AA8D-8845-3B07-8A792B55E5D2}"/>
              </a:ext>
            </a:extLst>
          </p:cNvPr>
          <p:cNvSpPr/>
          <p:nvPr/>
        </p:nvSpPr>
        <p:spPr>
          <a:xfrm flipV="1">
            <a:off x="4578453" y="4298628"/>
            <a:ext cx="3073934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683941-9FB8-B79D-251E-B232C259E3DB}"/>
              </a:ext>
            </a:extLst>
          </p:cNvPr>
          <p:cNvSpPr/>
          <p:nvPr/>
        </p:nvSpPr>
        <p:spPr>
          <a:xfrm flipH="1">
            <a:off x="7652386" y="3806381"/>
            <a:ext cx="45719" cy="5407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63D8E6-98C7-9378-7415-5CA29C23ACA9}"/>
              </a:ext>
            </a:extLst>
          </p:cNvPr>
          <p:cNvSpPr/>
          <p:nvPr/>
        </p:nvSpPr>
        <p:spPr>
          <a:xfrm>
            <a:off x="2883255" y="2091688"/>
            <a:ext cx="45720" cy="28917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AEBAD9-ED9D-4F30-5D16-E508D737E2BF}"/>
              </a:ext>
            </a:extLst>
          </p:cNvPr>
          <p:cNvSpPr/>
          <p:nvPr/>
        </p:nvSpPr>
        <p:spPr>
          <a:xfrm>
            <a:off x="9319288" y="2103471"/>
            <a:ext cx="45720" cy="28917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A8D02DD-A90A-0540-8778-EA8EBB9222AE}"/>
              </a:ext>
            </a:extLst>
          </p:cNvPr>
          <p:cNvSpPr/>
          <p:nvPr/>
        </p:nvSpPr>
        <p:spPr>
          <a:xfrm>
            <a:off x="2826992" y="3363828"/>
            <a:ext cx="158905" cy="15890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BC23B6A-18F7-DBF1-B208-BE5FAD0D9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796" y="3366881"/>
            <a:ext cx="170703" cy="1707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9DE89D-6CD9-CB70-B58F-28DD07949E59}"/>
              </a:ext>
            </a:extLst>
          </p:cNvPr>
          <p:cNvSpPr txBox="1"/>
          <p:nvPr/>
        </p:nvSpPr>
        <p:spPr>
          <a:xfrm>
            <a:off x="1195212" y="179545"/>
            <a:ext cx="35813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  <a:latin typeface="Georgia" panose="02040502050405020303" pitchFamily="18" charset="0"/>
              </a:rPr>
              <a:t>IDEA</a:t>
            </a:r>
            <a:endParaRPr lang="en-US" sz="2100" dirty="0">
              <a:solidFill>
                <a:schemeClr val="accent4"/>
              </a:solidFill>
              <a:latin typeface="Georgia" panose="02040502050405020303" pitchFamily="18" charset="0"/>
            </a:endParaRPr>
          </a:p>
          <a:p>
            <a:pPr algn="ctr"/>
            <a:endParaRPr lang="en-IN" sz="2100" dirty="0">
              <a:solidFill>
                <a:schemeClr val="accent4"/>
              </a:solidFill>
            </a:endParaRPr>
          </a:p>
          <a:p>
            <a:pPr algn="ctr"/>
            <a:endParaRPr lang="en-IN" sz="2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38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FA6C6D-AD29-E606-E041-EB3FF0497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68" y="0"/>
            <a:ext cx="12206068" cy="685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FAA75F7-A451-C0D9-57CF-07E9B1C3C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858073">
            <a:off x="5201269" y="3684499"/>
            <a:ext cx="1030313" cy="79864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60955DB-FADD-B0C1-407C-B142BE7C2FF3}"/>
              </a:ext>
            </a:extLst>
          </p:cNvPr>
          <p:cNvSpPr/>
          <p:nvPr/>
        </p:nvSpPr>
        <p:spPr>
          <a:xfrm rot="4409400">
            <a:off x="8816891" y="-511449"/>
            <a:ext cx="182471" cy="4472496"/>
          </a:xfrm>
          <a:prstGeom prst="rect">
            <a:avLst/>
          </a:prstGeom>
          <a:ln>
            <a:solidFill>
              <a:srgbClr val="2B3944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D31DF7-4D72-2C2F-C27C-197BEB2A3169}"/>
              </a:ext>
            </a:extLst>
          </p:cNvPr>
          <p:cNvSpPr/>
          <p:nvPr/>
        </p:nvSpPr>
        <p:spPr>
          <a:xfrm rot="3228061">
            <a:off x="5578967" y="2517777"/>
            <a:ext cx="102569" cy="11676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723D53-FF32-2315-148C-F590AD40B7FC}"/>
              </a:ext>
            </a:extLst>
          </p:cNvPr>
          <p:cNvSpPr txBox="1"/>
          <p:nvPr/>
        </p:nvSpPr>
        <p:spPr>
          <a:xfrm>
            <a:off x="1899139" y="590844"/>
            <a:ext cx="3502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Georgia" panose="02040502050405020303" pitchFamily="18" charset="0"/>
              </a:rPr>
              <a:t>F</a:t>
            </a:r>
            <a:r>
              <a:rPr lang="en-IN" sz="2400" dirty="0">
                <a:solidFill>
                  <a:srgbClr val="00B0F0"/>
                </a:solidFill>
                <a:latin typeface="Georgia" panose="02040502050405020303" pitchFamily="18" charset="0"/>
              </a:rPr>
              <a:t>LOW CHART</a:t>
            </a:r>
            <a:endParaRPr lang="en-IN" sz="24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BB03006-2335-9D11-8D1B-0A0630C499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723088"/>
              </p:ext>
            </p:extLst>
          </p:nvPr>
        </p:nvGraphicFramePr>
        <p:xfrm>
          <a:off x="190698" y="1532094"/>
          <a:ext cx="5306646" cy="4096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630E9E76-70D9-28A0-FC17-C7F60CCEB641}"/>
              </a:ext>
            </a:extLst>
          </p:cNvPr>
          <p:cNvSpPr/>
          <p:nvPr/>
        </p:nvSpPr>
        <p:spPr>
          <a:xfrm>
            <a:off x="5716174" y="2475918"/>
            <a:ext cx="740898" cy="633046"/>
          </a:xfrm>
          <a:prstGeom prst="ellipse">
            <a:avLst/>
          </a:prstGeom>
          <a:solidFill>
            <a:srgbClr val="C00000"/>
          </a:solidFill>
          <a:ln>
            <a:solidFill>
              <a:srgbClr val="2B394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8DA901-39CE-8138-9B9F-77FB0B10842E}"/>
              </a:ext>
            </a:extLst>
          </p:cNvPr>
          <p:cNvSpPr/>
          <p:nvPr/>
        </p:nvSpPr>
        <p:spPr>
          <a:xfrm>
            <a:off x="5716174" y="4026001"/>
            <a:ext cx="740898" cy="63304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rgbClr val="2B394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6D25181-DB63-F130-845E-C733C6A5389E}"/>
              </a:ext>
            </a:extLst>
          </p:cNvPr>
          <p:cNvSpPr/>
          <p:nvPr/>
        </p:nvSpPr>
        <p:spPr>
          <a:xfrm>
            <a:off x="6687438" y="1817077"/>
            <a:ext cx="1195754" cy="63304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0" i="0" dirty="0">
                <a:solidFill>
                  <a:srgbClr val="FFFFFF"/>
                </a:solidFill>
                <a:effectLst/>
                <a:latin typeface="Söhne Mono"/>
              </a:rPr>
              <a:t>Alarm activated</a:t>
            </a:r>
            <a:endParaRPr lang="en-IN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26BC765-2B1B-CAC9-E0E4-FA469BDA1F91}"/>
              </a:ext>
            </a:extLst>
          </p:cNvPr>
          <p:cNvSpPr/>
          <p:nvPr/>
        </p:nvSpPr>
        <p:spPr>
          <a:xfrm>
            <a:off x="8102989" y="1181687"/>
            <a:ext cx="2025756" cy="99880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i="0" dirty="0">
                <a:solidFill>
                  <a:srgbClr val="FFFFFF"/>
                </a:solidFill>
                <a:effectLst/>
                <a:latin typeface="Söhne Mono"/>
              </a:rPr>
              <a:t>Staircase as a switch engages secondary clutch system</a:t>
            </a:r>
            <a:endParaRPr lang="en-IN" sz="16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525AFC1-8EED-7E30-1FF9-07CDD9134E75}"/>
              </a:ext>
            </a:extLst>
          </p:cNvPr>
          <p:cNvSpPr/>
          <p:nvPr/>
        </p:nvSpPr>
        <p:spPr>
          <a:xfrm>
            <a:off x="10315130" y="826477"/>
            <a:ext cx="1686171" cy="92495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i="0" dirty="0">
                <a:solidFill>
                  <a:srgbClr val="FFFFFF"/>
                </a:solidFill>
                <a:effectLst/>
                <a:latin typeface="Söhne Mono"/>
              </a:rPr>
              <a:t>Bus decelerates and comes to a </a:t>
            </a:r>
            <a:r>
              <a:rPr lang="en-US" sz="1600" dirty="0">
                <a:solidFill>
                  <a:srgbClr val="FFFFFF"/>
                </a:solidFill>
                <a:latin typeface="Söhne Mono"/>
              </a:rPr>
              <a:t>halt.</a:t>
            </a:r>
            <a:endParaRPr lang="en-IN" sz="16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03E83CC-2785-087A-0E14-3DE9EAD99C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91808">
            <a:off x="6936108" y="4553712"/>
            <a:ext cx="3957499" cy="1463167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A1E7E5-4E5F-E39F-F08A-1042BE24581F}"/>
              </a:ext>
            </a:extLst>
          </p:cNvPr>
          <p:cNvSpPr/>
          <p:nvPr/>
        </p:nvSpPr>
        <p:spPr>
          <a:xfrm>
            <a:off x="6668081" y="4536833"/>
            <a:ext cx="1800669" cy="99880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i="0" dirty="0">
                <a:solidFill>
                  <a:srgbClr val="FFFFFF"/>
                </a:solidFill>
                <a:effectLst/>
                <a:latin typeface="Söhne Mono"/>
              </a:rPr>
              <a:t>Passenger successfully boards the bus</a:t>
            </a:r>
            <a:endParaRPr lang="en-IN" sz="16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922FAA0-8599-779B-A25C-C226D5194649}"/>
              </a:ext>
            </a:extLst>
          </p:cNvPr>
          <p:cNvSpPr/>
          <p:nvPr/>
        </p:nvSpPr>
        <p:spPr>
          <a:xfrm>
            <a:off x="8713180" y="4799428"/>
            <a:ext cx="1227407" cy="105038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0" i="0" dirty="0">
                <a:solidFill>
                  <a:srgbClr val="FFFFFF"/>
                </a:solidFill>
                <a:effectLst/>
                <a:latin typeface="Söhne Mono"/>
              </a:rPr>
              <a:t>Secondary clutch disengaged</a:t>
            </a:r>
            <a:endParaRPr lang="en-IN" sz="16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A98B6FD-DA55-B4B0-5D54-1D8263283D32}"/>
              </a:ext>
            </a:extLst>
          </p:cNvPr>
          <p:cNvSpPr/>
          <p:nvPr/>
        </p:nvSpPr>
        <p:spPr>
          <a:xfrm>
            <a:off x="10185017" y="5308206"/>
            <a:ext cx="1181686" cy="80185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0" i="0" dirty="0">
                <a:solidFill>
                  <a:srgbClr val="FFFFFF"/>
                </a:solidFill>
                <a:effectLst/>
                <a:latin typeface="Söhne Mono"/>
              </a:rPr>
              <a:t>Bus resumes motion</a:t>
            </a:r>
            <a:endParaRPr lang="en-IN" sz="16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F92B7B-8A00-28ED-10A6-3F432BD4372A}"/>
              </a:ext>
            </a:extLst>
          </p:cNvPr>
          <p:cNvCxnSpPr>
            <a:cxnSpLocks/>
          </p:cNvCxnSpPr>
          <p:nvPr/>
        </p:nvCxnSpPr>
        <p:spPr>
          <a:xfrm flipV="1">
            <a:off x="6299642" y="2363660"/>
            <a:ext cx="395016" cy="2896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F7EEAA1-C8FA-FAAC-F1FA-68AE4653FF5E}"/>
              </a:ext>
            </a:extLst>
          </p:cNvPr>
          <p:cNvCxnSpPr>
            <a:cxnSpLocks/>
          </p:cNvCxnSpPr>
          <p:nvPr/>
        </p:nvCxnSpPr>
        <p:spPr>
          <a:xfrm>
            <a:off x="6299642" y="4410225"/>
            <a:ext cx="368439" cy="2488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2029881-080A-C154-FE25-55AD81F7E724}"/>
              </a:ext>
            </a:extLst>
          </p:cNvPr>
          <p:cNvSpPr txBox="1"/>
          <p:nvPr/>
        </p:nvSpPr>
        <p:spPr>
          <a:xfrm>
            <a:off x="7344804" y="3114863"/>
            <a:ext cx="50665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4"/>
                </a:solidFill>
                <a:latin typeface="Impact" panose="020B0806030902050204" pitchFamily="34" charset="0"/>
              </a:rPr>
              <a:t>ABBS - System</a:t>
            </a:r>
          </a:p>
          <a:p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477246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E5DC1C-1A6B-9D73-3EB8-B191B28AC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accent4"/>
                </a:solidFill>
                <a:latin typeface="Impact" panose="020B0806030902050204" pitchFamily="34" charset="0"/>
              </a:rPr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3EC1A-4EA6-830A-A10C-F353D8053C67}"/>
              </a:ext>
            </a:extLst>
          </p:cNvPr>
          <p:cNvSpPr txBox="1"/>
          <p:nvPr/>
        </p:nvSpPr>
        <p:spPr>
          <a:xfrm>
            <a:off x="4021931" y="3428999"/>
            <a:ext cx="4148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spc="3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 CITIZENS, BETTER NATION</a:t>
            </a:r>
          </a:p>
        </p:txBody>
      </p:sp>
    </p:spTree>
    <p:extLst>
      <p:ext uri="{BB962C8B-B14F-4D97-AF65-F5344CB8AC3E}">
        <p14:creationId xmlns:p14="http://schemas.microsoft.com/office/powerpoint/2010/main" val="561072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480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Georgia</vt:lpstr>
      <vt:lpstr>Impact</vt:lpstr>
      <vt:lpstr>Söhne Mono</vt:lpstr>
      <vt:lpstr>Wingdings</vt:lpstr>
      <vt:lpstr>Office Theme</vt:lpstr>
      <vt:lpstr>TITLE</vt:lpstr>
      <vt:lpstr>INTRODUCTION</vt:lpstr>
      <vt:lpstr>DEFECTS </vt:lpstr>
      <vt:lpstr>DEFECTS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Fiaz khan</dc:creator>
  <cp:lastModifiedBy>Fiaz khan</cp:lastModifiedBy>
  <cp:revision>2</cp:revision>
  <dcterms:created xsi:type="dcterms:W3CDTF">2023-08-13T06:11:54Z</dcterms:created>
  <dcterms:modified xsi:type="dcterms:W3CDTF">2023-10-08T13:20:35Z</dcterms:modified>
</cp:coreProperties>
</file>