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3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A4D69D-FB44-8534-B1C2-09740FE39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564D8CE-696F-D47D-5B7C-8AFC53BB6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AB9C3A-8A0D-E727-5BA7-3827AD83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86D7D-310A-2E7E-51E5-9CDC828A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66794C-AD0F-FC6D-C268-D2D3B4BC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0316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49C39F-01A8-5B22-AB0B-CBB555ED8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2CAC99-4BEF-7039-72BD-02BB1E0BB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0C205A4-5C43-3D98-15B1-9B915A759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FDAABB-B562-B48E-D525-47E78567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64DE16-881D-FF7E-2901-AB3092F0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61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EF2C8C9-3481-6BB9-4322-551C98239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60D728-3C5F-0E4A-E0CD-237BF0066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90974C-9595-2963-CDF6-1963CA2F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432E64D-B3D2-3CF4-5F71-A840FD031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05B2C-E8F1-7703-F4F6-C3593BF1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333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0F875-AEAE-8277-AAD8-37EEE69C1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95F515-FAB9-23E3-A29B-96A859B6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F90860-B665-6D5E-8163-4E263E513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3C442-C673-0F4D-6553-83E4F59A6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C948686-6512-5C38-D356-E169B95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52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F9B03E-0A40-8B16-5194-C1E95F27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B18102-F2A0-B50E-4C27-53D286E7D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64FA6F-E8F1-63F7-D91F-247501A66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C26BC5-AFAE-0192-BCEB-464A2B608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6D57D5B-A164-77C7-0FCF-173E7792E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91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4E71A7-5BD4-C6A5-AA89-6FDD08B38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37D4D-E521-61FC-DF56-0DA0849E7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BF9FD3-EA0D-44B3-F1EB-642613EBC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445982-784E-7B12-B655-8534975E2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64D4A1-4C9F-F50D-C571-085EEDC6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922E48-52EE-1ED7-7264-A776C40D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34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7B1216-F45B-4068-6C3E-7126EF140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223CC3-C59A-28DD-ECEB-0F4BD4A83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C361143-10A6-0A6F-C5D8-03C8DE9A2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26E840-E66A-561C-8553-C4788DD3F4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F5C52E3-6E59-48AD-7F52-116C267F3D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90824D-9A6C-4471-A6D9-EFF758F50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948D59B-85F5-217E-78A7-0F540A77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15231EE-DC08-1D58-9F5B-A922A6D42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5940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B1E815-B383-8FDE-8C35-6DE54C04E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D7D3B76-1CFB-A36E-08D5-6EC2E45AB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055C1F3-22A8-6182-B354-83F8C2CA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05F219F-4FE0-2B6A-2CF1-D595C1BB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29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B59D021-DA7A-72EA-6632-DFC1BA35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2910DA0-3EC0-5B54-8129-66296E18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52914B-4078-294A-6A73-3A3EED1B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495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0AAB22-52C2-A99F-7AB3-D56664234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18C35A3-2383-EA3E-6A6E-7BA259C0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C3DF22-D584-29DE-C56A-CC4121E88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3D94AD-5D81-048D-8589-7E1F251F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295F2E-3815-9BB6-1CB4-A843E8FF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2F8027-2AB4-ADC5-3579-F98B65DE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915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76BA6-29AF-63F1-A802-5191D885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8F68629-A96A-0A2C-E507-70A93AC103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69C70C-82A7-EFD2-813B-2B6314D6D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6765D95-4004-7F62-DF9A-D6F2F10DF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F48ED3-8D4D-E15E-43D5-5FF4CEB00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F6B680A-2608-C1A4-2B2F-CCADCDE4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8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B938DB-825F-342C-81AC-D67F5E1C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6D72299-5426-88DC-B41F-00556C6AB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B6E034-20FA-F765-1775-19D8F7E41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28E59A-AE2C-490A-B9BC-4813DDA8E8D4}" type="datetimeFigureOut">
              <a:rPr lang="zh-TW" altLang="en-US" smtClean="0"/>
              <a:t>2025/6/9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BC910F-A63F-5AAB-3F8D-BDDAF2CFE4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39B993-F17D-0EC6-24E0-BC3C4A203E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1C7A0-316C-44AC-8AB2-FB5BB9415B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717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04BE9-916F-C8CB-6C42-BC371184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我的部落格網站 專案 </a:t>
            </a:r>
            <a:r>
              <a:rPr lang="zh-TW" altLang="en-US" sz="4000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噎</a:t>
            </a:r>
            <a:endParaRPr lang="zh-TW" altLang="en-US" dirty="0">
              <a:latin typeface="Noto Sans TC ExtraBold" panose="020B0200000000000000" pitchFamily="34" charset="-120"/>
              <a:ea typeface="Noto Sans TC ExtraBold" panose="020B0200000000000000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97522B-7B10-531A-5FA6-F54D81210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solidFill>
                  <a:schemeClr val="tx1"/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組員：林冠昀、吳律奇</a:t>
            </a:r>
            <a:r>
              <a:rPr lang="en-US" altLang="zh-TW" sz="2000" dirty="0">
                <a:solidFill>
                  <a:schemeClr val="tx1"/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    </a:t>
            </a:r>
            <a:r>
              <a:rPr lang="zh-TW" altLang="en-US" sz="2000" dirty="0">
                <a:solidFill>
                  <a:schemeClr val="tx1"/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課程：網路程式設計課 好玩 噎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5170C36E-F5BB-3B98-9444-77FA7D1615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2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69188" y="922889"/>
            <a:ext cx="4877223" cy="53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10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E4891-0607-512D-174A-4E45EC44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專案簡介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6A12872-E774-E0C4-5118-FBCC50757E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目標：打造一個可註冊、登入、發文、上傳圖片的部落格平台。</a:t>
            </a:r>
          </a:p>
          <a:p>
            <a:pPr marL="0" indent="0">
              <a:buNone/>
            </a:pPr>
            <a:endParaRPr lang="zh-TW" altLang="en-US" dirty="0">
              <a:solidFill>
                <a:schemeClr val="bg1">
                  <a:lumMod val="50000"/>
                </a:schemeClr>
              </a:solidFill>
              <a:latin typeface="Noto Sans TC ExtraBold" panose="020B0200000000000000" pitchFamily="34" charset="-120"/>
              <a:ea typeface="Noto Sans TC ExtraBold" panose="020B0200000000000000" pitchFamily="34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特色功能：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使用者註冊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/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登入驗證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發文可附上圖片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顯示所有貼文與作者資訊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美觀前端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+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導覽列懸浮到底部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+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漸層設計</a:t>
            </a:r>
          </a:p>
        </p:txBody>
      </p:sp>
    </p:spTree>
    <p:extLst>
      <p:ext uri="{BB962C8B-B14F-4D97-AF65-F5344CB8AC3E}">
        <p14:creationId xmlns:p14="http://schemas.microsoft.com/office/powerpoint/2010/main" val="273550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8EEC5-F1FD-1903-5344-B94F8268A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F6313-5A1C-ADBA-034F-489C5232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技術架構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53646C-AD98-1A47-AAB2-C4568A4D9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/>
          <a:lstStyle/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後端：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Flask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Python Web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框架）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資料庫：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SQLite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（透過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SQLAlchemy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管理）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前端：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HTML / CSS / JavaScript</a:t>
            </a:r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使用工具：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flask-login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（登入功能）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flask-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bcrypt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（密碼加密）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Bootstrap +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自訂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CSS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（設計）</a:t>
            </a:r>
          </a:p>
        </p:txBody>
      </p:sp>
    </p:spTree>
    <p:extLst>
      <p:ext uri="{BB962C8B-B14F-4D97-AF65-F5344CB8AC3E}">
        <p14:creationId xmlns:p14="http://schemas.microsoft.com/office/powerpoint/2010/main" val="26670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5659-CAE7-BECF-B7F0-AFA9A4BA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23AE2C-E9D8-D9E4-364C-EE58ADE4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資料庫設計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82E2F18-B52C-2BC4-5604-8D6CE487B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User Table: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id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username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password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（加密）</a:t>
            </a:r>
          </a:p>
          <a:p>
            <a:pPr marL="0" indent="0">
              <a:buNone/>
            </a:pPr>
            <a:endParaRPr lang="zh-TW" altLang="en-US" dirty="0">
              <a:solidFill>
                <a:schemeClr val="bg1">
                  <a:lumMod val="50000"/>
                </a:schemeClr>
              </a:solidFill>
              <a:latin typeface="Noto Sans TC ExtraBold" panose="020B0200000000000000" pitchFamily="34" charset="-120"/>
              <a:ea typeface="Noto Sans TC ExtraBold" panose="020B0200000000000000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Post Table: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id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title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content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image_file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（圖片路徑）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user_id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（外鍵關聯）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-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date_posted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（自動時間戳記）</a:t>
            </a:r>
          </a:p>
        </p:txBody>
      </p:sp>
    </p:spTree>
    <p:extLst>
      <p:ext uri="{BB962C8B-B14F-4D97-AF65-F5344CB8AC3E}">
        <p14:creationId xmlns:p14="http://schemas.microsoft.com/office/powerpoint/2010/main" val="96751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6E22D-FE5F-28B5-D0BD-FD4360622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F373CA-7959-4790-885E-9B9917C3A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網站操作流程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70291F-7E0B-13D7-79C2-F2D5682EF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horz">
            <a:normAutofit/>
          </a:bodyPr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1.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使用者註冊帳號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2.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登入成功後，可發表新貼文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3.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每篇貼文可附加一張圖片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4.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貼文列表頁顯示所有文章、作者、時間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5. 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  <a:latin typeface="Noto Sans TC ExtraBold" panose="020B0200000000000000" pitchFamily="34" charset="-120"/>
                <a:ea typeface="Noto Sans TC ExtraBold" panose="020B0200000000000000" pitchFamily="34" charset="-120"/>
              </a:rPr>
              <a:t>登出後無法發文（權限控制）</a:t>
            </a:r>
          </a:p>
        </p:txBody>
      </p:sp>
    </p:spTree>
    <p:extLst>
      <p:ext uri="{BB962C8B-B14F-4D97-AF65-F5344CB8AC3E}">
        <p14:creationId xmlns:p14="http://schemas.microsoft.com/office/powerpoint/2010/main" val="1407674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235</Words>
  <Application>Microsoft Office PowerPoint</Application>
  <PresentationFormat>寬螢幕</PresentationFormat>
  <Paragraphs>37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Noto Sans TC ExtraBold</vt:lpstr>
      <vt:lpstr>Aptos</vt:lpstr>
      <vt:lpstr>Aptos Display</vt:lpstr>
      <vt:lpstr>Arial</vt:lpstr>
      <vt:lpstr>Office 佈景主題</vt:lpstr>
      <vt:lpstr>我的部落格網站 專案 噎</vt:lpstr>
      <vt:lpstr>專案簡介</vt:lpstr>
      <vt:lpstr>技術架構</vt:lpstr>
      <vt:lpstr>資料庫設計</vt:lpstr>
      <vt:lpstr>網站操作流程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吳律奇</dc:creator>
  <cp:lastModifiedBy>吳律奇</cp:lastModifiedBy>
  <cp:revision>2</cp:revision>
  <dcterms:created xsi:type="dcterms:W3CDTF">2025-06-02T07:24:35Z</dcterms:created>
  <dcterms:modified xsi:type="dcterms:W3CDTF">2025-06-09T05:00:43Z</dcterms:modified>
</cp:coreProperties>
</file>