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2AD64D-E975-462F-A239-87776CB65CEC}">
  <a:tblStyle styleId="{7C2AD64D-E975-462F-A239-87776CB65C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italic.fntdata"/><Relationship Id="rId16" Type="http://schemas.openxmlformats.org/officeDocument/2006/relationships/slide" Target="slides/slide10.xml"/><Relationship Id="rId38" Type="http://schemas.openxmlformats.org/officeDocument/2006/relationships/font" Target="fonts/Raleway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" name="Shape 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Shape 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E19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545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90" name="Shape 9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Shape 9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Shape 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Shape 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Shape 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Shape 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E19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545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Shape 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Shape 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Shape 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" name="Shape 4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Shape 4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E19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545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Shape 4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Shape 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Shape 5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" name="Shape 5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Shape 5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E19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545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Shape 5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Shape 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Shape 6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Shape 6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Shape 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E19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545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9" name="Shape 6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Shape 7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Shape 7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Shape 7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3" name="Shape 8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E19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545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hyperlink" Target="mailto:info@mercuryiss.com.au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E3E48"/>
                </a:solidFill>
              </a:rPr>
              <a:t>SecTalks SYD0x25 (38th) - Wireless Client Side Attacks</a:t>
            </a:r>
            <a:endParaRPr sz="3600">
              <a:solidFill>
                <a:srgbClr val="2E3E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E3E4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Edward Farrell</a:t>
            </a:r>
            <a:br>
              <a:rPr lang="en"/>
            </a:br>
            <a:r>
              <a:rPr lang="en"/>
              <a:t>Mercury ISS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Sectalks Sydney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9285" l="4702" r="4693" t="3033"/>
          <a:stretch/>
        </p:blipFill>
        <p:spPr>
          <a:xfrm>
            <a:off x="-33200" y="-4672950"/>
            <a:ext cx="9177200" cy="1283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802.11 standard (wifi)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29450" y="2078875"/>
            <a:ext cx="3774300" cy="25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by CSIRO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Introduced in 1997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designed to allow interconnection of computers and small devices.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either be a network or an ad hoc network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650" y="1318650"/>
            <a:ext cx="313923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802.11 standard (physical)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29325" y="2078875"/>
            <a:ext cx="3774300" cy="25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Physics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Power 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Direction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Location &amp; Environment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Accessibility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Discoverability and accessibility (part of </a:t>
            </a:r>
            <a:r>
              <a:rPr lang="en"/>
              <a:t>standard</a:t>
            </a:r>
            <a:r>
              <a:rPr lang="en"/>
              <a:t>) 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825" y="1853850"/>
            <a:ext cx="24860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802.11 standard (data link layer)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729325" y="2078875"/>
            <a:ext cx="3774300" cy="25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Sets out the standard for how data is organised/transmitted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Control frames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frames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Management frames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Authentication and access control to the network managed at L2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 control/limitations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Authenticity/integrity of clients &amp; APs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825" y="2078875"/>
            <a:ext cx="24860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802.11 standard (other parts)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729325" y="2078875"/>
            <a:ext cx="3774300" cy="25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network/layer 3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Typically ties in with the remainder of the IP stack &amp; business excellence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the other pre-existing concerns/issues with the higher layers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Variations in use/employment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825" y="1853850"/>
            <a:ext cx="24860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attacks can we do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attack </a:t>
            </a:r>
            <a:r>
              <a:rPr lang="en"/>
              <a:t>methodology</a:t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9375"/>
            <a:ext cx="9144000" cy="3675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we don’t always consider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MITM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Passive (open networks, or encrypted networks where you’ve captured the handshake)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you </a:t>
            </a:r>
            <a:r>
              <a:rPr lang="en"/>
              <a:t>don't</a:t>
            </a:r>
            <a:r>
              <a:rPr lang="en"/>
              <a:t> have keys or line of site- ARP poisoning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can we deduce from encrypted packets?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036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Deauthentication as DoS</a:t>
            </a:r>
            <a:br>
              <a:rPr lang="en"/>
            </a:br>
            <a:r>
              <a:rPr i="1" lang="en"/>
              <a:t>aireplay-ng  command </a:t>
            </a:r>
            <a:endParaRPr i="1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Layer 1 DoS (bypassesses IDS/IPS) </a:t>
            </a:r>
            <a:r>
              <a:rPr i="1" lang="en"/>
              <a:t>Demonstration using HackRF during scenarios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we don’t always consider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86757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Rogue access points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Devices are </a:t>
            </a:r>
            <a:r>
              <a:rPr lang="en"/>
              <a:t>constantly</a:t>
            </a:r>
            <a:r>
              <a:rPr lang="en"/>
              <a:t> polling for networks they’ve connected to previously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we coerce a connection?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7294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against clients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APIs on IOT kit are always fun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Clients connect to rogue access points can be vulnerable to all sorts of fantastic issues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does not  fit neatly into your “give me an IP address count” pentesting business </a:t>
            </a:r>
            <a:r>
              <a:rPr lang="en"/>
              <a:t>excellence</a:t>
            </a:r>
            <a:r>
              <a:rPr lang="en"/>
              <a:t> methodology BS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Coercing a connection (rogue APs)</a:t>
            </a:r>
            <a:endParaRPr/>
          </a:p>
        </p:txBody>
      </p:sp>
      <p:graphicFrame>
        <p:nvGraphicFramePr>
          <p:cNvPr id="216" name="Shape 216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{7C2AD64D-E975-462F-A239-87776CB65CEC}</a:tableStyleId>
              </a:tblPr>
              <a:tblGrid>
                <a:gridCol w="2413000"/>
                <a:gridCol w="1324000"/>
                <a:gridCol w="3502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Need PW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WPA/WPA2 (PSK)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Need PW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WPA/WPA2 (MGT)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yeah~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Clients need to be setup to validate AP cert (android sucks at this)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802.11ac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Probably not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Haven’t been playing enough in this space yet (like IPv6)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000" y="2400550"/>
            <a:ext cx="368900" cy="3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Setups for attack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an overview of the talk</a:t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An intro into wireless &amp; wireless security</a:t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Wireless attacks</a:t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 Setups for attacks</a:t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 This evenings challenges</a:t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9285" l="4702" r="4693" t="3033"/>
          <a:stretch/>
        </p:blipFill>
        <p:spPr>
          <a:xfrm>
            <a:off x="-33200" y="-4672950"/>
            <a:ext cx="9177200" cy="1283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</a:t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2187350" y="2571750"/>
            <a:ext cx="41214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about engineering the connection- not about 1337ness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F%$KING Troubleshoot! 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 toolkit</a:t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167525" y="1764325"/>
            <a:ext cx="41214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similar concept to pineapples, just doesn’t have a UI or physical hardware to pose with for your instagram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Components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Karma: the AP will respond to probes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tie in with security infrastructure (WPA2, EAP-TLS &amp; PEAP)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Autocrack (MSCHAPv2)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MITM attack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SSL Strip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FireLamb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Malicious iOS profiles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Captive Portal (social Engineering)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Also uses Metasploit- written into scripts to fire up Metasploit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Internal network tools 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nm-connection-editor</a:t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779050" y="2008950"/>
            <a:ext cx="74724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you to create a </a:t>
            </a:r>
            <a:r>
              <a:rPr lang="en"/>
              <a:t>hotspot</a:t>
            </a:r>
            <a:r>
              <a:rPr lang="en"/>
              <a:t> in kali- a little easier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termial, type nm-connection-editor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Click ‘+’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a wifi conection, selecting mode as “hotspot”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your security settings</a:t>
            </a:r>
            <a:br>
              <a:rPr lang="en"/>
            </a:b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tools</a:t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779050" y="2008950"/>
            <a:ext cx="74724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kali &amp; thus all the standard tools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ettercap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metasploit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nmap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wireshark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challenges for this evening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1- Attack a vulnerable home security system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729450" y="235530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an open network called “</a:t>
            </a:r>
            <a:r>
              <a:rPr lang="en"/>
              <a:t>internets</a:t>
            </a:r>
            <a:r>
              <a:rPr lang="en"/>
              <a:t>”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the system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Interact with the device using the following cURL request: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curl -i -s -k  -X $'POST' \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    -H $'Host: 10.42.0.171' -H $'Content-Type: application/json' -H $'Connection: keep-alive' -H $'Accept: application/json' -H $'User-Agent: PsnCpbdSwdgHomenetwork/95 CFNetwork/897.15 Darwin/17.5.0' -H $'Content-Length: 79' -H $'Accept-Language: en-us' -H $'Accept-Encoding: gzip, deflate' \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    --data-binary $'sipnum=4bda8d42e82a&amp;request={\"request\":202,\"inHouse\":true,\"data\":{\"armMode\":2}}' \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    $'http://10.42.0.171/cgi-bin/devm_request.cgi'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175" y="1993425"/>
            <a:ext cx="306138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/>
          <p:nvPr/>
        </p:nvSpPr>
        <p:spPr>
          <a:xfrm>
            <a:off x="159625" y="1314000"/>
            <a:ext cx="569700" cy="5445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2- Attacking a poorly hardened windows client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729450" y="2355300"/>
            <a:ext cx="421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rogue access point targeting the client beaconing out to the open network ‘sectalks2’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Extract and crack the LANMAN hash using responder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key is the password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159625" y="1314000"/>
            <a:ext cx="569700" cy="5445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3- MITM on a linux client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729450" y="235530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rogue access point targeting the client beaconing out to ‘sectalks3’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Capture and retrieve the flag from the client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(hint, this may require you to engineer an outbound connection or a dhcp server, your choice)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flag: API Key </a:t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159625" y="1314000"/>
            <a:ext cx="569700" cy="544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4- Attacking a vulnerable client</a:t>
            </a:r>
            <a:endParaRPr/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729450" y="235530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open access point called ‘sectalks4’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Hunt for a vulnerability in the client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the key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159625" y="1314000"/>
            <a:ext cx="569700" cy="544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5- WPA2 enterprise rogue AP</a:t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729325" y="2078875"/>
            <a:ext cx="7873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Identify clients connecting to “sectalks5”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Modify the following settings in  /etc/mana-toolkit/hostapd-mana-eap.conf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1st SSID value to the open network you identify 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2nd SSID value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sectalks1_enterprises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enable_mana=0 (if this is not set its borderline criminal)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Run the start-noupstream-eap.sh script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Now, find a way to get the flag out of the windows machine :p </a:t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59625" y="1314000"/>
            <a:ext cx="569700" cy="544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475" y="1276175"/>
            <a:ext cx="373380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here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93" name="Shape 293"/>
          <p:cNvSpPr txBox="1"/>
          <p:nvPr>
            <p:ph idx="1" type="subTitle"/>
          </p:nvPr>
        </p:nvSpPr>
        <p:spPr>
          <a:xfrm>
            <a:off x="686225" y="212730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E: </a:t>
            </a:r>
            <a:r>
              <a:rPr lang="en" u="sng">
                <a:solidFill>
                  <a:schemeClr val="hlink"/>
                </a:solidFill>
                <a:hlinkClick r:id="rId3"/>
              </a:rPr>
              <a:t>info@mercuryiss.com.au</a:t>
            </a:r>
            <a:r>
              <a:rPr lang="en"/>
              <a:t> </a:t>
            </a:r>
            <a:endParaRPr/>
          </a:p>
        </p:txBody>
      </p:sp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52088"/>
            <a:ext cx="4572000" cy="2172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2175" y="3086350"/>
            <a:ext cx="1832850" cy="18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Edward Farrell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Director, Mercury ISS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Pentester for 10 years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Running Mercury since January 2015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Teaching wireless security @ADFA</a:t>
            </a:r>
            <a:endParaRPr sz="1800"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725" y="1208400"/>
            <a:ext cx="22479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Preamble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29325" y="2078875"/>
            <a:ext cx="7187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Load Kali (let us know if you need a copy)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Install the mana toolkit, </a:t>
            </a:r>
            <a:r>
              <a:rPr lang="en"/>
              <a:t>nm-connection-editor &amp; responder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sudo apt-get install mana-toolkit nm-connection-editor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clone https://github.com/SpiderLabs/Responder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During the </a:t>
            </a:r>
            <a:r>
              <a:rPr lang="en"/>
              <a:t> demo there’ll be a heap of traffic. To deconflict, only transmit when your laptop is on the “pad”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driven this talk? 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29450" y="2078875"/>
            <a:ext cx="4153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keeps thinking wireless in the context of client/server &amp; crypto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There's</a:t>
            </a:r>
            <a:r>
              <a:rPr lang="en"/>
              <a:t> “2-way” attack surface that we’re paying off.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People make honest mistakes, thinking that tools do everything (sorry Chad) 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874" y="1933112"/>
            <a:ext cx="3521500" cy="71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short intro to wireless &amp; wireless security concepts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wireless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Wireless communication is any form of communication transfer between two points that are not physically connected. 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975" y="2228600"/>
            <a:ext cx="3340875" cy="15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attacks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Capture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Direction find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Replay 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Impersonate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Deny 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300" y="2236625"/>
            <a:ext cx="32385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