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1" r:id="rId4"/>
    <p:sldId id="264" r:id="rId5"/>
    <p:sldId id="260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7" autoAdjust="0"/>
    <p:restoredTop sz="94660"/>
  </p:normalViewPr>
  <p:slideViewPr>
    <p:cSldViewPr>
      <p:cViewPr varScale="1">
        <p:scale>
          <a:sx n="117" d="100"/>
          <a:sy n="117" d="100"/>
        </p:scale>
        <p:origin x="16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Bin Oh" userId="d63129ad169858bd" providerId="LiveId" clId="{D61D345C-2DF0-4DF0-8A72-A1E45ECEAD93}"/>
    <pc:docChg chg="undo custSel addSld modSld">
      <pc:chgData name="HyeBin Oh" userId="d63129ad169858bd" providerId="LiveId" clId="{D61D345C-2DF0-4DF0-8A72-A1E45ECEAD93}" dt="2017-12-25T06:39:19.145" v="2622" actId="20577"/>
      <pc:docMkLst>
        <pc:docMk/>
      </pc:docMkLst>
      <pc:sldChg chg="modSp">
        <pc:chgData name="HyeBin Oh" userId="d63129ad169858bd" providerId="LiveId" clId="{D61D345C-2DF0-4DF0-8A72-A1E45ECEAD93}" dt="2017-12-25T05:34:40.741" v="96" actId="20577"/>
        <pc:sldMkLst>
          <pc:docMk/>
          <pc:sldMk cId="3417470655" sldId="256"/>
        </pc:sldMkLst>
        <pc:spChg chg="mod">
          <ac:chgData name="HyeBin Oh" userId="d63129ad169858bd" providerId="LiveId" clId="{D61D345C-2DF0-4DF0-8A72-A1E45ECEAD93}" dt="2017-12-25T05:34:40.741" v="96" actId="20577"/>
          <ac:spMkLst>
            <pc:docMk/>
            <pc:sldMk cId="3417470655" sldId="256"/>
            <ac:spMk id="2" creationId="{00000000-0000-0000-0000-000000000000}"/>
          </ac:spMkLst>
        </pc:spChg>
        <pc:spChg chg="mod">
          <ac:chgData name="HyeBin Oh" userId="d63129ad169858bd" providerId="LiveId" clId="{D61D345C-2DF0-4DF0-8A72-A1E45ECEAD93}" dt="2017-12-25T05:34:30.209" v="50" actId="20577"/>
          <ac:spMkLst>
            <pc:docMk/>
            <pc:sldMk cId="3417470655" sldId="256"/>
            <ac:spMk id="3" creationId="{00000000-0000-0000-0000-000000000000}"/>
          </ac:spMkLst>
        </pc:spChg>
      </pc:sldChg>
      <pc:sldChg chg="modSp">
        <pc:chgData name="HyeBin Oh" userId="d63129ad169858bd" providerId="LiveId" clId="{D61D345C-2DF0-4DF0-8A72-A1E45ECEAD93}" dt="2017-12-25T05:39:26.052" v="118" actId="20577"/>
        <pc:sldMkLst>
          <pc:docMk/>
          <pc:sldMk cId="2070226829" sldId="258"/>
        </pc:sldMkLst>
        <pc:spChg chg="mod">
          <ac:chgData name="HyeBin Oh" userId="d63129ad169858bd" providerId="LiveId" clId="{D61D345C-2DF0-4DF0-8A72-A1E45ECEAD93}" dt="2017-12-25T05:39:26.052" v="118" actId="20577"/>
          <ac:spMkLst>
            <pc:docMk/>
            <pc:sldMk cId="2070226829" sldId="258"/>
            <ac:spMk id="3" creationId="{00000000-0000-0000-0000-000000000000}"/>
          </ac:spMkLst>
        </pc:spChg>
      </pc:sldChg>
      <pc:sldChg chg="modSp">
        <pc:chgData name="HyeBin Oh" userId="d63129ad169858bd" providerId="LiveId" clId="{D61D345C-2DF0-4DF0-8A72-A1E45ECEAD93}" dt="2017-12-25T06:39:19.145" v="2622" actId="20577"/>
        <pc:sldMkLst>
          <pc:docMk/>
          <pc:sldMk cId="1957322335" sldId="260"/>
        </pc:sldMkLst>
        <pc:graphicFrameChg chg="mod modGraphic">
          <ac:chgData name="HyeBin Oh" userId="d63129ad169858bd" providerId="LiveId" clId="{D61D345C-2DF0-4DF0-8A72-A1E45ECEAD93}" dt="2017-12-25T06:39:19.145" v="2622" actId="20577"/>
          <ac:graphicFrameMkLst>
            <pc:docMk/>
            <pc:sldMk cId="1957322335" sldId="260"/>
            <ac:graphicFrameMk id="6" creationId="{00000000-0000-0000-0000-000000000000}"/>
          </ac:graphicFrameMkLst>
        </pc:graphicFrameChg>
      </pc:sldChg>
      <pc:sldChg chg="addSp delSp modSp">
        <pc:chgData name="HyeBin Oh" userId="d63129ad169858bd" providerId="LiveId" clId="{D61D345C-2DF0-4DF0-8A72-A1E45ECEAD93}" dt="2017-12-25T06:24:09.804" v="1287" actId="1076"/>
        <pc:sldMkLst>
          <pc:docMk/>
          <pc:sldMk cId="3613316184" sldId="261"/>
        </pc:sldMkLst>
        <pc:spChg chg="mod">
          <ac:chgData name="HyeBin Oh" userId="d63129ad169858bd" providerId="LiveId" clId="{D61D345C-2DF0-4DF0-8A72-A1E45ECEAD93}" dt="2017-12-25T06:24:06.461" v="1286" actId="20577"/>
          <ac:spMkLst>
            <pc:docMk/>
            <pc:sldMk cId="3613316184" sldId="261"/>
            <ac:spMk id="3" creationId="{00000000-0000-0000-0000-000000000000}"/>
          </ac:spMkLst>
        </pc:spChg>
        <pc:spChg chg="add del mod">
          <ac:chgData name="HyeBin Oh" userId="d63129ad169858bd" providerId="LiveId" clId="{D61D345C-2DF0-4DF0-8A72-A1E45ECEAD93}" dt="2017-12-25T05:53:49.963" v="340" actId="478"/>
          <ac:spMkLst>
            <pc:docMk/>
            <pc:sldMk cId="3613316184" sldId="261"/>
            <ac:spMk id="9" creationId="{6D623E94-0246-4A6F-9009-9630C62D404A}"/>
          </ac:spMkLst>
        </pc:spChg>
        <pc:picChg chg="add del mod">
          <ac:chgData name="HyeBin Oh" userId="d63129ad169858bd" providerId="LiveId" clId="{D61D345C-2DF0-4DF0-8A72-A1E45ECEAD93}" dt="2017-12-25T05:36:47.871" v="102" actId="478"/>
          <ac:picMkLst>
            <pc:docMk/>
            <pc:sldMk cId="3613316184" sldId="261"/>
            <ac:picMk id="5" creationId="{70CB583B-C1C1-4B83-AA79-508955877D0E}"/>
          </ac:picMkLst>
        </pc:picChg>
        <pc:picChg chg="add mod">
          <ac:chgData name="HyeBin Oh" userId="d63129ad169858bd" providerId="LiveId" clId="{D61D345C-2DF0-4DF0-8A72-A1E45ECEAD93}" dt="2017-12-25T06:24:09.804" v="1287" actId="1076"/>
          <ac:picMkLst>
            <pc:docMk/>
            <pc:sldMk cId="3613316184" sldId="261"/>
            <ac:picMk id="7" creationId="{D772AB52-9533-4C52-B085-3F9CEED3979A}"/>
          </ac:picMkLst>
        </pc:picChg>
        <pc:picChg chg="add del mod">
          <ac:chgData name="HyeBin Oh" userId="d63129ad169858bd" providerId="LiveId" clId="{D61D345C-2DF0-4DF0-8A72-A1E45ECEAD93}" dt="2017-12-25T06:14:56.572" v="1067" actId="478"/>
          <ac:picMkLst>
            <pc:docMk/>
            <pc:sldMk cId="3613316184" sldId="261"/>
            <ac:picMk id="8" creationId="{1ADADB6A-EF46-48B7-A41B-3A9156F02B00}"/>
          </ac:picMkLst>
        </pc:picChg>
      </pc:sldChg>
      <pc:sldChg chg="delSp modSp add delAnim">
        <pc:chgData name="HyeBin Oh" userId="d63129ad169858bd" providerId="LiveId" clId="{D61D345C-2DF0-4DF0-8A72-A1E45ECEAD93}" dt="2017-12-25T06:24:03.119" v="1274" actId="1076"/>
        <pc:sldMkLst>
          <pc:docMk/>
          <pc:sldMk cId="421350623" sldId="264"/>
        </pc:sldMkLst>
        <pc:spChg chg="mod">
          <ac:chgData name="HyeBin Oh" userId="d63129ad169858bd" providerId="LiveId" clId="{D61D345C-2DF0-4DF0-8A72-A1E45ECEAD93}" dt="2017-12-25T06:24:02.880" v="1273" actId="20577"/>
          <ac:spMkLst>
            <pc:docMk/>
            <pc:sldMk cId="421350623" sldId="264"/>
            <ac:spMk id="3" creationId="{00000000-0000-0000-0000-000000000000}"/>
          </ac:spMkLst>
        </pc:spChg>
        <pc:picChg chg="del">
          <ac:chgData name="HyeBin Oh" userId="d63129ad169858bd" providerId="LiveId" clId="{D61D345C-2DF0-4DF0-8A72-A1E45ECEAD93}" dt="2017-12-25T06:14:59.587" v="1068" actId="478"/>
          <ac:picMkLst>
            <pc:docMk/>
            <pc:sldMk cId="421350623" sldId="264"/>
            <ac:picMk id="7" creationId="{D772AB52-9533-4C52-B085-3F9CEED3979A}"/>
          </ac:picMkLst>
        </pc:picChg>
        <pc:picChg chg="mod">
          <ac:chgData name="HyeBin Oh" userId="d63129ad169858bd" providerId="LiveId" clId="{D61D345C-2DF0-4DF0-8A72-A1E45ECEAD93}" dt="2017-12-25T06:24:03.119" v="1274" actId="1076"/>
          <ac:picMkLst>
            <pc:docMk/>
            <pc:sldMk cId="421350623" sldId="264"/>
            <ac:picMk id="8" creationId="{1ADADB6A-EF46-48B7-A41B-3A9156F02B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December 25, 2017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600" u="sng" dirty="0"/>
              <a:t>전자</a:t>
            </a:r>
            <a:r>
              <a:rPr lang="en-US" altLang="ko-KR" sz="1600" u="sng" dirty="0"/>
              <a:t>HW</a:t>
            </a:r>
            <a:r>
              <a:rPr lang="ko-KR" altLang="en-US" sz="1600" u="sng" dirty="0"/>
              <a:t>설계 </a:t>
            </a:r>
            <a:r>
              <a:rPr lang="en-US" altLang="ko-KR" sz="1600" u="sng" dirty="0"/>
              <a:t>– </a:t>
            </a:r>
            <a:r>
              <a:rPr lang="ko-KR" altLang="en-US" sz="1600" u="sng" dirty="0"/>
              <a:t>설계과제</a:t>
            </a:r>
            <a:br>
              <a:rPr lang="en-US" altLang="ko-KR" dirty="0"/>
            </a:br>
            <a:r>
              <a:rPr lang="ko-KR" altLang="en-US" dirty="0" err="1"/>
              <a:t>가스벨브</a:t>
            </a:r>
            <a:r>
              <a:rPr lang="ko-KR" altLang="en-US" dirty="0"/>
              <a:t> 안전제어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이민호</a:t>
            </a:r>
            <a:r>
              <a:rPr lang="en-US" altLang="ko-KR" sz="2000" dirty="0"/>
              <a:t>(20111111), </a:t>
            </a:r>
            <a:r>
              <a:rPr lang="ko-KR" altLang="en-US" sz="2000" dirty="0" err="1"/>
              <a:t>임찬영</a:t>
            </a:r>
            <a:r>
              <a:rPr lang="en-US" altLang="ko-KR" sz="2000" dirty="0"/>
              <a:t>(20111112), </a:t>
            </a:r>
            <a:r>
              <a:rPr lang="ko-KR" altLang="en-US" sz="2000" dirty="0"/>
              <a:t>오혜빈</a:t>
            </a:r>
            <a:r>
              <a:rPr lang="en-US" altLang="ko-KR" sz="2000" dirty="0"/>
              <a:t>(2015124129)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74706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설계의 동기</a:t>
            </a:r>
            <a:r>
              <a:rPr lang="en-US" altLang="ko-KR" dirty="0"/>
              <a:t> </a:t>
            </a:r>
            <a:r>
              <a:rPr lang="ko-KR" altLang="en-US" dirty="0"/>
              <a:t>및 배경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설계 목표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ko-KR" dirty="0"/>
              <a:t>수행하고자 하는 기능은</a:t>
            </a:r>
            <a:r>
              <a:rPr lang="en-US" altLang="ko-KR" dirty="0"/>
              <a:t> C</a:t>
            </a:r>
            <a:r>
              <a:rPr lang="ko-KR" altLang="ko-KR" dirty="0"/>
              <a:t>언어를 사용하여 구현을 기본으로 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발표 자료는 본 </a:t>
            </a:r>
            <a:r>
              <a:rPr lang="en-US" altLang="ko-KR" dirty="0"/>
              <a:t>PPT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/>
              <a:t>을 사용해서</a:t>
            </a:r>
            <a:r>
              <a:rPr lang="en-US" altLang="ko-KR" dirty="0"/>
              <a:t> </a:t>
            </a:r>
            <a:r>
              <a:rPr lang="ko-KR" altLang="en-US" dirty="0"/>
              <a:t>작성 요령 부분을 삭제하고 작성함</a:t>
            </a:r>
            <a:endParaRPr lang="en-US" altLang="ko-KR" dirty="0"/>
          </a:p>
          <a:p>
            <a:r>
              <a:rPr lang="ko-KR" altLang="en-US" dirty="0"/>
              <a:t>발표 시간은 </a:t>
            </a:r>
            <a:r>
              <a:rPr lang="en-US" altLang="ko-KR" dirty="0"/>
              <a:t>8</a:t>
            </a:r>
            <a:r>
              <a:rPr lang="ko-KR" altLang="en-US" dirty="0"/>
              <a:t>분</a:t>
            </a:r>
            <a:r>
              <a:rPr lang="en-US" altLang="ko-KR" dirty="0"/>
              <a:t>, PPT 8</a:t>
            </a:r>
            <a:r>
              <a:rPr lang="ko-KR" altLang="en-US" dirty="0"/>
              <a:t>장 이내 </a:t>
            </a:r>
            <a:r>
              <a:rPr lang="en-US" altLang="ko-KR" dirty="0"/>
              <a:t>(</a:t>
            </a:r>
            <a:r>
              <a:rPr lang="ko-KR" altLang="en-US" dirty="0"/>
              <a:t>표지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2268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2220" y="752584"/>
            <a:ext cx="8928992" cy="5352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Interval</a:t>
            </a:r>
            <a:r>
              <a:rPr lang="ko-KR" altLang="en-US" dirty="0"/>
              <a:t> </a:t>
            </a:r>
            <a:r>
              <a:rPr lang="en-US" altLang="ko-KR" dirty="0"/>
              <a:t>timer,</a:t>
            </a:r>
            <a:r>
              <a:rPr lang="ko-KR" altLang="en-US" dirty="0"/>
              <a:t> </a:t>
            </a:r>
            <a:r>
              <a:rPr lang="en-US" altLang="ko-KR" dirty="0"/>
              <a:t>second</a:t>
            </a:r>
            <a:r>
              <a:rPr lang="ko-KR" altLang="en-US" dirty="0"/>
              <a:t> </a:t>
            </a:r>
            <a:r>
              <a:rPr lang="en-US" altLang="ko-KR" dirty="0"/>
              <a:t>interval</a:t>
            </a:r>
            <a:r>
              <a:rPr lang="ko-KR" altLang="en-US" dirty="0"/>
              <a:t> </a:t>
            </a:r>
            <a:r>
              <a:rPr lang="en-US" altLang="ko-KR" dirty="0"/>
              <a:t>timer, pushbutton, </a:t>
            </a:r>
            <a:r>
              <a:rPr lang="en-US" altLang="ko-KR" dirty="0" err="1"/>
              <a:t>vga</a:t>
            </a:r>
            <a:r>
              <a:rPr lang="en-US" altLang="ko-KR" dirty="0"/>
              <a:t>, hex, slider switch, ps/2 port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타이머 구현</a:t>
            </a:r>
            <a:endParaRPr lang="en-US" altLang="ko-KR" dirty="0"/>
          </a:p>
          <a:p>
            <a:pPr lvl="1"/>
            <a:r>
              <a:rPr lang="en-US" altLang="ko-KR" dirty="0"/>
              <a:t>Interval timer</a:t>
            </a:r>
            <a:r>
              <a:rPr lang="ko-KR" altLang="en-US" dirty="0"/>
              <a:t> </a:t>
            </a:r>
            <a:r>
              <a:rPr lang="en-US" altLang="ko-KR" dirty="0"/>
              <a:t>interrupt</a:t>
            </a:r>
            <a:r>
              <a:rPr lang="ko-KR" altLang="en-US" dirty="0"/>
              <a:t>방식으로 사용</a:t>
            </a:r>
            <a:endParaRPr lang="en-US" altLang="ko-KR" dirty="0"/>
          </a:p>
          <a:p>
            <a:r>
              <a:rPr lang="en-US" altLang="ko-KR" dirty="0"/>
              <a:t>Hex</a:t>
            </a:r>
            <a:r>
              <a:rPr lang="ko-KR" altLang="en-US" dirty="0"/>
              <a:t>  </a:t>
            </a:r>
            <a:r>
              <a:rPr lang="en-US" altLang="ko-KR" dirty="0"/>
              <a:t>display</a:t>
            </a:r>
          </a:p>
          <a:p>
            <a:r>
              <a:rPr lang="en-US" altLang="ko-KR" dirty="0" err="1"/>
              <a:t>Gpio</a:t>
            </a:r>
            <a:r>
              <a:rPr lang="en-US" altLang="ko-KR" dirty="0"/>
              <a:t> </a:t>
            </a:r>
            <a:r>
              <a:rPr lang="ko-KR" altLang="en-US" dirty="0"/>
              <a:t>연결을 통해 </a:t>
            </a:r>
            <a:r>
              <a:rPr lang="ko-KR" altLang="en-US" dirty="0" err="1"/>
              <a:t>외부모듈</a:t>
            </a:r>
            <a:r>
              <a:rPr lang="ko-KR" altLang="en-US" dirty="0"/>
              <a:t> 제어</a:t>
            </a:r>
            <a:endParaRPr lang="en-US" altLang="ko-KR" dirty="0"/>
          </a:p>
          <a:p>
            <a:pPr lvl="1"/>
            <a:r>
              <a:rPr lang="en-US" altLang="ko-KR" dirty="0"/>
              <a:t>Flame sensor, gas sensor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ko-KR" altLang="en-US" dirty="0" err="1"/>
              <a:t>센서의값을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1"/>
            <a:r>
              <a:rPr lang="en-US" altLang="ko-KR" dirty="0"/>
              <a:t>servo motor-</a:t>
            </a:r>
            <a:r>
              <a:rPr lang="en-US" altLang="ko-KR" dirty="0" err="1"/>
              <a:t>pwm</a:t>
            </a:r>
            <a:r>
              <a:rPr lang="ko-KR" altLang="en-US" dirty="0"/>
              <a:t> </a:t>
            </a:r>
            <a:r>
              <a:rPr lang="en-US" altLang="ko-KR" dirty="0"/>
              <a:t>pulse</a:t>
            </a:r>
            <a:r>
              <a:rPr lang="ko-KR" altLang="en-US" dirty="0"/>
              <a:t>로 </a:t>
            </a:r>
            <a:r>
              <a:rPr lang="en-US" altLang="ko-KR" dirty="0"/>
              <a:t>control,</a:t>
            </a:r>
          </a:p>
          <a:p>
            <a:pPr lvl="1"/>
            <a:r>
              <a:rPr lang="en-US" altLang="ko-KR" dirty="0"/>
              <a:t>buzzer</a:t>
            </a:r>
          </a:p>
          <a:p>
            <a:r>
              <a:rPr lang="ko-KR" altLang="en-US" dirty="0"/>
              <a:t>모니터 출력</a:t>
            </a:r>
            <a:endParaRPr lang="en-US" altLang="ko-KR" dirty="0"/>
          </a:p>
          <a:p>
            <a:pPr lvl="1"/>
            <a:r>
              <a:rPr lang="en-US" altLang="ko-KR" dirty="0"/>
              <a:t>Character buffer, pixel buffer </a:t>
            </a:r>
            <a:r>
              <a:rPr lang="ko-KR" altLang="en-US" dirty="0"/>
              <a:t>이용</a:t>
            </a:r>
            <a:endParaRPr lang="en-US" altLang="ko-KR" dirty="0"/>
          </a:p>
          <a:p>
            <a:r>
              <a:rPr lang="en-US" altLang="ko-KR" dirty="0"/>
              <a:t>Slider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를 이용하여 세부기능 </a:t>
            </a:r>
            <a:r>
              <a:rPr lang="en-US" altLang="ko-KR" dirty="0"/>
              <a:t>control</a:t>
            </a:r>
          </a:p>
          <a:p>
            <a:pPr lvl="1"/>
            <a:r>
              <a:rPr lang="ko-KR" altLang="en-US" dirty="0"/>
              <a:t>현재시간</a:t>
            </a:r>
            <a:r>
              <a:rPr lang="en-US" altLang="ko-KR" dirty="0"/>
              <a:t>/</a:t>
            </a:r>
            <a:r>
              <a:rPr lang="ko-KR" altLang="en-US" dirty="0"/>
              <a:t>타이머 </a:t>
            </a:r>
            <a:r>
              <a:rPr lang="en-US" altLang="ko-KR" dirty="0"/>
              <a:t>setup switch, </a:t>
            </a:r>
            <a:r>
              <a:rPr lang="ko-KR" altLang="en-US" dirty="0"/>
              <a:t>경고해제</a:t>
            </a:r>
            <a:r>
              <a:rPr lang="en-US" altLang="ko-KR" dirty="0"/>
              <a:t>, </a:t>
            </a:r>
            <a:r>
              <a:rPr lang="ko-KR" altLang="en-US" dirty="0"/>
              <a:t>모터제어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PS/2 port</a:t>
            </a:r>
            <a:r>
              <a:rPr lang="ko-KR" altLang="en-US" dirty="0"/>
              <a:t>를 이용한 키보드 입력으로 메모 구현</a:t>
            </a:r>
            <a:endParaRPr lang="en-US" altLang="ko-KR" dirty="0"/>
          </a:p>
          <a:p>
            <a:r>
              <a:rPr lang="ko-KR" altLang="en-US" dirty="0"/>
              <a:t>현재 시간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72AB52-9533-4C52-B085-3F9CEED39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61200"/>
            <a:ext cx="379839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6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함수내의 </a:t>
            </a:r>
            <a:r>
              <a:rPr lang="en-US" altLang="ko-KR" dirty="0"/>
              <a:t>routine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DADB6A-EF46-48B7-A41B-3A9156F02B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3938"/>
            <a:ext cx="4176464" cy="4891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506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수업시간에 배운 요소 기술 및 지식이 본 설계의 목적을 부합시키기 위해 어떻게 사용되었는지를 구체적이고 명료하게 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44202"/>
              </p:ext>
            </p:extLst>
          </p:nvPr>
        </p:nvGraphicFramePr>
        <p:xfrm>
          <a:off x="395536" y="1615837"/>
          <a:ext cx="8424936" cy="49618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요소 기술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도입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적절성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자체평가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100%)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Interrupt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Interval timer, key, PS/2 port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Interval Timer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Interval timer</a:t>
                      </a:r>
                      <a:r>
                        <a:rPr lang="ko-KR" altLang="en-US" sz="1400" dirty="0"/>
                        <a:t>로 </a:t>
                      </a:r>
                      <a:r>
                        <a:rPr lang="en-US" altLang="ko-KR" sz="1400" dirty="0"/>
                        <a:t>stopwatch timer, </a:t>
                      </a:r>
                      <a:r>
                        <a:rPr lang="ko-KR" altLang="en-US" sz="1400" dirty="0"/>
                        <a:t>현재시간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Second interval timer</a:t>
                      </a:r>
                      <a:r>
                        <a:rPr lang="ko-KR" altLang="en-US" sz="1400" dirty="0"/>
                        <a:t>로 </a:t>
                      </a:r>
                      <a:r>
                        <a:rPr lang="en-US" altLang="ko-KR" sz="1400" dirty="0" err="1"/>
                        <a:t>delay_T</a:t>
                      </a:r>
                      <a:r>
                        <a:rPr lang="ko-KR" altLang="en-US" sz="1400" dirty="0"/>
                        <a:t>함수를 구현해서  </a:t>
                      </a:r>
                      <a:r>
                        <a:rPr lang="en-US" altLang="ko-KR" sz="1400" dirty="0"/>
                        <a:t>PWM pulse </a:t>
                      </a:r>
                      <a:r>
                        <a:rPr lang="ko-KR" altLang="en-US" sz="1400" dirty="0"/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Video Port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Character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buffer</a:t>
                      </a:r>
                      <a:r>
                        <a:rPr lang="ko-KR" altLang="en-US" sz="1400" dirty="0"/>
                        <a:t>로 문자열 출력</a:t>
                      </a:r>
                      <a:r>
                        <a:rPr lang="en-US" altLang="ko-KR" sz="1400" dirty="0"/>
                        <a:t>, pixel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buffe</a:t>
                      </a:r>
                      <a:r>
                        <a:rPr lang="ko-KR" altLang="en-US" sz="1400" dirty="0"/>
                        <a:t>로 </a:t>
                      </a:r>
                      <a:r>
                        <a:rPr lang="en-US" altLang="ko-KR" sz="1400" dirty="0"/>
                        <a:t>stopwatch,</a:t>
                      </a:r>
                      <a:r>
                        <a:rPr lang="ko-KR" altLang="en-US" sz="1400" dirty="0"/>
                        <a:t>현재시간의 숫자 출력</a:t>
                      </a:r>
                      <a:r>
                        <a:rPr lang="en-US" altLang="ko-KR" sz="1400" dirty="0"/>
                        <a:t>, double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buffering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Handling</a:t>
                      </a:r>
                      <a:r>
                        <a:rPr lang="en-US" altLang="ko-KR" sz="1400" baseline="0" dirty="0"/>
                        <a:t> of Other Peripherals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Keyboard</a:t>
                      </a:r>
                      <a:r>
                        <a:rPr lang="ko-KR" altLang="en-US" sz="1400" dirty="0"/>
                        <a:t>를 </a:t>
                      </a:r>
                      <a:r>
                        <a:rPr lang="en-US" altLang="ko-KR" sz="1400" dirty="0"/>
                        <a:t>PS/2 port</a:t>
                      </a:r>
                      <a:r>
                        <a:rPr lang="ko-KR" altLang="en-US" sz="1400" dirty="0"/>
                        <a:t> 와 연결하여 </a:t>
                      </a:r>
                      <a:r>
                        <a:rPr lang="en-US" altLang="ko-KR" sz="1400" dirty="0"/>
                        <a:t>interrupt</a:t>
                      </a:r>
                      <a:r>
                        <a:rPr lang="ko-KR" altLang="en-US" sz="1400" dirty="0"/>
                        <a:t>방식으로 문자를 </a:t>
                      </a:r>
                      <a:r>
                        <a:rPr lang="ko-KR" altLang="en-US" sz="1400" dirty="0" err="1"/>
                        <a:t>입력받았다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이를 통해 메모기능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GPIO</a:t>
                      </a:r>
                      <a:r>
                        <a:rPr lang="ko-KR" altLang="en-US" sz="1400" dirty="0"/>
                        <a:t>를 이용하여 </a:t>
                      </a:r>
                      <a:r>
                        <a:rPr lang="ko-KR" altLang="en-US" sz="1400" dirty="0" err="1"/>
                        <a:t>외부모듈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센서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모터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버저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연결하여 사용함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HEX</a:t>
                      </a:r>
                      <a:r>
                        <a:rPr lang="ko-KR" altLang="en-US" sz="1400" dirty="0"/>
                        <a:t>에 </a:t>
                      </a:r>
                      <a:r>
                        <a:rPr lang="en-US" altLang="ko-KR" sz="1400" dirty="0"/>
                        <a:t>stopwatch, </a:t>
                      </a:r>
                      <a:r>
                        <a:rPr lang="ko-KR" altLang="en-US" sz="1400" dirty="0"/>
                        <a:t>현재시간을 </a:t>
                      </a:r>
                      <a:r>
                        <a:rPr lang="en-US" altLang="ko-KR" sz="1400" dirty="0"/>
                        <a:t>display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Slider witch- </a:t>
                      </a:r>
                      <a:r>
                        <a:rPr lang="ko-KR" altLang="en-US" sz="1400" dirty="0"/>
                        <a:t>시스템의 세부기능을 </a:t>
                      </a:r>
                      <a:r>
                        <a:rPr lang="en-US" altLang="ko-KR" sz="1400"/>
                        <a:t>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3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Etc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Flame sensor-output</a:t>
                      </a:r>
                      <a:r>
                        <a:rPr lang="ko-KR" altLang="en-US" sz="1400" dirty="0"/>
                        <a:t>값을 활용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Gas sensor-output</a:t>
                      </a:r>
                      <a:r>
                        <a:rPr lang="ko-KR" altLang="en-US" sz="1400" dirty="0"/>
                        <a:t>값을 활용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Servo motor-PWM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pulse</a:t>
                      </a:r>
                      <a:r>
                        <a:rPr lang="ko-KR" altLang="en-US" sz="1400" dirty="0"/>
                        <a:t>로 각도 제어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Buzzer- </a:t>
                      </a:r>
                      <a:r>
                        <a:rPr lang="ko-KR" altLang="en-US" sz="1400" dirty="0"/>
                        <a:t>경고음 출력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3223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전체 설계 목표를 </a:t>
            </a:r>
            <a:r>
              <a:rPr lang="en-US" altLang="ko-KR" dirty="0"/>
              <a:t>5</a:t>
            </a:r>
            <a:r>
              <a:rPr lang="ko-KR" altLang="en-US" dirty="0"/>
              <a:t>가지 내외로 세분화함</a:t>
            </a:r>
            <a:endParaRPr lang="en-US" altLang="ko-KR" dirty="0"/>
          </a:p>
          <a:p>
            <a:r>
              <a:rPr lang="ko-KR" altLang="en-US" dirty="0"/>
              <a:t>각 설계 목표 별 완성도를 정량적으로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49524"/>
              </p:ext>
            </p:extLst>
          </p:nvPr>
        </p:nvGraphicFramePr>
        <p:xfrm>
          <a:off x="395536" y="1916830"/>
          <a:ext cx="8496944" cy="44645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설계 목표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가중치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완성도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자체 평가</a:t>
                      </a:r>
                      <a:r>
                        <a:rPr lang="en-US" altLang="ko-KR" sz="1400" dirty="0"/>
                        <a:t>, 100%)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623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623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623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623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623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82"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ko-KR" altLang="en-US" sz="1400" dirty="0"/>
                        <a:t>가중치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완성도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5565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토의 및 역할 분담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토의 사항 </a:t>
            </a:r>
            <a:endParaRPr lang="en-US" altLang="ko-KR" dirty="0"/>
          </a:p>
          <a:p>
            <a:pPr lvl="1"/>
            <a:r>
              <a:rPr lang="en-US" altLang="ko-KR" dirty="0"/>
              <a:t>…………..</a:t>
            </a:r>
          </a:p>
          <a:p>
            <a:pPr lvl="1"/>
            <a:r>
              <a:rPr lang="en-US" altLang="ko-KR" dirty="0"/>
              <a:t>…………..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역할 분담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47182"/>
              </p:ext>
            </p:extLst>
          </p:nvPr>
        </p:nvGraphicFramePr>
        <p:xfrm>
          <a:off x="395536" y="4005064"/>
          <a:ext cx="8424936" cy="18168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김영일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김영이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김영삼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8485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시연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본 슬라이드에 동영상으로 삽입</a:t>
            </a:r>
            <a:endParaRPr lang="en-US" altLang="ko-KR" dirty="0"/>
          </a:p>
          <a:p>
            <a:r>
              <a:rPr lang="ko-KR" altLang="en-US" dirty="0"/>
              <a:t>추가적으로</a:t>
            </a:r>
            <a:r>
              <a:rPr lang="en-US" altLang="ko-KR" dirty="0"/>
              <a:t> </a:t>
            </a:r>
            <a:r>
              <a:rPr lang="ko-KR" altLang="en-US" dirty="0"/>
              <a:t>발표 시에 시연함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65037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4_3_new.potx" id="{5152B186-BF38-4D46-9D34-2A2795BFE384}" vid="{F951E19C-3E9B-4660-8B61-89312215F3B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template_4_3_new</Template>
  <TotalTime>110</TotalTime>
  <Words>378</Words>
  <Application>Microsoft Office PowerPoint</Application>
  <PresentationFormat>화면 슬라이드 쇼(4:3)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Tahoma</vt:lpstr>
      <vt:lpstr>Times New Roman</vt:lpstr>
      <vt:lpstr>Wingdings</vt:lpstr>
      <vt:lpstr>Wingdings 3</vt:lpstr>
      <vt:lpstr>Template</vt:lpstr>
      <vt:lpstr>전자HW설계 – 설계과제 가스벨브 안전제어 시스템</vt:lpstr>
      <vt:lpstr>설계 개요</vt:lpstr>
      <vt:lpstr>설계 내용</vt:lpstr>
      <vt:lpstr>설계 내용</vt:lpstr>
      <vt:lpstr>설계 기술</vt:lpstr>
      <vt:lpstr>완성도</vt:lpstr>
      <vt:lpstr>토의 및 역할 분담</vt:lpstr>
      <vt:lpstr>결과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전자HW설계 – 설계과제 설계 제목</dc:title>
  <dc:creator>Tae-Hwan Kim</dc:creator>
  <cp:lastModifiedBy>HyeBin Oh</cp:lastModifiedBy>
  <cp:revision>34</cp:revision>
  <dcterms:created xsi:type="dcterms:W3CDTF">2015-11-09T08:14:49Z</dcterms:created>
  <dcterms:modified xsi:type="dcterms:W3CDTF">2017-12-25T06:39:26Z</dcterms:modified>
</cp:coreProperties>
</file>