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EBC"/>
    <a:srgbClr val="FEF5EC"/>
    <a:srgbClr val="D6D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84DA-51CF-4A1E-DFFD-88BB72B86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F5A249-849C-82B1-952C-4626FA49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439E7-24AF-877C-75B8-F3FDD161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3C0EE-1AFC-C0FE-81A6-EAD16D9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18F3E-DCA4-4842-9584-A18D781F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3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3937-7C20-6289-3973-788C96EF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17EE18-D6AD-D5B3-24BC-CC9F9706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80214-7936-A948-C998-D90CD5CD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2F20A-792D-7C9A-14AE-0BD48C3F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ABA60-FD1F-8BF6-198E-383625E3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8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081DC-E3ED-41FB-B781-B0CB6B785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462CD-5B16-CA6A-25EE-D3CB41AD1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B3082-A71A-6987-B1B2-2AA486A3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25D9B-F649-B32B-7BA7-9C61133F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0EB8-5F9E-8327-D92E-75E042FE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8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0C5B0-EF83-50EC-CC68-D621B4A5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73B1E-BA55-616A-FA37-FE6C1165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572A4-1044-9638-E2EF-CB203490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65D1C-6485-ECB9-783C-57516504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BEF70-C435-0973-E7E2-646C6B00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1E8E3-4251-C066-2DAA-74FE5F74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824ED-4FDF-8CCA-0C48-A0DE64F1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8F72F-76A8-A63F-7530-49BF5A4B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09937-A6CC-35B9-9015-91C531EC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2C49C-2772-1C87-A46E-ED00A0E1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6889A-DE3D-8961-BDE1-914A4B14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05C94-2974-F236-D212-1FBD5F715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E3391-8EA6-BCBE-497F-3799DCA2B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8A144-7426-9245-74C8-00D6F7B0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65DC9-9DC9-DC6E-87E9-C78EDCBF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41BC4-5D72-A02B-15DD-2230CC9E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3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6B035-CADD-78F0-A1A3-AE4428CB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8E0553-2944-C05B-36AA-581BF6FB5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9621-CCD4-18F9-B1DF-2DF674FD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54F91-DAD1-0681-F19E-6D6678D0D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EFE70F-7EC5-A98E-4B54-28BA4DB3A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A8C150-C2C5-457E-5016-FE10D993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06D6D0-F970-0345-D744-D15ADFBA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095A3B-F26C-A78F-5527-1B8F1390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6B54E-4DE9-F1E9-9247-019CFA6F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14930A-EB70-5885-9B89-40045CF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F2675-57D6-5BDB-9446-0BE8F19E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3D5D77-9FBE-F5B4-8472-A6234A50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6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9727C8-177F-18D7-EEF8-F12399CB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C21B16-A16F-FD42-D5E0-A4C90C03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741F8-291B-1C7E-42B0-1C852BE1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9009-CE3F-071C-5753-143BBC82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87E8-CD2C-F464-AD7E-B78B2F2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24EEF-87D6-DE67-EADF-0E10156F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5D6AE-089E-D302-2788-38DEA07F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5E312-A152-B6FE-6CED-32AF4A46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35D12-FE54-6543-0CB0-6F904464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6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49BFD-E3F4-322B-A45C-3117503A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08498-455A-EC5F-FA87-5C2D8CC58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8ACDF-6671-F4C0-EFB3-8C6D9F43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E56E9-B111-7D31-559E-75036BE7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541B2-0AF1-4B59-B90A-2CFE212B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855CD-5349-54A7-B9BF-0C86889D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25B129-EEC7-AB95-F328-9E7BB8D6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BD3FC-1EA4-E80B-BDDA-2CC029E3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5A32E-BF40-999B-B81A-36D2AC938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F38F-7976-4EFB-92AB-4427E598CC9F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E201E-F9D5-3379-84DB-8EC9BF404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4C663-7284-A0E7-EE49-FAB37F753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B7565-5DA8-4281-95BA-6B094ABFB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75693A-46DB-FA57-4488-E78FB135E699}"/>
              </a:ext>
            </a:extLst>
          </p:cNvPr>
          <p:cNvSpPr/>
          <p:nvPr/>
        </p:nvSpPr>
        <p:spPr>
          <a:xfrm>
            <a:off x="-40511" y="-57873"/>
            <a:ext cx="12379124" cy="7008470"/>
          </a:xfrm>
          <a:prstGeom prst="rect">
            <a:avLst/>
          </a:prstGeom>
          <a:solidFill>
            <a:srgbClr val="D6DE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A8E5C2-1A2B-5BCB-D0E4-E7AFC9E25D97}"/>
              </a:ext>
            </a:extLst>
          </p:cNvPr>
          <p:cNvSpPr/>
          <p:nvPr/>
        </p:nvSpPr>
        <p:spPr>
          <a:xfrm>
            <a:off x="439838" y="423922"/>
            <a:ext cx="11383701" cy="6010155"/>
          </a:xfrm>
          <a:prstGeom prst="rect">
            <a:avLst/>
          </a:prstGeom>
          <a:solidFill>
            <a:srgbClr val="FEF5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13E201-D88C-34C0-1485-2065A64D29EA}"/>
              </a:ext>
            </a:extLst>
          </p:cNvPr>
          <p:cNvCxnSpPr/>
          <p:nvPr/>
        </p:nvCxnSpPr>
        <p:spPr>
          <a:xfrm>
            <a:off x="439838" y="1064871"/>
            <a:ext cx="11406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B27881-53BD-9006-E17F-3629D1F5CF57}"/>
              </a:ext>
            </a:extLst>
          </p:cNvPr>
          <p:cNvSpPr txBox="1"/>
          <p:nvPr/>
        </p:nvSpPr>
        <p:spPr>
          <a:xfrm>
            <a:off x="561372" y="559731"/>
            <a:ext cx="46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기프티콘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생성하기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선물하기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4D3525-10DF-5549-04A4-071060E2F633}"/>
              </a:ext>
            </a:extLst>
          </p:cNvPr>
          <p:cNvSpPr/>
          <p:nvPr/>
        </p:nvSpPr>
        <p:spPr>
          <a:xfrm>
            <a:off x="682907" y="1260388"/>
            <a:ext cx="4091651" cy="24191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ABCC0-DE22-54A8-1935-AC0F1C4A0709}"/>
              </a:ext>
            </a:extLst>
          </p:cNvPr>
          <p:cNvSpPr txBox="1"/>
          <p:nvPr/>
        </p:nvSpPr>
        <p:spPr>
          <a:xfrm>
            <a:off x="1672542" y="138370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기프티콘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8C728-364E-5BC3-3D11-3DD57ACCDCE7}"/>
              </a:ext>
            </a:extLst>
          </p:cNvPr>
          <p:cNvSpPr txBox="1"/>
          <p:nvPr/>
        </p:nvSpPr>
        <p:spPr>
          <a:xfrm>
            <a:off x="850739" y="1840375"/>
            <a:ext cx="3779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비공개 속성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발급사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인스턴스 비공개 속성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회사명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상품종류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제품명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가격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일련번호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유효기간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기능메서드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   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기프티콘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선물하기</a:t>
            </a:r>
          </a:p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클래스메서드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 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총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기프티콘수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일련번호로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기프티콘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정보보기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기프티콘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사용하기</a:t>
            </a: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FFB44F-DF14-A6EB-CC31-C2801FE1D732}"/>
              </a:ext>
            </a:extLst>
          </p:cNvPr>
          <p:cNvCxnSpPr>
            <a:cxnSpLocks/>
          </p:cNvCxnSpPr>
          <p:nvPr/>
        </p:nvCxnSpPr>
        <p:spPr>
          <a:xfrm>
            <a:off x="5185458" y="1753036"/>
            <a:ext cx="11748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3EFCC16-05E7-4148-94FC-AD1561BF6A09}"/>
              </a:ext>
            </a:extLst>
          </p:cNvPr>
          <p:cNvSpPr/>
          <p:nvPr/>
        </p:nvSpPr>
        <p:spPr>
          <a:xfrm>
            <a:off x="7266972" y="1142432"/>
            <a:ext cx="3360516" cy="1738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1BBB3-C0CF-4D84-CE2C-EE53FC50AC08}"/>
              </a:ext>
            </a:extLst>
          </p:cNvPr>
          <p:cNvSpPr txBox="1"/>
          <p:nvPr/>
        </p:nvSpPr>
        <p:spPr>
          <a:xfrm>
            <a:off x="7972064" y="124561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히스토리 파일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BAD05-43C9-2BCE-3EA9-9DC1171F42FA}"/>
              </a:ext>
            </a:extLst>
          </p:cNvPr>
          <p:cNvSpPr txBox="1"/>
          <p:nvPr/>
        </p:nvSpPr>
        <p:spPr>
          <a:xfrm>
            <a:off x="7433841" y="1671180"/>
            <a:ext cx="309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9C8FAC7-AA7C-7FFA-5F0C-F5E9C92799F7}"/>
              </a:ext>
            </a:extLst>
          </p:cNvPr>
          <p:cNvSpPr/>
          <p:nvPr/>
        </p:nvSpPr>
        <p:spPr>
          <a:xfrm>
            <a:off x="6683415" y="4108510"/>
            <a:ext cx="3360516" cy="17380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B291B4-D0F4-E609-2FAB-1929794AA2EF}"/>
              </a:ext>
            </a:extLst>
          </p:cNvPr>
          <p:cNvSpPr/>
          <p:nvPr/>
        </p:nvSpPr>
        <p:spPr>
          <a:xfrm>
            <a:off x="896096" y="4560241"/>
            <a:ext cx="3360516" cy="17380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220E568-79AC-1DA8-2EF3-DA1B05270273}"/>
              </a:ext>
            </a:extLst>
          </p:cNvPr>
          <p:cNvSpPr/>
          <p:nvPr/>
        </p:nvSpPr>
        <p:spPr>
          <a:xfrm rot="1718915">
            <a:off x="5088022" y="3522968"/>
            <a:ext cx="1411909" cy="453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9FE6CF8-85F8-0977-6778-23697AC4C31C}"/>
              </a:ext>
            </a:extLst>
          </p:cNvPr>
          <p:cNvSpPr/>
          <p:nvPr/>
        </p:nvSpPr>
        <p:spPr>
          <a:xfrm rot="5400000">
            <a:off x="2261349" y="4049217"/>
            <a:ext cx="630010" cy="3279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C18CD-AC64-AB67-BF41-7366EDD96559}"/>
              </a:ext>
            </a:extLst>
          </p:cNvPr>
          <p:cNvSpPr txBox="1"/>
          <p:nvPr/>
        </p:nvSpPr>
        <p:spPr>
          <a:xfrm>
            <a:off x="5961077" y="3151639"/>
            <a:ext cx="1319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2DEC41-E50B-C6C0-BF32-153BAEA062F7}"/>
              </a:ext>
            </a:extLst>
          </p:cNvPr>
          <p:cNvSpPr txBox="1"/>
          <p:nvPr/>
        </p:nvSpPr>
        <p:spPr>
          <a:xfrm>
            <a:off x="5429813" y="3217935"/>
            <a:ext cx="1736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전화번호로 선물하기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93AD0B-5BAE-5A78-5B75-115A0F99D4D8}"/>
              </a:ext>
            </a:extLst>
          </p:cNvPr>
          <p:cNvSpPr txBox="1"/>
          <p:nvPr/>
        </p:nvSpPr>
        <p:spPr>
          <a:xfrm>
            <a:off x="2748031" y="4028185"/>
            <a:ext cx="1736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전화번호로 선물하기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5D146-A1C3-4B7D-8B82-44354A0E64E7}"/>
              </a:ext>
            </a:extLst>
          </p:cNvPr>
          <p:cNvSpPr txBox="1"/>
          <p:nvPr/>
        </p:nvSpPr>
        <p:spPr>
          <a:xfrm>
            <a:off x="7400634" y="1648172"/>
            <a:ext cx="37791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생성된 모든 객체들의 일련번호를 포함한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전체 정보를 담은 데이터 생성</a:t>
            </a:r>
          </a:p>
          <a:p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E7ACD7-921B-0294-1289-5381DAFDF550}"/>
              </a:ext>
            </a:extLst>
          </p:cNvPr>
          <p:cNvSpPr txBox="1"/>
          <p:nvPr/>
        </p:nvSpPr>
        <p:spPr>
          <a:xfrm>
            <a:off x="6742255" y="4673931"/>
            <a:ext cx="37791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객체의 일련번호만 저장</a:t>
            </a: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4EE6D-3625-CC3B-19BC-7278C02D070C}"/>
              </a:ext>
            </a:extLst>
          </p:cNvPr>
          <p:cNvSpPr txBox="1"/>
          <p:nvPr/>
        </p:nvSpPr>
        <p:spPr>
          <a:xfrm>
            <a:off x="7400634" y="42627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EAB173-FD04-839D-F959-0D2C8BF1B789}"/>
              </a:ext>
            </a:extLst>
          </p:cNvPr>
          <p:cNvSpPr txBox="1"/>
          <p:nvPr/>
        </p:nvSpPr>
        <p:spPr>
          <a:xfrm>
            <a:off x="1521115" y="466506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27FCAB-1854-01F5-65E5-C7B0ADAF5C4B}"/>
              </a:ext>
            </a:extLst>
          </p:cNvPr>
          <p:cNvSpPr txBox="1"/>
          <p:nvPr/>
        </p:nvSpPr>
        <p:spPr>
          <a:xfrm>
            <a:off x="1048063" y="5177532"/>
            <a:ext cx="37791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객체의 일련번호만 저장</a:t>
            </a: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40C-0E5A-E194-D7E4-25A2B48E4564}"/>
              </a:ext>
            </a:extLst>
          </p:cNvPr>
          <p:cNvSpPr txBox="1"/>
          <p:nvPr/>
        </p:nvSpPr>
        <p:spPr>
          <a:xfrm>
            <a:off x="5089969" y="1237693"/>
            <a:ext cx="3779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인스턴스 생성 시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5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75693A-46DB-FA57-4488-E78FB135E699}"/>
              </a:ext>
            </a:extLst>
          </p:cNvPr>
          <p:cNvSpPr/>
          <p:nvPr/>
        </p:nvSpPr>
        <p:spPr>
          <a:xfrm>
            <a:off x="-40511" y="-57873"/>
            <a:ext cx="12379124" cy="7008470"/>
          </a:xfrm>
          <a:prstGeom prst="rect">
            <a:avLst/>
          </a:prstGeom>
          <a:solidFill>
            <a:srgbClr val="D6DE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A8E5C2-1A2B-5BCB-D0E4-E7AFC9E25D97}"/>
              </a:ext>
            </a:extLst>
          </p:cNvPr>
          <p:cNvSpPr/>
          <p:nvPr/>
        </p:nvSpPr>
        <p:spPr>
          <a:xfrm>
            <a:off x="439838" y="423922"/>
            <a:ext cx="11383701" cy="6010155"/>
          </a:xfrm>
          <a:prstGeom prst="rect">
            <a:avLst/>
          </a:prstGeom>
          <a:solidFill>
            <a:srgbClr val="FEF5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13E201-D88C-34C0-1485-2065A64D29EA}"/>
              </a:ext>
            </a:extLst>
          </p:cNvPr>
          <p:cNvCxnSpPr/>
          <p:nvPr/>
        </p:nvCxnSpPr>
        <p:spPr>
          <a:xfrm>
            <a:off x="439838" y="1064871"/>
            <a:ext cx="1140685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B27881-53BD-9006-E17F-3629D1F5CF57}"/>
              </a:ext>
            </a:extLst>
          </p:cNvPr>
          <p:cNvSpPr txBox="1"/>
          <p:nvPr/>
        </p:nvSpPr>
        <p:spPr>
          <a:xfrm>
            <a:off x="561372" y="559731"/>
            <a:ext cx="46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기프티콘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BAD05-43C9-2BCE-3EA9-9DC1171F42FA}"/>
              </a:ext>
            </a:extLst>
          </p:cNvPr>
          <p:cNvSpPr txBox="1"/>
          <p:nvPr/>
        </p:nvSpPr>
        <p:spPr>
          <a:xfrm>
            <a:off x="7433841" y="1671180"/>
            <a:ext cx="309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C230BD-C02C-D40D-5C43-559BC4FC9B30}"/>
              </a:ext>
            </a:extLst>
          </p:cNvPr>
          <p:cNvGrpSpPr/>
          <p:nvPr/>
        </p:nvGrpSpPr>
        <p:grpSpPr>
          <a:xfrm>
            <a:off x="3569826" y="3601861"/>
            <a:ext cx="2526174" cy="569577"/>
            <a:chOff x="3835883" y="6613172"/>
            <a:chExt cx="3360516" cy="173802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3EFCC16-05E7-4148-94FC-AD1561BF6A09}"/>
                </a:ext>
              </a:extLst>
            </p:cNvPr>
            <p:cNvSpPr/>
            <p:nvPr/>
          </p:nvSpPr>
          <p:spPr>
            <a:xfrm>
              <a:off x="3835883" y="6613172"/>
              <a:ext cx="3360516" cy="17380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31BBB3-C0CF-4D84-CE2C-EE53FC50AC08}"/>
                </a:ext>
              </a:extLst>
            </p:cNvPr>
            <p:cNvSpPr txBox="1"/>
            <p:nvPr/>
          </p:nvSpPr>
          <p:spPr>
            <a:xfrm>
              <a:off x="4419535" y="6840153"/>
              <a:ext cx="228599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히스토리 파일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0F4BC8-0F3E-9E16-2376-50F655E02FDA}"/>
              </a:ext>
            </a:extLst>
          </p:cNvPr>
          <p:cNvGrpSpPr/>
          <p:nvPr/>
        </p:nvGrpSpPr>
        <p:grpSpPr>
          <a:xfrm>
            <a:off x="461599" y="1747874"/>
            <a:ext cx="2085268" cy="4565333"/>
            <a:chOff x="6636238" y="2135331"/>
            <a:chExt cx="3360516" cy="1738027"/>
          </a:xfrm>
          <a:solidFill>
            <a:schemeClr val="bg2">
              <a:lumMod val="75000"/>
            </a:schemeClr>
          </a:solidFill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9C8FAC7-AA7C-7FFA-5F0C-F5E9C92799F7}"/>
                </a:ext>
              </a:extLst>
            </p:cNvPr>
            <p:cNvSpPr/>
            <p:nvPr/>
          </p:nvSpPr>
          <p:spPr>
            <a:xfrm>
              <a:off x="6636238" y="2135331"/>
              <a:ext cx="3360516" cy="17380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B4EE6D-3625-CC3B-19BC-7278C02D070C}"/>
                </a:ext>
              </a:extLst>
            </p:cNvPr>
            <p:cNvSpPr txBox="1"/>
            <p:nvPr/>
          </p:nvSpPr>
          <p:spPr>
            <a:xfrm>
              <a:off x="7259099" y="2334487"/>
              <a:ext cx="2286000" cy="7526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E3C00E-7075-DD9E-4740-85420490E553}"/>
              </a:ext>
            </a:extLst>
          </p:cNvPr>
          <p:cNvSpPr txBox="1"/>
          <p:nvPr/>
        </p:nvSpPr>
        <p:spPr>
          <a:xfrm>
            <a:off x="3722331" y="1233733"/>
            <a:ext cx="46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전화번호와 일련번호 정보 입력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629DAFE-E97D-E804-7A45-4DAACA5DE571}"/>
              </a:ext>
            </a:extLst>
          </p:cNvPr>
          <p:cNvSpPr/>
          <p:nvPr/>
        </p:nvSpPr>
        <p:spPr>
          <a:xfrm>
            <a:off x="696426" y="3350759"/>
            <a:ext cx="1648940" cy="852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8890A24-CF9A-8319-33E9-94E4B20069F7}"/>
              </a:ext>
            </a:extLst>
          </p:cNvPr>
          <p:cNvSpPr/>
          <p:nvPr/>
        </p:nvSpPr>
        <p:spPr>
          <a:xfrm>
            <a:off x="696426" y="4383337"/>
            <a:ext cx="1648940" cy="852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BAB23E3-B413-33D0-8F81-9B15DA68326F}"/>
              </a:ext>
            </a:extLst>
          </p:cNvPr>
          <p:cNvSpPr/>
          <p:nvPr/>
        </p:nvSpPr>
        <p:spPr>
          <a:xfrm>
            <a:off x="696426" y="5366720"/>
            <a:ext cx="1648940" cy="852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2A3DE0-9549-A18E-B235-A885019E89B1}"/>
              </a:ext>
            </a:extLst>
          </p:cNvPr>
          <p:cNvSpPr txBox="1"/>
          <p:nvPr/>
        </p:nvSpPr>
        <p:spPr>
          <a:xfrm>
            <a:off x="988153" y="3419983"/>
            <a:ext cx="112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876895-5191-18C8-C048-54AFBF45A4AC}"/>
              </a:ext>
            </a:extLst>
          </p:cNvPr>
          <p:cNvSpPr txBox="1"/>
          <p:nvPr/>
        </p:nvSpPr>
        <p:spPr>
          <a:xfrm>
            <a:off x="960048" y="4479491"/>
            <a:ext cx="112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(3)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6FDF0A-F8D0-6E16-A077-6BCC9C3015F6}"/>
              </a:ext>
            </a:extLst>
          </p:cNvPr>
          <p:cNvSpPr txBox="1"/>
          <p:nvPr/>
        </p:nvSpPr>
        <p:spPr>
          <a:xfrm>
            <a:off x="943508" y="5424826"/>
            <a:ext cx="112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파일</a:t>
            </a:r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56CC2051-6EBE-AA99-E9AE-814D8CE480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3169" y="2443987"/>
            <a:ext cx="1306677" cy="12916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0C338E-D086-1403-6476-293EC888DE89}"/>
              </a:ext>
            </a:extLst>
          </p:cNvPr>
          <p:cNvGrpSpPr/>
          <p:nvPr/>
        </p:nvGrpSpPr>
        <p:grpSpPr>
          <a:xfrm>
            <a:off x="3778707" y="1855128"/>
            <a:ext cx="1648940" cy="852817"/>
            <a:chOff x="3674962" y="4261932"/>
            <a:chExt cx="1648940" cy="85281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0067D7B-EADE-05C9-0E22-732BE22D02A5}"/>
                </a:ext>
              </a:extLst>
            </p:cNvPr>
            <p:cNvSpPr/>
            <p:nvPr/>
          </p:nvSpPr>
          <p:spPr>
            <a:xfrm>
              <a:off x="3674962" y="4261932"/>
              <a:ext cx="1648940" cy="85281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1C8CB3-70BB-9DEC-A0B3-8F9A9E7B0A44}"/>
                </a:ext>
              </a:extLst>
            </p:cNvPr>
            <p:cNvSpPr txBox="1"/>
            <p:nvPr/>
          </p:nvSpPr>
          <p:spPr>
            <a:xfrm>
              <a:off x="3948460" y="4383337"/>
              <a:ext cx="1121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전화번호</a:t>
              </a:r>
              <a:r>
                <a:rPr lang="en-US" altLang="ko-K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(2)</a:t>
              </a:r>
              <a:r>
                <a:rPr lang="ko-KR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파일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69987A6-5D79-5504-6D2F-1CF890903F43}"/>
              </a:ext>
            </a:extLst>
          </p:cNvPr>
          <p:cNvSpPr txBox="1"/>
          <p:nvPr/>
        </p:nvSpPr>
        <p:spPr>
          <a:xfrm>
            <a:off x="2463068" y="2947819"/>
            <a:ext cx="1736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전화번호로 파일 부름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CCE875A-2655-CBDA-6CD2-342E952EAF5C}"/>
              </a:ext>
            </a:extLst>
          </p:cNvPr>
          <p:cNvCxnSpPr/>
          <p:nvPr/>
        </p:nvCxnSpPr>
        <p:spPr>
          <a:xfrm rot="16200000" flipH="1">
            <a:off x="4385955" y="3008883"/>
            <a:ext cx="613456" cy="2705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598C80E-A430-7FC5-E5FA-A3C2A5ACA222}"/>
              </a:ext>
            </a:extLst>
          </p:cNvPr>
          <p:cNvSpPr txBox="1"/>
          <p:nvPr/>
        </p:nvSpPr>
        <p:spPr>
          <a:xfrm>
            <a:off x="4317087" y="3004484"/>
            <a:ext cx="1736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일련번호 비교</a:t>
            </a:r>
            <a:endParaRPr lang="ko-KR" altLang="en-US" dirty="0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BD67FB9-FEE9-AB1F-3CC3-887923071FF8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 flipH="1" flipV="1">
            <a:off x="5868473" y="2231914"/>
            <a:ext cx="1941436" cy="1189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694C023-DB29-354A-A1B7-8A3696FE3A91}"/>
              </a:ext>
            </a:extLst>
          </p:cNvPr>
          <p:cNvGrpSpPr/>
          <p:nvPr/>
        </p:nvGrpSpPr>
        <p:grpSpPr>
          <a:xfrm>
            <a:off x="677379" y="2326268"/>
            <a:ext cx="1648940" cy="852817"/>
            <a:chOff x="6264026" y="1538889"/>
            <a:chExt cx="3360516" cy="173802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0E63B77-01DC-7097-6457-081DBA975A8B}"/>
                </a:ext>
              </a:extLst>
            </p:cNvPr>
            <p:cNvSpPr/>
            <p:nvPr/>
          </p:nvSpPr>
          <p:spPr>
            <a:xfrm>
              <a:off x="6264026" y="1538889"/>
              <a:ext cx="3360516" cy="17380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EFA96B0-8ABA-31B4-D83D-D521036CCEC0}"/>
                </a:ext>
              </a:extLst>
            </p:cNvPr>
            <p:cNvSpPr txBox="1"/>
            <p:nvPr/>
          </p:nvSpPr>
          <p:spPr>
            <a:xfrm>
              <a:off x="6872562" y="1777763"/>
              <a:ext cx="2286000" cy="131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전화번호</a:t>
              </a:r>
              <a:r>
                <a:rPr lang="en-US" altLang="ko-K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(1)</a:t>
              </a:r>
              <a:r>
                <a:rPr lang="ko-KR" alt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파일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EE9D0AE-2D62-A808-1334-1B301BF23F5E}"/>
              </a:ext>
            </a:extLst>
          </p:cNvPr>
          <p:cNvSpPr txBox="1"/>
          <p:nvPr/>
        </p:nvSpPr>
        <p:spPr>
          <a:xfrm>
            <a:off x="7478257" y="1705821"/>
            <a:ext cx="366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일련번호 동일 시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기프티콘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사용 메시지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 파일에서만 해당 일렬번호 삭제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EC76C0-B740-4489-2AF3-534490E4FF74}"/>
              </a:ext>
            </a:extLst>
          </p:cNvPr>
          <p:cNvSpPr txBox="1"/>
          <p:nvPr/>
        </p:nvSpPr>
        <p:spPr>
          <a:xfrm>
            <a:off x="943508" y="1864640"/>
            <a:ext cx="2666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 목록</a:t>
            </a:r>
            <a:endParaRPr lang="ko-KR" altLang="en-US" sz="15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8D37564-8DD4-8F77-EC7A-9DEEF3A65F52}"/>
              </a:ext>
            </a:extLst>
          </p:cNvPr>
          <p:cNvCxnSpPr>
            <a:cxnSpLocks/>
          </p:cNvCxnSpPr>
          <p:nvPr/>
        </p:nvCxnSpPr>
        <p:spPr>
          <a:xfrm flipV="1">
            <a:off x="6253136" y="3422125"/>
            <a:ext cx="1299170" cy="369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2087F6E-FAFD-942B-4223-F8BA191387E6}"/>
              </a:ext>
            </a:extLst>
          </p:cNvPr>
          <p:cNvSpPr txBox="1"/>
          <p:nvPr/>
        </p:nvSpPr>
        <p:spPr>
          <a:xfrm>
            <a:off x="7486140" y="3140374"/>
            <a:ext cx="385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2)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일련번호 동일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유효기간 만료 시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유효기간 만료 메시지 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전화번호 파일에서만 해당 일렬번호 삭제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F7C333-3D5D-214C-5EAF-E37C7AE07555}"/>
              </a:ext>
            </a:extLst>
          </p:cNvPr>
          <p:cNvSpPr txBox="1"/>
          <p:nvPr/>
        </p:nvSpPr>
        <p:spPr>
          <a:xfrm>
            <a:off x="7471244" y="4521987"/>
            <a:ext cx="309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일련번호 비 동일 시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- </a:t>
            </a:r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기프티콘이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없습니다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메시지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6D2CE10-536C-6D75-8CA4-357864E1B9A8}"/>
              </a:ext>
            </a:extLst>
          </p:cNvPr>
          <p:cNvCxnSpPr>
            <a:cxnSpLocks/>
          </p:cNvCxnSpPr>
          <p:nvPr/>
        </p:nvCxnSpPr>
        <p:spPr>
          <a:xfrm>
            <a:off x="6246092" y="3796118"/>
            <a:ext cx="1099866" cy="1071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7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164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KDP19</dc:creator>
  <cp:lastModifiedBy>KDP19</cp:lastModifiedBy>
  <cp:revision>1</cp:revision>
  <dcterms:created xsi:type="dcterms:W3CDTF">2023-07-07T04:54:28Z</dcterms:created>
  <dcterms:modified xsi:type="dcterms:W3CDTF">2023-07-07T05:46:40Z</dcterms:modified>
</cp:coreProperties>
</file>