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837" autoAdjust="0"/>
  </p:normalViewPr>
  <p:slideViewPr>
    <p:cSldViewPr snapToGrid="0">
      <p:cViewPr>
        <p:scale>
          <a:sx n="100" d="100"/>
          <a:sy n="100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AE71-14C6-43BF-8377-DCBB177C1E2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3A9E-C270-461F-BD1F-DA7FDCE5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45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AF0F4-CCC6-49BB-8989-F04755BDA34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6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1EC7-BF2A-4653-B12A-BDCEC9BF7A38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78B-9690-4B39-BA05-FD565C8E0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284" t="21818" r="22187" b="13333"/>
          <a:stretch/>
        </p:blipFill>
        <p:spPr>
          <a:xfrm>
            <a:off x="1465118" y="188322"/>
            <a:ext cx="9376773" cy="62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94459E0-86F0-4136-9408-ECB7D0EBAB12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452AC11-D655-4607-9965-E389F5B3B2CB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C107FFE-1AA5-4504-886E-B51BE3ABA330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33D9D75-0DCA-44A0-875F-5A9ACDFCD8D3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F2E60956-7D15-40AD-A242-86A9512ED1F0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B610E91-B507-4DE6-A68B-FD633C6F64BC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8D22B4F-60D1-4F6B-8BAB-BF35EA02EC16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627832F-B4CE-44A0-BF67-07CB3F0B5032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MHPA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AF8CDFA-9312-48FB-96FB-BE06BC93EBB1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6520EA-C83E-40F3-BD3F-ECF269DFE29F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AB5BE4-424A-4ADF-810B-A8E113583415}"/>
              </a:ext>
            </a:extLst>
          </p:cNvPr>
          <p:cNvGrpSpPr/>
          <p:nvPr/>
        </p:nvGrpSpPr>
        <p:grpSpPr>
          <a:xfrm>
            <a:off x="1284528" y="421838"/>
            <a:ext cx="2271576" cy="2288275"/>
            <a:chOff x="208203" y="269438"/>
            <a:chExt cx="2271576" cy="22882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FB5539E-9F87-4F16-BA84-99727D7DEDEC}"/>
                </a:ext>
              </a:extLst>
            </p:cNvPr>
            <p:cNvGrpSpPr/>
            <p:nvPr/>
          </p:nvGrpSpPr>
          <p:grpSpPr>
            <a:xfrm>
              <a:off x="208203" y="269438"/>
              <a:ext cx="2271576" cy="2288275"/>
              <a:chOff x="5749579" y="477055"/>
              <a:chExt cx="2956949" cy="2575837"/>
            </a:xfrm>
          </p:grpSpPr>
          <p:sp>
            <p:nvSpPr>
              <p:cNvPr id="26" name="Oval 25"/>
              <p:cNvSpPr/>
              <p:nvPr/>
            </p:nvSpPr>
            <p:spPr>
              <a:xfrm rot="21381444">
                <a:off x="5760476" y="491747"/>
                <a:ext cx="2051857" cy="1676002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Oval 26"/>
              <p:cNvSpPr/>
              <p:nvPr/>
            </p:nvSpPr>
            <p:spPr>
              <a:xfrm rot="522548">
                <a:off x="5749579" y="646457"/>
                <a:ext cx="2491202" cy="1848762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10342" y="1031954"/>
                <a:ext cx="1565787" cy="1274098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810342" y="1034376"/>
                <a:ext cx="1552751" cy="1274098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53390" y="1222488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101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382609" y="1979961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126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253771" y="477055"/>
                <a:ext cx="484347" cy="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15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154837" y="2015704"/>
                <a:ext cx="444875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26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1A075D-964B-4005-9D84-409E89B43BA2}"/>
                  </a:ext>
                </a:extLst>
              </p:cNvPr>
              <p:cNvSpPr txBox="1"/>
              <p:nvPr/>
            </p:nvSpPr>
            <p:spPr>
              <a:xfrm>
                <a:off x="8159406" y="1130922"/>
                <a:ext cx="547122" cy="31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232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13A6C-A90F-4710-A2D9-6C8D802FB483}"/>
                  </a:ext>
                </a:extLst>
              </p:cNvPr>
              <p:cNvSpPr txBox="1"/>
              <p:nvPr/>
            </p:nvSpPr>
            <p:spPr>
              <a:xfrm>
                <a:off x="6714385" y="2567856"/>
                <a:ext cx="793381" cy="48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&gt;10.%</a:t>
                </a:r>
              </a:p>
              <a:p>
                <a:pPr algn="ctr"/>
                <a:r>
                  <a:rPr lang="en-US" sz="1100" b="1" dirty="0"/>
                  <a:t>N=606</a:t>
                </a:r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7FAFA4-A3FA-4465-B077-923A728B2ECA}"/>
                </a:ext>
              </a:extLst>
            </p:cNvPr>
            <p:cNvSpPr/>
            <p:nvPr/>
          </p:nvSpPr>
          <p:spPr>
            <a:xfrm>
              <a:off x="239888" y="745476"/>
              <a:ext cx="592469" cy="771845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F8D0D-72B8-4B1D-B9C0-BC3B6C4FEE4C}"/>
                </a:ext>
              </a:extLst>
            </p:cNvPr>
            <p:cNvSpPr txBox="1"/>
            <p:nvPr/>
          </p:nvSpPr>
          <p:spPr>
            <a:xfrm>
              <a:off x="370601" y="1028291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9D68C6D-980D-4A4A-B5B7-FE8CBC4D2677}"/>
                </a:ext>
              </a:extLst>
            </p:cNvPr>
            <p:cNvSpPr txBox="1"/>
            <p:nvPr/>
          </p:nvSpPr>
          <p:spPr>
            <a:xfrm>
              <a:off x="258096" y="735781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007B915-17BD-4A9E-99EF-11B9721BF3FE}"/>
                </a:ext>
              </a:extLst>
            </p:cNvPr>
            <p:cNvSpPr txBox="1"/>
            <p:nvPr/>
          </p:nvSpPr>
          <p:spPr>
            <a:xfrm>
              <a:off x="884202" y="970245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79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286159-EC44-483C-B079-B932A65B7FD4}"/>
              </a:ext>
            </a:extLst>
          </p:cNvPr>
          <p:cNvGrpSpPr/>
          <p:nvPr/>
        </p:nvGrpSpPr>
        <p:grpSpPr>
          <a:xfrm>
            <a:off x="3674768" y="1015260"/>
            <a:ext cx="1759932" cy="1694853"/>
            <a:chOff x="2550818" y="588906"/>
            <a:chExt cx="1759932" cy="1694853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04061C-4A9D-4367-A463-1D80B0E5FA86}"/>
                </a:ext>
              </a:extLst>
            </p:cNvPr>
            <p:cNvGrpSpPr/>
            <p:nvPr/>
          </p:nvGrpSpPr>
          <p:grpSpPr>
            <a:xfrm>
              <a:off x="2550818" y="588906"/>
              <a:ext cx="1759932" cy="1694853"/>
              <a:chOff x="4352683" y="3022414"/>
              <a:chExt cx="1979825" cy="177544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5235B47-2D23-40AB-930F-A57AD944434E}"/>
                  </a:ext>
                </a:extLst>
              </p:cNvPr>
              <p:cNvGrpSpPr/>
              <p:nvPr/>
            </p:nvGrpSpPr>
            <p:grpSpPr>
              <a:xfrm>
                <a:off x="4352683" y="3022414"/>
                <a:ext cx="1979825" cy="1317103"/>
                <a:chOff x="4352683" y="3022414"/>
                <a:chExt cx="1979825" cy="1317103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813CE9B1-FE5C-4148-97F5-2C31F79DB8CC}"/>
                    </a:ext>
                  </a:extLst>
                </p:cNvPr>
                <p:cNvGrpSpPr/>
                <p:nvPr/>
              </p:nvGrpSpPr>
              <p:grpSpPr>
                <a:xfrm>
                  <a:off x="4352683" y="3022414"/>
                  <a:ext cx="1850807" cy="1317103"/>
                  <a:chOff x="3570860" y="539394"/>
                  <a:chExt cx="2180305" cy="1670999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CF1BDC8A-BAB3-4522-9F97-33C0FEF3C393}"/>
                      </a:ext>
                    </a:extLst>
                  </p:cNvPr>
                  <p:cNvGrpSpPr/>
                  <p:nvPr/>
                </p:nvGrpSpPr>
                <p:grpSpPr>
                  <a:xfrm>
                    <a:off x="3570860" y="539394"/>
                    <a:ext cx="2041854" cy="1670999"/>
                    <a:chOff x="676213" y="586426"/>
                    <a:chExt cx="2041854" cy="1670999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06A5FD4-698F-42BF-BAD1-F3A1FD142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6213" y="586426"/>
                      <a:ext cx="2041854" cy="1670999"/>
                      <a:chOff x="723900" y="1562100"/>
                      <a:chExt cx="2314471" cy="1800225"/>
                    </a:xfrm>
                  </p:grpSpPr>
                  <p:sp>
                    <p:nvSpPr>
                      <p:cNvPr id="92" name="Oval 91">
                        <a:extLst>
                          <a:ext uri="{FF2B5EF4-FFF2-40B4-BE49-F238E27FC236}">
                            <a16:creationId xmlns:a16="http://schemas.microsoft.com/office/drawing/2014/main" id="{6FB8DF73-690F-48CC-9E6B-5C6C58035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902" y="1562100"/>
                        <a:ext cx="2314469" cy="1790701"/>
                      </a:xfrm>
                      <a:prstGeom prst="ellipse">
                        <a:avLst/>
                      </a:prstGeom>
                      <a:solidFill>
                        <a:srgbClr val="00B0F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93" name="Oval 92">
                        <a:extLst>
                          <a:ext uri="{FF2B5EF4-FFF2-40B4-BE49-F238E27FC236}">
                            <a16:creationId xmlns:a16="http://schemas.microsoft.com/office/drawing/2014/main" id="{8B9A1E3F-43ED-4A11-8278-6F517381E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902" y="1571624"/>
                        <a:ext cx="2003712" cy="1790701"/>
                      </a:xfrm>
                      <a:prstGeom prst="ellipse">
                        <a:avLst/>
                      </a:prstGeom>
                      <a:solidFill>
                        <a:srgbClr val="FF00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6C5F675E-E9ED-4257-A4B1-6967ACFAEE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790" y="1936375"/>
                        <a:ext cx="1524871" cy="1296107"/>
                      </a:xfrm>
                      <a:prstGeom prst="ellipse">
                        <a:avLst/>
                      </a:prstGeom>
                      <a:blipFill dpi="0" rotWithShape="1">
                        <a:blip r:embed="rId3">
                          <a:alphaModFix amt="53000"/>
                        </a:blip>
                        <a:srcRect/>
                        <a:tile tx="0" ty="0" sx="100000" sy="100000" flip="none" algn="tl"/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/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8B0019AD-26DD-4D55-B6F3-28C6FA61B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900" y="1936376"/>
                        <a:ext cx="1529759" cy="1305633"/>
                      </a:xfrm>
                      <a:prstGeom prst="ellipse">
                        <a:avLst/>
                      </a:prstGeom>
                      <a:solidFill>
                        <a:srgbClr val="FFFF00">
                          <a:alpha val="30196"/>
                        </a:srgbClr>
                      </a:solidFill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B5FCEA77-DB72-4B9B-896F-CAF0FBB882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0530" y="1175819"/>
                      <a:ext cx="493456" cy="3681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51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08231CB-4975-45E2-90E2-711E4C0623A6}"/>
                      </a:ext>
                    </a:extLst>
                  </p:cNvPr>
                  <p:cNvSpPr txBox="1"/>
                  <p:nvPr/>
                </p:nvSpPr>
                <p:spPr>
                  <a:xfrm>
                    <a:off x="5238390" y="1078369"/>
                    <a:ext cx="512775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10</a:t>
                    </a:r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86800C3-39F3-4CA3-982B-091775F9BEF2}"/>
                    </a:ext>
                  </a:extLst>
                </p:cNvPr>
                <p:cNvSpPr txBox="1"/>
                <p:nvPr/>
              </p:nvSpPr>
              <p:spPr>
                <a:xfrm>
                  <a:off x="6065424" y="3401306"/>
                  <a:ext cx="2670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D105B3-ED68-4F24-89BC-2C52177327D7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2-10%</a:t>
                </a:r>
              </a:p>
              <a:p>
                <a:pPr algn="ctr"/>
                <a:r>
                  <a:rPr lang="en-US" sz="1100" b="1" dirty="0"/>
                  <a:t>N=143</a:t>
                </a:r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55DF3C9-3624-4590-82EF-12EB1E366422}"/>
                </a:ext>
              </a:extLst>
            </p:cNvPr>
            <p:cNvSpPr/>
            <p:nvPr/>
          </p:nvSpPr>
          <p:spPr>
            <a:xfrm>
              <a:off x="2564658" y="781223"/>
              <a:ext cx="588532" cy="90522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C83AAB6-E5DF-4534-B76A-F58655C09D22}"/>
                </a:ext>
              </a:extLst>
            </p:cNvPr>
            <p:cNvSpPr txBox="1"/>
            <p:nvPr/>
          </p:nvSpPr>
          <p:spPr>
            <a:xfrm>
              <a:off x="2695839" y="1123183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D62BF53-B76F-46BD-AAAB-9EFE200123AB}"/>
                </a:ext>
              </a:extLst>
            </p:cNvPr>
            <p:cNvSpPr txBox="1"/>
            <p:nvPr/>
          </p:nvSpPr>
          <p:spPr>
            <a:xfrm>
              <a:off x="2646240" y="725083"/>
              <a:ext cx="252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EE0E111-D011-4F2A-9884-34ED4C313C15}"/>
                </a:ext>
              </a:extLst>
            </p:cNvPr>
            <p:cNvSpPr txBox="1"/>
            <p:nvPr/>
          </p:nvSpPr>
          <p:spPr>
            <a:xfrm>
              <a:off x="3162733" y="1083379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36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DFEDFE7-8742-4805-8AC7-5A59626529AB}"/>
              </a:ext>
            </a:extLst>
          </p:cNvPr>
          <p:cNvGrpSpPr/>
          <p:nvPr/>
        </p:nvGrpSpPr>
        <p:grpSpPr>
          <a:xfrm>
            <a:off x="5846729" y="1015260"/>
            <a:ext cx="1738968" cy="1694853"/>
            <a:chOff x="2550815" y="588906"/>
            <a:chExt cx="1738968" cy="1694853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144B19-30A9-4734-B285-0C8B982159E4}"/>
                </a:ext>
              </a:extLst>
            </p:cNvPr>
            <p:cNvGrpSpPr/>
            <p:nvPr/>
          </p:nvGrpSpPr>
          <p:grpSpPr>
            <a:xfrm>
              <a:off x="2550815" y="588906"/>
              <a:ext cx="1738968" cy="1694853"/>
              <a:chOff x="4352681" y="3022414"/>
              <a:chExt cx="1956242" cy="1775449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65EAA335-1DE5-4A78-849D-0262CBC0A060}"/>
                  </a:ext>
                </a:extLst>
              </p:cNvPr>
              <p:cNvGrpSpPr/>
              <p:nvPr/>
            </p:nvGrpSpPr>
            <p:grpSpPr>
              <a:xfrm>
                <a:off x="4352681" y="3022414"/>
                <a:ext cx="1956242" cy="1317102"/>
                <a:chOff x="3570860" y="539394"/>
                <a:chExt cx="2304511" cy="167099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D2BFA8D5-7BDC-4900-A56E-595030C62A02}"/>
                    </a:ext>
                  </a:extLst>
                </p:cNvPr>
                <p:cNvGrpSpPr/>
                <p:nvPr/>
              </p:nvGrpSpPr>
              <p:grpSpPr>
                <a:xfrm>
                  <a:off x="3570860" y="539394"/>
                  <a:ext cx="2041854" cy="1670999"/>
                  <a:chOff x="676213" y="586426"/>
                  <a:chExt cx="2041854" cy="1670999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BFA76930-CF7D-42CD-AC8C-B15777603FEC}"/>
                      </a:ext>
                    </a:extLst>
                  </p:cNvPr>
                  <p:cNvGrpSpPr/>
                  <p:nvPr/>
                </p:nvGrpSpPr>
                <p:grpSpPr>
                  <a:xfrm>
                    <a:off x="676213" y="586426"/>
                    <a:ext cx="2041854" cy="1670999"/>
                    <a:chOff x="723900" y="1562100"/>
                    <a:chExt cx="2314471" cy="1800225"/>
                  </a:xfrm>
                </p:grpSpPr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4404E289-B0EB-475E-913D-C42CB8656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62100"/>
                      <a:ext cx="2314469" cy="179070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3CF906E0-EC6F-4B0B-B6A6-C09B5303F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2" y="1571624"/>
                      <a:ext cx="2146044" cy="1790701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58FE133-42D7-4C4B-B54A-BD4E05776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788" y="1936375"/>
                      <a:ext cx="1842359" cy="1296107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BC7B7F8A-FB99-4F01-93C5-6CA31B987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00" y="1936376"/>
                      <a:ext cx="1829939" cy="1305633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09AB5484-81D6-48F3-8CC3-8135DF526CBB}"/>
                      </a:ext>
                    </a:extLst>
                  </p:cNvPr>
                  <p:cNvSpPr txBox="1"/>
                  <p:nvPr/>
                </p:nvSpPr>
                <p:spPr>
                  <a:xfrm>
                    <a:off x="2184546" y="1162082"/>
                    <a:ext cx="493457" cy="368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25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B8CFBA0E-755D-4CC1-97B4-0CA553AC915E}"/>
                    </a:ext>
                  </a:extLst>
                </p:cNvPr>
                <p:cNvSpPr txBox="1"/>
                <p:nvPr/>
              </p:nvSpPr>
              <p:spPr>
                <a:xfrm>
                  <a:off x="5362595" y="1088515"/>
                  <a:ext cx="512776" cy="36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4754FC7-38FC-47FF-B5CA-07E83FD1A3CF}"/>
                  </a:ext>
                </a:extLst>
              </p:cNvPr>
              <p:cNvSpPr txBox="1"/>
              <p:nvPr/>
            </p:nvSpPr>
            <p:spPr>
              <a:xfrm>
                <a:off x="4977659" y="4346486"/>
                <a:ext cx="680221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0.5-2%</a:t>
                </a:r>
              </a:p>
              <a:p>
                <a:pPr algn="ctr"/>
                <a:r>
                  <a:rPr lang="en-US" sz="1100" b="1" dirty="0"/>
                  <a:t>N=149</a:t>
                </a:r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1FFFB37-33DF-4DE2-831A-2AB62DBC8DD3}"/>
                </a:ext>
              </a:extLst>
            </p:cNvPr>
            <p:cNvSpPr/>
            <p:nvPr/>
          </p:nvSpPr>
          <p:spPr>
            <a:xfrm>
              <a:off x="2555132" y="714747"/>
              <a:ext cx="948176" cy="100686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7013027-3C2D-4664-AE53-BB7B38F54639}"/>
                </a:ext>
              </a:extLst>
            </p:cNvPr>
            <p:cNvSpPr txBox="1"/>
            <p:nvPr/>
          </p:nvSpPr>
          <p:spPr>
            <a:xfrm>
              <a:off x="2875178" y="1112847"/>
              <a:ext cx="35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83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78C41E7-D4DF-4C90-8AA3-AA1BA3FCF19C}"/>
                </a:ext>
              </a:extLst>
            </p:cNvPr>
            <p:cNvSpPr txBox="1"/>
            <p:nvPr/>
          </p:nvSpPr>
          <p:spPr>
            <a:xfrm>
              <a:off x="2705278" y="672788"/>
              <a:ext cx="339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389646F-70E9-412B-A9AA-F87EA460C8F5}"/>
                </a:ext>
              </a:extLst>
            </p:cNvPr>
            <p:cNvSpPr txBox="1"/>
            <p:nvPr/>
          </p:nvSpPr>
          <p:spPr>
            <a:xfrm>
              <a:off x="3458203" y="1072052"/>
              <a:ext cx="396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302544-74F0-4458-9013-A4C04147D2A4}"/>
              </a:ext>
            </a:extLst>
          </p:cNvPr>
          <p:cNvGrpSpPr/>
          <p:nvPr/>
        </p:nvGrpSpPr>
        <p:grpSpPr>
          <a:xfrm>
            <a:off x="7816268" y="612662"/>
            <a:ext cx="2162373" cy="2097451"/>
            <a:chOff x="9894462" y="412088"/>
            <a:chExt cx="2162373" cy="20974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BC88F8-8827-4E23-B62F-1D2FCA25A51C}"/>
                </a:ext>
              </a:extLst>
            </p:cNvPr>
            <p:cNvGrpSpPr/>
            <p:nvPr/>
          </p:nvGrpSpPr>
          <p:grpSpPr>
            <a:xfrm>
              <a:off x="9894462" y="416400"/>
              <a:ext cx="2162373" cy="2093139"/>
              <a:chOff x="2419395" y="150691"/>
              <a:chExt cx="2432545" cy="219267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FE08800-98D0-4D7B-9D2D-4A209B056808}"/>
                  </a:ext>
                </a:extLst>
              </p:cNvPr>
              <p:cNvGrpSpPr/>
              <p:nvPr/>
            </p:nvGrpSpPr>
            <p:grpSpPr>
              <a:xfrm>
                <a:off x="2419395" y="150691"/>
                <a:ext cx="2432545" cy="1743075"/>
                <a:chOff x="676213" y="586426"/>
                <a:chExt cx="2195538" cy="167099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E71805E-9D2C-4B4A-893B-906D6EF27CB5}"/>
                    </a:ext>
                  </a:extLst>
                </p:cNvPr>
                <p:cNvGrpSpPr/>
                <p:nvPr/>
              </p:nvGrpSpPr>
              <p:grpSpPr>
                <a:xfrm>
                  <a:off x="676213" y="586426"/>
                  <a:ext cx="2138581" cy="1670999"/>
                  <a:chOff x="723900" y="1562100"/>
                  <a:chExt cx="2424113" cy="1800225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F8D708F-A651-4889-BE36-520D7985AA6F}"/>
                      </a:ext>
                    </a:extLst>
                  </p:cNvPr>
                  <p:cNvSpPr/>
                  <p:nvPr/>
                </p:nvSpPr>
                <p:spPr>
                  <a:xfrm>
                    <a:off x="723900" y="1562100"/>
                    <a:ext cx="2424113" cy="1790700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6B17F9C-980C-46E5-8382-B83E3A6D8661}"/>
                      </a:ext>
                    </a:extLst>
                  </p:cNvPr>
                  <p:cNvSpPr/>
                  <p:nvPr/>
                </p:nvSpPr>
                <p:spPr>
                  <a:xfrm>
                    <a:off x="723900" y="1571625"/>
                    <a:ext cx="2424113" cy="1790700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963169B-6C58-4DBA-BE20-C599E305B034}"/>
                      </a:ext>
                    </a:extLst>
                  </p:cNvPr>
                  <p:cNvSpPr/>
                  <p:nvPr/>
                </p:nvSpPr>
                <p:spPr>
                  <a:xfrm>
                    <a:off x="728788" y="1773048"/>
                    <a:ext cx="2249767" cy="1579752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A87E780-B71E-4FBF-9498-7D567A6D53A7}"/>
                      </a:ext>
                    </a:extLst>
                  </p:cNvPr>
                  <p:cNvSpPr/>
                  <p:nvPr/>
                </p:nvSpPr>
                <p:spPr>
                  <a:xfrm>
                    <a:off x="743390" y="1807700"/>
                    <a:ext cx="1948535" cy="1545101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2B61B5-7684-49C0-9906-EB0117114C82}"/>
                    </a:ext>
                  </a:extLst>
                </p:cNvPr>
                <p:cNvSpPr txBox="1"/>
                <p:nvPr/>
              </p:nvSpPr>
              <p:spPr>
                <a:xfrm>
                  <a:off x="2597681" y="1236105"/>
                  <a:ext cx="274070" cy="278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4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5CBEE4-98E1-481B-A2FB-D30736FCEA45}"/>
                  </a:ext>
                </a:extLst>
              </p:cNvPr>
              <p:cNvSpPr txBox="1"/>
              <p:nvPr/>
            </p:nvSpPr>
            <p:spPr>
              <a:xfrm>
                <a:off x="3305241" y="1891988"/>
                <a:ext cx="680220" cy="451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&lt;0.5%</a:t>
                </a:r>
              </a:p>
              <a:p>
                <a:pPr algn="ctr"/>
                <a:r>
                  <a:rPr lang="en-US" sz="1100" b="1" dirty="0"/>
                  <a:t>N=338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F7A960-B7BA-4DD1-9795-A37B4CE97712}"/>
                </a:ext>
              </a:extLst>
            </p:cNvPr>
            <p:cNvGrpSpPr/>
            <p:nvPr/>
          </p:nvGrpSpPr>
          <p:grpSpPr>
            <a:xfrm>
              <a:off x="9908771" y="412088"/>
              <a:ext cx="1963005" cy="1675367"/>
              <a:chOff x="9908771" y="412088"/>
              <a:chExt cx="1963005" cy="1675367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14765E3-3281-499F-AFC5-A45ADCC739FC}"/>
                  </a:ext>
                </a:extLst>
              </p:cNvPr>
              <p:cNvSpPr/>
              <p:nvPr/>
            </p:nvSpPr>
            <p:spPr>
              <a:xfrm>
                <a:off x="9908771" y="476250"/>
                <a:ext cx="1944727" cy="1611205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5054D7-1A88-43CC-9B1F-D35CD1AF24C8}"/>
                  </a:ext>
                </a:extLst>
              </p:cNvPr>
              <p:cNvSpPr txBox="1"/>
              <p:nvPr/>
            </p:nvSpPr>
            <p:spPr>
              <a:xfrm>
                <a:off x="10601993" y="1150917"/>
                <a:ext cx="453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2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95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790C82-26F0-4F38-BAF0-5F589893EFF6}"/>
                  </a:ext>
                </a:extLst>
              </p:cNvPr>
              <p:cNvSpPr txBox="1"/>
              <p:nvPr/>
            </p:nvSpPr>
            <p:spPr>
              <a:xfrm>
                <a:off x="11523131" y="1074649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20429A-7DE8-49BD-8550-17DD9C0BD8B0}"/>
                  </a:ext>
                </a:extLst>
              </p:cNvPr>
              <p:cNvSpPr txBox="1"/>
              <p:nvPr/>
            </p:nvSpPr>
            <p:spPr>
              <a:xfrm>
                <a:off x="10639182" y="412088"/>
                <a:ext cx="3486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EEBAA4F-A445-4481-8D5B-76BDC5C760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7"/>
          <a:stretch/>
        </p:blipFill>
        <p:spPr>
          <a:xfrm>
            <a:off x="381833" y="2930666"/>
            <a:ext cx="9952791" cy="37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9447" y="600603"/>
            <a:ext cx="2395539" cy="2139648"/>
            <a:chOff x="31451" y="233073"/>
            <a:chExt cx="2927630" cy="2259528"/>
          </a:xfrm>
        </p:grpSpPr>
        <p:grpSp>
          <p:nvGrpSpPr>
            <p:cNvPr id="3" name="Group 2"/>
            <p:cNvGrpSpPr/>
            <p:nvPr/>
          </p:nvGrpSpPr>
          <p:grpSpPr>
            <a:xfrm>
              <a:off x="31451" y="233073"/>
              <a:ext cx="2927630" cy="2259528"/>
              <a:chOff x="61060" y="233073"/>
              <a:chExt cx="2927630" cy="2259528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4B26ABE-DB48-4D22-8605-448C2C9BB469}"/>
                  </a:ext>
                </a:extLst>
              </p:cNvPr>
              <p:cNvGrpSpPr/>
              <p:nvPr/>
            </p:nvGrpSpPr>
            <p:grpSpPr>
              <a:xfrm>
                <a:off x="61060" y="233073"/>
                <a:ext cx="2927630" cy="2259528"/>
                <a:chOff x="5425176" y="2538070"/>
                <a:chExt cx="2894931" cy="2273665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882FBE51-C2A6-41EB-ACE8-745B20AA2BA5}"/>
                    </a:ext>
                  </a:extLst>
                </p:cNvPr>
                <p:cNvGrpSpPr/>
                <p:nvPr/>
              </p:nvGrpSpPr>
              <p:grpSpPr>
                <a:xfrm>
                  <a:off x="5425176" y="2538070"/>
                  <a:ext cx="2894931" cy="1867619"/>
                  <a:chOff x="5310876" y="2538070"/>
                  <a:chExt cx="2894931" cy="1867619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807177" y="2538070"/>
                    <a:ext cx="2398630" cy="1867619"/>
                    <a:chOff x="3570380" y="2939340"/>
                    <a:chExt cx="2398630" cy="1867619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570380" y="2939340"/>
                      <a:ext cx="2398630" cy="1867619"/>
                      <a:chOff x="3570380" y="2939340"/>
                      <a:chExt cx="2398630" cy="1867619"/>
                    </a:xfrm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3570380" y="2939340"/>
                        <a:ext cx="2398630" cy="1867619"/>
                        <a:chOff x="691408" y="1802628"/>
                        <a:chExt cx="2398630" cy="1867619"/>
                      </a:xfrm>
                    </p:grpSpPr>
                    <p:sp>
                      <p:nvSpPr>
                        <p:cNvPr id="187" name="Oval 186"/>
                        <p:cNvSpPr/>
                        <p:nvPr/>
                      </p:nvSpPr>
                      <p:spPr>
                        <a:xfrm rot="21381444">
                          <a:off x="732006" y="1802628"/>
                          <a:ext cx="2335907" cy="1538298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8" name="Oval 187"/>
                        <p:cNvSpPr/>
                        <p:nvPr/>
                      </p:nvSpPr>
                      <p:spPr>
                        <a:xfrm rot="522548">
                          <a:off x="691408" y="1885768"/>
                          <a:ext cx="2398630" cy="178447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89" name="Oval 188"/>
                        <p:cNvSpPr/>
                        <p:nvPr/>
                      </p:nvSpPr>
                      <p:spPr>
                        <a:xfrm>
                          <a:off x="705575" y="2045592"/>
                          <a:ext cx="1747710" cy="1395440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90" name="Oval 189"/>
                        <p:cNvSpPr/>
                        <p:nvPr/>
                      </p:nvSpPr>
                      <p:spPr>
                        <a:xfrm>
                          <a:off x="712388" y="2051881"/>
                          <a:ext cx="1752599" cy="138915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</p:grpSp>
                  <p:sp>
                    <p:nvSpPr>
                      <p:cNvPr id="184" name="TextBox 183"/>
                      <p:cNvSpPr txBox="1"/>
                      <p:nvPr/>
                    </p:nvSpPr>
                    <p:spPr>
                      <a:xfrm>
                        <a:off x="5438766" y="3656186"/>
                        <a:ext cx="337943" cy="2787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tx1"/>
                            </a:solidFill>
                          </a:rPr>
                          <a:t>80</a:t>
                        </a:r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870046" y="4460506"/>
                        <a:ext cx="337943" cy="2787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tx1"/>
                            </a:solidFill>
                          </a:rPr>
                          <a:t>83</a:t>
                        </a:r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5348357" y="3036617"/>
                        <a:ext cx="389754" cy="302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chemeClr val="tx1"/>
                            </a:solidFill>
                          </a:rPr>
                          <a:t>15</a:t>
                        </a:r>
                      </a:p>
                    </p:txBody>
                  </p:sp>
                </p:grp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004461" y="4311454"/>
                      <a:ext cx="337943" cy="2787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p:txBody>
                </p:sp>
              </p:grpSp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C3908C2E-2C90-4F2E-A289-A4C95B6B9AA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0876" y="3243243"/>
                    <a:ext cx="479333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161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EC5C7B60-870A-4939-AA11-8153EC33E6FE}"/>
                    </a:ext>
                  </a:extLst>
                </p:cNvPr>
                <p:cNvSpPr txBox="1"/>
                <p:nvPr/>
              </p:nvSpPr>
              <p:spPr>
                <a:xfrm>
                  <a:off x="6797439" y="4378152"/>
                  <a:ext cx="680220" cy="433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0</a:t>
                  </a:r>
                </a:p>
                <a:p>
                  <a:pPr algn="ctr"/>
                  <a:r>
                    <a:rPr lang="en-US" sz="1100" b="1" dirty="0"/>
                    <a:t>N=485</a:t>
                  </a: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640178" y="372256"/>
                <a:ext cx="1204552" cy="1285518"/>
                <a:chOff x="106524" y="2102613"/>
                <a:chExt cx="1361501" cy="1372353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106524" y="2102613"/>
                  <a:ext cx="1361501" cy="1372353"/>
                </a:xfrm>
                <a:prstGeom prst="ellipse">
                  <a:avLst/>
                </a:prstGeom>
                <a:solidFill>
                  <a:schemeClr val="bg1">
                    <a:alpha val="30196"/>
                  </a:schemeClr>
                </a:solidFill>
                <a:ln w="19050"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noFill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6516" y="2703627"/>
                  <a:ext cx="394156" cy="301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73</a:t>
                  </a:r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1844508" y="945463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46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01014" y="2996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77B80-E5BC-4C22-AA3D-055826F5F1A8}"/>
              </a:ext>
            </a:extLst>
          </p:cNvPr>
          <p:cNvGrpSpPr/>
          <p:nvPr/>
        </p:nvGrpSpPr>
        <p:grpSpPr>
          <a:xfrm>
            <a:off x="3594905" y="567188"/>
            <a:ext cx="2398207" cy="2228796"/>
            <a:chOff x="3728255" y="195944"/>
            <a:chExt cx="2717748" cy="23536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F1761E-E6BF-4581-8CA7-A6DA3231AC6A}"/>
                </a:ext>
              </a:extLst>
            </p:cNvPr>
            <p:cNvGrpSpPr/>
            <p:nvPr/>
          </p:nvGrpSpPr>
          <p:grpSpPr>
            <a:xfrm>
              <a:off x="3728255" y="195944"/>
              <a:ext cx="2717748" cy="2353671"/>
              <a:chOff x="3728255" y="195944"/>
              <a:chExt cx="2717748" cy="235367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9C87B8-071F-42C2-A8DE-A6051E84C197}"/>
                  </a:ext>
                </a:extLst>
              </p:cNvPr>
              <p:cNvGrpSpPr/>
              <p:nvPr/>
            </p:nvGrpSpPr>
            <p:grpSpPr>
              <a:xfrm>
                <a:off x="3728255" y="195944"/>
                <a:ext cx="2717748" cy="2353671"/>
                <a:chOff x="2644987" y="2301638"/>
                <a:chExt cx="3099409" cy="2574171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026999E9-F9F8-4E8A-AB5E-C475BCC958D9}"/>
                    </a:ext>
                  </a:extLst>
                </p:cNvPr>
                <p:cNvGrpSpPr/>
                <p:nvPr/>
              </p:nvGrpSpPr>
              <p:grpSpPr>
                <a:xfrm>
                  <a:off x="2644987" y="2301638"/>
                  <a:ext cx="3099409" cy="2119940"/>
                  <a:chOff x="2854537" y="2301638"/>
                  <a:chExt cx="3099409" cy="2119940"/>
                </a:xfrm>
              </p:grpSpPr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854537" y="2301638"/>
                    <a:ext cx="2715250" cy="2119940"/>
                    <a:chOff x="659737" y="2650227"/>
                    <a:chExt cx="2503144" cy="2119940"/>
                  </a:xfrm>
                </p:grpSpPr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659737" y="2650227"/>
                      <a:ext cx="2503144" cy="2119940"/>
                      <a:chOff x="659737" y="2650227"/>
                      <a:chExt cx="2503144" cy="2119940"/>
                    </a:xfrm>
                  </p:grpSpPr>
                  <p:grpSp>
                    <p:nvGrpSpPr>
                      <p:cNvPr id="154" name="Group 153"/>
                      <p:cNvGrpSpPr/>
                      <p:nvPr/>
                    </p:nvGrpSpPr>
                    <p:grpSpPr>
                      <a:xfrm>
                        <a:off x="659737" y="2650227"/>
                        <a:ext cx="2503144" cy="2119940"/>
                        <a:chOff x="707361" y="1507227"/>
                        <a:chExt cx="2503144" cy="2119940"/>
                      </a:xfrm>
                    </p:grpSpPr>
                    <p:sp>
                      <p:nvSpPr>
                        <p:cNvPr id="160" name="Oval 159"/>
                        <p:cNvSpPr/>
                        <p:nvPr/>
                      </p:nvSpPr>
                      <p:spPr>
                        <a:xfrm rot="21381444">
                          <a:off x="726275" y="1507227"/>
                          <a:ext cx="2484230" cy="1846301"/>
                        </a:xfrm>
                        <a:prstGeom prst="ellipse">
                          <a:avLst/>
                        </a:prstGeom>
                        <a:solidFill>
                          <a:srgbClr val="00B0F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 rot="522548">
                          <a:off x="707361" y="1624008"/>
                          <a:ext cx="2503142" cy="2003159"/>
                        </a:xfrm>
                        <a:prstGeom prst="ellipse">
                          <a:avLst/>
                        </a:prstGeom>
                        <a:solidFill>
                          <a:srgbClr val="FF00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28788" y="1811907"/>
                          <a:ext cx="1898841" cy="1693293"/>
                        </a:xfrm>
                        <a:prstGeom prst="ellipse">
                          <a:avLst/>
                        </a:prstGeom>
                        <a:blipFill dpi="0" rotWithShape="1">
                          <a:blip r:embed="rId3">
                            <a:alphaModFix amt="53000"/>
                          </a:blip>
                          <a:srcRect/>
                          <a:tile tx="0" ty="0" sx="100000" sy="100000" flip="none" algn="tl"/>
                        </a:blip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/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752475" y="1827440"/>
                          <a:ext cx="1864732" cy="1677761"/>
                        </a:xfrm>
                        <a:prstGeom prst="ellipse">
                          <a:avLst/>
                        </a:prstGeom>
                        <a:solidFill>
                          <a:srgbClr val="FFFF00">
                            <a:alpha val="30196"/>
                          </a:srgbClr>
                        </a:solidFill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157" name="TextBox 156"/>
                      <p:cNvSpPr txBox="1"/>
                      <p:nvPr/>
                    </p:nvSpPr>
                    <p:spPr>
                      <a:xfrm>
                        <a:off x="2613878" y="3522916"/>
                        <a:ext cx="485601" cy="302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83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2362042" y="2697801"/>
                        <a:ext cx="425505" cy="302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13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59" name="TextBox 158"/>
                      <p:cNvSpPr txBox="1"/>
                      <p:nvPr/>
                    </p:nvSpPr>
                    <p:spPr>
                      <a:xfrm>
                        <a:off x="2216243" y="4398490"/>
                        <a:ext cx="425505" cy="302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/>
                          <a:t>34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1177553" y="4346612"/>
                      <a:ext cx="4255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p:txBody>
                </p: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C8A0BB9-1357-4728-9CE7-3CE202F53E59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192" y="3187449"/>
                    <a:ext cx="389754" cy="3029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/>
                      <a:t>70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623C965-D1FD-4C88-8FD5-732CFAFE6BFD}"/>
                    </a:ext>
                  </a:extLst>
                </p:cNvPr>
                <p:cNvSpPr txBox="1"/>
                <p:nvPr/>
              </p:nvSpPr>
              <p:spPr>
                <a:xfrm>
                  <a:off x="3718030" y="4378152"/>
                  <a:ext cx="727456" cy="497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/>
                    <a:t>1—3</a:t>
                  </a:r>
                </a:p>
                <a:p>
                  <a:pPr algn="ctr"/>
                  <a:r>
                    <a:rPr lang="en-US" sz="1100" b="1" dirty="0"/>
                    <a:t>N=465</a:t>
                  </a:r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3766409" y="361111"/>
                <a:ext cx="1524603" cy="1390878"/>
              </a:xfrm>
              <a:prstGeom prst="ellipse">
                <a:avLst/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noFill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34798" y="1004717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67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176209" y="308786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4212990" y="100233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172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7AD614-E03F-4E4F-9F51-B178704A2FCA}"/>
              </a:ext>
            </a:extLst>
          </p:cNvPr>
          <p:cNvGrpSpPr/>
          <p:nvPr/>
        </p:nvGrpSpPr>
        <p:grpSpPr>
          <a:xfrm>
            <a:off x="6093666" y="873625"/>
            <a:ext cx="1956004" cy="1934868"/>
            <a:chOff x="6790589" y="486119"/>
            <a:chExt cx="2216625" cy="2043275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E8B3428-E8FD-4A97-AD4A-DB1DC838EEC4}"/>
                </a:ext>
              </a:extLst>
            </p:cNvPr>
            <p:cNvGrpSpPr/>
            <p:nvPr/>
          </p:nvGrpSpPr>
          <p:grpSpPr>
            <a:xfrm>
              <a:off x="6790589" y="486119"/>
              <a:ext cx="2216625" cy="2043275"/>
              <a:chOff x="5886428" y="90106"/>
              <a:chExt cx="2527910" cy="2234696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38A24F48-A60F-4057-8B81-29F7C7B2F779}"/>
                  </a:ext>
                </a:extLst>
              </p:cNvPr>
              <p:cNvGrpSpPr/>
              <p:nvPr/>
            </p:nvGrpSpPr>
            <p:grpSpPr>
              <a:xfrm>
                <a:off x="5886428" y="90106"/>
                <a:ext cx="2527910" cy="1793955"/>
                <a:chOff x="5886428" y="90106"/>
                <a:chExt cx="2527910" cy="1793955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5886428" y="90106"/>
                  <a:ext cx="2308920" cy="1793955"/>
                  <a:chOff x="3573919" y="491024"/>
                  <a:chExt cx="2400685" cy="2003047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573919" y="533279"/>
                    <a:ext cx="2366175" cy="1960792"/>
                    <a:chOff x="705180" y="1503324"/>
                    <a:chExt cx="2621506" cy="2098338"/>
                  </a:xfrm>
                </p:grpSpPr>
                <p:sp>
                  <p:nvSpPr>
                    <p:cNvPr id="202" name="Oval 201"/>
                    <p:cNvSpPr/>
                    <p:nvPr/>
                  </p:nvSpPr>
                  <p:spPr>
                    <a:xfrm rot="21381444">
                      <a:off x="730578" y="1503324"/>
                      <a:ext cx="2561364" cy="1979241"/>
                    </a:xfrm>
                    <a:prstGeom prst="ellipse">
                      <a:avLst/>
                    </a:prstGeom>
                    <a:solidFill>
                      <a:srgbClr val="00B0F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3" name="Oval 202"/>
                    <p:cNvSpPr/>
                    <p:nvPr/>
                  </p:nvSpPr>
                  <p:spPr>
                    <a:xfrm rot="522548">
                      <a:off x="705180" y="1685745"/>
                      <a:ext cx="2621506" cy="1915917"/>
                    </a:xfrm>
                    <a:prstGeom prst="ellipse">
                      <a:avLst/>
                    </a:prstGeom>
                    <a:solidFill>
                      <a:srgbClr val="FF00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4" name="Oval 203"/>
                    <p:cNvSpPr/>
                    <p:nvPr/>
                  </p:nvSpPr>
                  <p:spPr>
                    <a:xfrm>
                      <a:off x="728788" y="1696132"/>
                      <a:ext cx="2244924" cy="1758941"/>
                    </a:xfrm>
                    <a:prstGeom prst="ellipse">
                      <a:avLst/>
                    </a:prstGeom>
                    <a:blipFill dpi="0" rotWithShape="1">
                      <a:blip r:embed="rId3">
                        <a:alphaModFix amt="53000"/>
                      </a:blip>
                      <a:srcRect/>
                      <a:tile tx="0" ty="0" sx="100000" sy="100000" flip="none" algn="tl"/>
                    </a:blip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sp>
                  <p:nvSpPr>
                    <p:cNvPr id="205" name="Oval 204"/>
                    <p:cNvSpPr/>
                    <p:nvPr/>
                  </p:nvSpPr>
                  <p:spPr>
                    <a:xfrm>
                      <a:off x="773951" y="1897832"/>
                      <a:ext cx="2199760" cy="1547909"/>
                    </a:xfrm>
                    <a:prstGeom prst="ellipse">
                      <a:avLst/>
                    </a:prstGeom>
                    <a:solidFill>
                      <a:srgbClr val="FFFF00">
                        <a:alpha val="30196"/>
                      </a:srgbClr>
                    </a:solidFill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</p:grp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549099" y="1304703"/>
                    <a:ext cx="425505" cy="338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15</a:t>
                    </a:r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897127" y="491024"/>
                    <a:ext cx="42550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5195995" y="2153126"/>
                    <a:ext cx="425505" cy="307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chemeClr val="tx1"/>
                        </a:solidFill>
                      </a:rPr>
                      <a:t>8</a:t>
                    </a:r>
                  </a:p>
                </p:txBody>
              </p:sp>
            </p:grp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327F190-3648-457A-A36D-AE45D82F81C0}"/>
                    </a:ext>
                  </a:extLst>
                </p:cNvPr>
                <p:cNvSpPr txBox="1"/>
                <p:nvPr/>
              </p:nvSpPr>
              <p:spPr>
                <a:xfrm>
                  <a:off x="8151124" y="81853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3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C557B58-0D37-4554-ACA8-7C203D39099B}"/>
                  </a:ext>
                </a:extLst>
              </p:cNvPr>
              <p:cNvSpPr txBox="1"/>
              <p:nvPr/>
            </p:nvSpPr>
            <p:spPr>
              <a:xfrm>
                <a:off x="6746937" y="1827145"/>
                <a:ext cx="727455" cy="49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4—5</a:t>
                </a:r>
              </a:p>
              <a:p>
                <a:pPr algn="ctr"/>
                <a:r>
                  <a:rPr lang="en-US" sz="1100" b="1" dirty="0"/>
                  <a:t>N=156</a:t>
                </a: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4344EB-37DF-4CFA-885F-259AF3B6C2D5}"/>
                </a:ext>
              </a:extLst>
            </p:cNvPr>
            <p:cNvSpPr/>
            <p:nvPr/>
          </p:nvSpPr>
          <p:spPr>
            <a:xfrm>
              <a:off x="6846110" y="674197"/>
              <a:ext cx="1651109" cy="1183911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FD9D7C-3710-4E97-9DF1-C1FA27BE504D}"/>
                </a:ext>
              </a:extLst>
            </p:cNvPr>
            <p:cNvSpPr txBox="1"/>
            <p:nvPr/>
          </p:nvSpPr>
          <p:spPr>
            <a:xfrm>
              <a:off x="7475731" y="113309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7D3660-0469-4282-9472-423B44697BDC}"/>
                </a:ext>
              </a:extLst>
            </p:cNvPr>
            <p:cNvSpPr txBox="1"/>
            <p:nvPr/>
          </p:nvSpPr>
          <p:spPr>
            <a:xfrm>
              <a:off x="7545132" y="60932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CF6779-1193-45A5-9161-697CF6D5EF30}"/>
                </a:ext>
              </a:extLst>
            </p:cNvPr>
            <p:cNvSpPr txBox="1"/>
            <p:nvPr/>
          </p:nvSpPr>
          <p:spPr>
            <a:xfrm>
              <a:off x="7511689" y="1787842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EF803-51A5-42AC-8D45-138E8B14A3ED}"/>
              </a:ext>
            </a:extLst>
          </p:cNvPr>
          <p:cNvGrpSpPr/>
          <p:nvPr/>
        </p:nvGrpSpPr>
        <p:grpSpPr>
          <a:xfrm>
            <a:off x="8546279" y="981075"/>
            <a:ext cx="1599455" cy="1810235"/>
            <a:chOff x="9472149" y="633281"/>
            <a:chExt cx="1812569" cy="191165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378DE23-7D62-478B-95BE-FF73F0228F81}"/>
                </a:ext>
              </a:extLst>
            </p:cNvPr>
            <p:cNvGrpSpPr/>
            <p:nvPr/>
          </p:nvGrpSpPr>
          <p:grpSpPr>
            <a:xfrm>
              <a:off x="9472149" y="642806"/>
              <a:ext cx="1812569" cy="1902134"/>
              <a:chOff x="3158127" y="99997"/>
              <a:chExt cx="2067113" cy="2080336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3158127" y="99997"/>
                <a:ext cx="2067113" cy="1642879"/>
                <a:chOff x="676213" y="397501"/>
                <a:chExt cx="2059562" cy="1859926"/>
              </a:xfrm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676213" y="397501"/>
                  <a:ext cx="1871113" cy="1859926"/>
                  <a:chOff x="723900" y="1358564"/>
                  <a:chExt cx="2120934" cy="2003763"/>
                </a:xfrm>
              </p:grpSpPr>
              <p:sp>
                <p:nvSpPr>
                  <p:cNvPr id="171" name="Oval 170"/>
                  <p:cNvSpPr/>
                  <p:nvPr/>
                </p:nvSpPr>
                <p:spPr>
                  <a:xfrm>
                    <a:off x="723900" y="1358564"/>
                    <a:ext cx="2120934" cy="1994236"/>
                  </a:xfrm>
                  <a:prstGeom prst="ellipse">
                    <a:avLst/>
                  </a:prstGeom>
                  <a:solidFill>
                    <a:srgbClr val="00B0F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723900" y="1358571"/>
                    <a:ext cx="2120934" cy="2003756"/>
                  </a:xfrm>
                  <a:prstGeom prst="ellipse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728788" y="1424180"/>
                    <a:ext cx="1943227" cy="1874249"/>
                  </a:xfrm>
                  <a:prstGeom prst="ellipse">
                    <a:avLst/>
                  </a:prstGeom>
                  <a:blipFill dpi="0" rotWithShape="1">
                    <a:blip r:embed="rId3">
                      <a:alphaModFix amt="53000"/>
                    </a:blip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>
                    <a:off x="723900" y="1619149"/>
                    <a:ext cx="1948114" cy="1669755"/>
                  </a:xfrm>
                  <a:prstGeom prst="ellipse">
                    <a:avLst/>
                  </a:prstGeom>
                  <a:solidFill>
                    <a:srgbClr val="FFFF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70" name="TextBox 169"/>
                <p:cNvSpPr txBox="1"/>
                <p:nvPr/>
              </p:nvSpPr>
              <p:spPr>
                <a:xfrm>
                  <a:off x="2310270" y="1113206"/>
                  <a:ext cx="425505" cy="3429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472ED37-5D8A-4600-8965-599DD324EE41}"/>
                  </a:ext>
                </a:extLst>
              </p:cNvPr>
              <p:cNvSpPr txBox="1"/>
              <p:nvPr/>
            </p:nvSpPr>
            <p:spPr>
              <a:xfrm>
                <a:off x="3778909" y="1682675"/>
                <a:ext cx="727456" cy="49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/>
                  <a:t>6</a:t>
                </a:r>
              </a:p>
              <a:p>
                <a:pPr algn="ctr"/>
                <a:r>
                  <a:rPr lang="en-US" sz="1100" b="1" dirty="0"/>
                  <a:t>N=124</a:t>
                </a:r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2CA5AF3-E0EC-418D-BDD9-A5E7FE2746EE}"/>
                </a:ext>
              </a:extLst>
            </p:cNvPr>
            <p:cNvSpPr/>
            <p:nvPr/>
          </p:nvSpPr>
          <p:spPr>
            <a:xfrm>
              <a:off x="9475944" y="701517"/>
              <a:ext cx="1503841" cy="1251760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noFill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36043AA-B5FE-458E-8229-9AA215FD9830}"/>
                </a:ext>
              </a:extLst>
            </p:cNvPr>
            <p:cNvSpPr txBox="1"/>
            <p:nvPr/>
          </p:nvSpPr>
          <p:spPr>
            <a:xfrm>
              <a:off x="10061014" y="187785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28FC96-F647-4A1B-9374-D3009D757CB1}"/>
                </a:ext>
              </a:extLst>
            </p:cNvPr>
            <p:cNvSpPr txBox="1"/>
            <p:nvPr/>
          </p:nvSpPr>
          <p:spPr>
            <a:xfrm>
              <a:off x="10056984" y="6332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AA236E6-618E-4357-BB8E-4EC6CFCA7DCA}"/>
                </a:ext>
              </a:extLst>
            </p:cNvPr>
            <p:cNvSpPr txBox="1"/>
            <p:nvPr/>
          </p:nvSpPr>
          <p:spPr>
            <a:xfrm>
              <a:off x="10071444" y="1198637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93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A32C43-2089-4CCC-85D1-E65F8B36310C}"/>
              </a:ext>
            </a:extLst>
          </p:cNvPr>
          <p:cNvGrpSpPr/>
          <p:nvPr/>
        </p:nvGrpSpPr>
        <p:grpSpPr>
          <a:xfrm>
            <a:off x="372310" y="2935785"/>
            <a:ext cx="9733314" cy="3610909"/>
            <a:chOff x="77035" y="2935785"/>
            <a:chExt cx="9733314" cy="361090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7730"/>
            <a:stretch/>
          </p:blipFill>
          <p:spPr>
            <a:xfrm>
              <a:off x="77035" y="2935785"/>
              <a:ext cx="9505116" cy="3610909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6AE8C80-99DE-42D6-8459-5F0F4A866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16" r="9743"/>
            <a:stretch/>
          </p:blipFill>
          <p:spPr>
            <a:xfrm>
              <a:off x="9574559" y="2935785"/>
              <a:ext cx="235790" cy="3610909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A1BA461-CF66-48E5-AB36-D10FF07DAF2B}"/>
              </a:ext>
            </a:extLst>
          </p:cNvPr>
          <p:cNvGrpSpPr/>
          <p:nvPr/>
        </p:nvGrpSpPr>
        <p:grpSpPr>
          <a:xfrm>
            <a:off x="10508306" y="1898323"/>
            <a:ext cx="1198936" cy="2064685"/>
            <a:chOff x="10702963" y="2935785"/>
            <a:chExt cx="1198936" cy="206468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323BFED-1D9F-4C28-867F-1DC1AC1076AD}"/>
                </a:ext>
              </a:extLst>
            </p:cNvPr>
            <p:cNvGrpSpPr/>
            <p:nvPr/>
          </p:nvGrpSpPr>
          <p:grpSpPr>
            <a:xfrm>
              <a:off x="10702963" y="2935785"/>
              <a:ext cx="1198936" cy="2064685"/>
              <a:chOff x="102789" y="3096980"/>
              <a:chExt cx="1198936" cy="2064685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D8E5146-0CA4-4EA3-A618-39BC19E9A009}"/>
                  </a:ext>
                </a:extLst>
              </p:cNvPr>
              <p:cNvGrpSpPr/>
              <p:nvPr/>
            </p:nvGrpSpPr>
            <p:grpSpPr>
              <a:xfrm>
                <a:off x="193260" y="3444337"/>
                <a:ext cx="350327" cy="1350413"/>
                <a:chOff x="612898" y="1152920"/>
                <a:chExt cx="395648" cy="1647041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B2EE560-3AF6-445B-AEB5-86B5BDCC7B48}"/>
                    </a:ext>
                  </a:extLst>
                </p:cNvPr>
                <p:cNvSpPr/>
                <p:nvPr/>
              </p:nvSpPr>
              <p:spPr>
                <a:xfrm>
                  <a:off x="612899" y="1585478"/>
                  <a:ext cx="395437" cy="375797"/>
                </a:xfrm>
                <a:prstGeom prst="ellipse">
                  <a:avLst/>
                </a:prstGeom>
                <a:solidFill>
                  <a:srgbClr val="00B0F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CAB8777-0FC1-4DC7-8763-D1381333499B}"/>
                    </a:ext>
                  </a:extLst>
                </p:cNvPr>
                <p:cNvSpPr/>
                <p:nvPr/>
              </p:nvSpPr>
              <p:spPr>
                <a:xfrm>
                  <a:off x="612898" y="1152920"/>
                  <a:ext cx="395438" cy="375800"/>
                </a:xfrm>
                <a:prstGeom prst="ellipse">
                  <a:avLst/>
                </a:prstGeom>
                <a:solidFill>
                  <a:srgbClr val="FF00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A34B453-2148-4640-9C46-5B9F374B16E7}"/>
                    </a:ext>
                  </a:extLst>
                </p:cNvPr>
                <p:cNvSpPr/>
                <p:nvPr/>
              </p:nvSpPr>
              <p:spPr>
                <a:xfrm>
                  <a:off x="612899" y="2000339"/>
                  <a:ext cx="395439" cy="375797"/>
                </a:xfrm>
                <a:prstGeom prst="ellipse">
                  <a:avLst/>
                </a:prstGeom>
                <a:blipFill dpi="0" rotWithShape="1">
                  <a:blip r:embed="rId3">
                    <a:alphaModFix amt="53000"/>
                  </a:blip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923D84B-18F3-45F4-9427-A1861038F522}"/>
                    </a:ext>
                  </a:extLst>
                </p:cNvPr>
                <p:cNvSpPr/>
                <p:nvPr/>
              </p:nvSpPr>
              <p:spPr>
                <a:xfrm>
                  <a:off x="613107" y="2424163"/>
                  <a:ext cx="395439" cy="375798"/>
                </a:xfrm>
                <a:prstGeom prst="ellipse">
                  <a:avLst/>
                </a:prstGeom>
                <a:solidFill>
                  <a:srgbClr val="FFFF00">
                    <a:alpha val="30196"/>
                  </a:srgb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27AEEE8-0880-4CB6-97A2-45030F6A68A1}"/>
                  </a:ext>
                </a:extLst>
              </p:cNvPr>
              <p:cNvSpPr txBox="1"/>
              <p:nvPr/>
            </p:nvSpPr>
            <p:spPr>
              <a:xfrm>
                <a:off x="545080" y="3427857"/>
                <a:ext cx="756645" cy="1733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MHPA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UKGTS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GHT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Foster</a:t>
                </a:r>
              </a:p>
              <a:p>
                <a:pPr>
                  <a:spcAft>
                    <a:spcPts val="1100"/>
                  </a:spcAft>
                </a:pPr>
                <a:r>
                  <a:rPr lang="en-US" sz="1400" b="1" dirty="0"/>
                  <a:t>LOGTS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19B21C9-6004-411D-9B09-D36A874D731E}"/>
                  </a:ext>
                </a:extLst>
              </p:cNvPr>
              <p:cNvSpPr txBox="1"/>
              <p:nvPr/>
            </p:nvSpPr>
            <p:spPr>
              <a:xfrm>
                <a:off x="102789" y="3096980"/>
                <a:ext cx="9944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n-US" sz="1600" b="1" dirty="0"/>
                  <a:t>Legend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42A5BEE-E693-46AD-8211-F80D19A19FCD}"/>
                </a:ext>
              </a:extLst>
            </p:cNvPr>
            <p:cNvSpPr/>
            <p:nvPr/>
          </p:nvSpPr>
          <p:spPr>
            <a:xfrm>
              <a:off x="10793434" y="4682948"/>
              <a:ext cx="350140" cy="308116"/>
            </a:xfrm>
            <a:prstGeom prst="ellipse">
              <a:avLst/>
            </a:prstGeom>
            <a:solidFill>
              <a:schemeClr val="bg1">
                <a:alpha val="30196"/>
              </a:schemeClr>
            </a:solidFill>
            <a:ln w="190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42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5" y="1301649"/>
            <a:ext cx="10058400" cy="48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DEF5049-24D5-4A7F-A457-1D43B9295BBC}"/>
              </a:ext>
            </a:extLst>
          </p:cNvPr>
          <p:cNvGrpSpPr/>
          <p:nvPr/>
        </p:nvGrpSpPr>
        <p:grpSpPr>
          <a:xfrm>
            <a:off x="10461098" y="3523041"/>
            <a:ext cx="1198936" cy="1713072"/>
            <a:chOff x="102789" y="3096980"/>
            <a:chExt cx="1198936" cy="171307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29F01C5-BE82-4F40-AFB5-65E18A2E3DD8}"/>
                </a:ext>
              </a:extLst>
            </p:cNvPr>
            <p:cNvGrpSpPr/>
            <p:nvPr/>
          </p:nvGrpSpPr>
          <p:grpSpPr>
            <a:xfrm>
              <a:off x="193260" y="3453334"/>
              <a:ext cx="350326" cy="1356718"/>
              <a:chOff x="612899" y="1163899"/>
              <a:chExt cx="395647" cy="165473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BD4714A-2318-43D8-8E69-0959044E5993}"/>
                  </a:ext>
                </a:extLst>
              </p:cNvPr>
              <p:cNvSpPr/>
              <p:nvPr/>
            </p:nvSpPr>
            <p:spPr>
              <a:xfrm>
                <a:off x="613108" y="2442839"/>
                <a:ext cx="395437" cy="375797"/>
              </a:xfrm>
              <a:prstGeom prst="ellipse">
                <a:avLst/>
              </a:prstGeom>
              <a:solidFill>
                <a:srgbClr val="00B0F0">
                  <a:alpha val="30196"/>
                </a:srgb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52D2641-E7FB-4F26-BC4A-A3E91AA08E1B}"/>
                  </a:ext>
                </a:extLst>
              </p:cNvPr>
              <p:cNvSpPr/>
              <p:nvPr/>
            </p:nvSpPr>
            <p:spPr>
              <a:xfrm>
                <a:off x="613107" y="2010281"/>
                <a:ext cx="395438" cy="375800"/>
              </a:xfrm>
              <a:prstGeom prst="ellipse">
                <a:avLst/>
              </a:prstGeom>
              <a:solidFill>
                <a:srgbClr val="FF0000">
                  <a:alpha val="30196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2563AA7-4204-4037-A1E5-A157E64FE63B}"/>
                  </a:ext>
                </a:extLst>
              </p:cNvPr>
              <p:cNvSpPr/>
              <p:nvPr/>
            </p:nvSpPr>
            <p:spPr>
              <a:xfrm>
                <a:off x="612899" y="1163899"/>
                <a:ext cx="395439" cy="375797"/>
              </a:xfrm>
              <a:prstGeom prst="ellipse">
                <a:avLst/>
              </a:prstGeom>
              <a:blipFill dpi="0" rotWithShape="1">
                <a:blip r:embed="rId3">
                  <a:alphaModFix amt="53000"/>
                </a:blip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CE94D1A-A119-4F8B-888B-E3C3DFDFA06C}"/>
                  </a:ext>
                </a:extLst>
              </p:cNvPr>
              <p:cNvSpPr/>
              <p:nvPr/>
            </p:nvSpPr>
            <p:spPr>
              <a:xfrm>
                <a:off x="613107" y="1587722"/>
                <a:ext cx="395439" cy="375800"/>
              </a:xfrm>
              <a:prstGeom prst="ellipse">
                <a:avLst/>
              </a:prstGeom>
              <a:solidFill>
                <a:srgbClr val="FFFF00">
                  <a:alpha val="30196"/>
                </a:srgb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FFC7ED-B194-4FC5-91B0-255B2173939F}"/>
                </a:ext>
              </a:extLst>
            </p:cNvPr>
            <p:cNvSpPr txBox="1"/>
            <p:nvPr/>
          </p:nvSpPr>
          <p:spPr>
            <a:xfrm>
              <a:off x="545080" y="3427857"/>
              <a:ext cx="756645" cy="1377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/>
                <a:t>GHT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Foster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MHPA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/>
                <a:t>UKGTS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D8081A-6C91-42D7-AAC1-FEDD21D02A3C}"/>
                </a:ext>
              </a:extLst>
            </p:cNvPr>
            <p:cNvSpPr txBox="1"/>
            <p:nvPr/>
          </p:nvSpPr>
          <p:spPr>
            <a:xfrm>
              <a:off x="102789" y="3096980"/>
              <a:ext cx="994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600" b="1" dirty="0"/>
                <a:t>Legend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15" y="737847"/>
            <a:ext cx="1001217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114</Words>
  <Application>Microsoft Office PowerPoint</Application>
  <PresentationFormat>Widescreen</PresentationFormat>
  <Paragraphs>92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NSHA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</dc:creator>
  <cp:lastModifiedBy>Herman Stubeda</cp:lastModifiedBy>
  <cp:revision>33</cp:revision>
  <dcterms:created xsi:type="dcterms:W3CDTF">2019-05-30T18:31:04Z</dcterms:created>
  <dcterms:modified xsi:type="dcterms:W3CDTF">2019-07-07T15:11:12Z</dcterms:modified>
</cp:coreProperties>
</file>