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59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837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AE71-14C6-43BF-8377-DCBB177C1E2D}" type="datetimeFigureOut">
              <a:rPr lang="en-US" smtClean="0"/>
              <a:t>2019/08/30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63A9E-C270-461F-BD1F-DA7FDCE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5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6245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82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075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56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2019/08/30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3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2019/08/30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2019/08/30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4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2019/08/30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7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2019/08/30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2019/08/30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9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2019/08/30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2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2019/08/30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8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2019/08/30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2019/08/30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2019/08/30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8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1EC7-BF2A-4653-B12A-BDCEC9BF7A38}" type="datetimeFigureOut">
              <a:rPr lang="en-US" smtClean="0"/>
              <a:t>2019/08/30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9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1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F94459E0-86F0-4136-9408-ECB7D0EBAB12}"/>
              </a:ext>
            </a:extLst>
          </p:cNvPr>
          <p:cNvGrpSpPr/>
          <p:nvPr/>
        </p:nvGrpSpPr>
        <p:grpSpPr>
          <a:xfrm>
            <a:off x="10508306" y="1898323"/>
            <a:ext cx="1198936" cy="2064685"/>
            <a:chOff x="10702963" y="2935785"/>
            <a:chExt cx="1198936" cy="206468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xmlns="" id="{5452AC11-D655-4607-9965-E389F5B3B2CB}"/>
                </a:ext>
              </a:extLst>
            </p:cNvPr>
            <p:cNvGrpSpPr/>
            <p:nvPr/>
          </p:nvGrpSpPr>
          <p:grpSpPr>
            <a:xfrm>
              <a:off x="10702963" y="2935785"/>
              <a:ext cx="1198936" cy="2064685"/>
              <a:chOff x="102789" y="3096980"/>
              <a:chExt cx="1198936" cy="2064685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xmlns="" id="{BC107FFE-1AA5-4504-886E-B51BE3ABA330}"/>
                  </a:ext>
                </a:extLst>
              </p:cNvPr>
              <p:cNvGrpSpPr/>
              <p:nvPr/>
            </p:nvGrpSpPr>
            <p:grpSpPr>
              <a:xfrm>
                <a:off x="193260" y="3444337"/>
                <a:ext cx="350327" cy="1350413"/>
                <a:chOff x="612898" y="1152920"/>
                <a:chExt cx="395648" cy="1647041"/>
              </a:xfrm>
            </p:grpSpPr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xmlns="" id="{B33D9D75-0DCA-44A0-875F-5A9ACDFCD8D3}"/>
                    </a:ext>
                  </a:extLst>
                </p:cNvPr>
                <p:cNvSpPr/>
                <p:nvPr/>
              </p:nvSpPr>
              <p:spPr>
                <a:xfrm>
                  <a:off x="612899" y="1585478"/>
                  <a:ext cx="395437" cy="375797"/>
                </a:xfrm>
                <a:prstGeom prst="ellipse">
                  <a:avLst/>
                </a:prstGeom>
                <a:solidFill>
                  <a:srgbClr val="00B0F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xmlns="" id="{F2E60956-7D15-40AD-A242-86A9512ED1F0}"/>
                    </a:ext>
                  </a:extLst>
                </p:cNvPr>
                <p:cNvSpPr/>
                <p:nvPr/>
              </p:nvSpPr>
              <p:spPr>
                <a:xfrm>
                  <a:off x="612898" y="1152920"/>
                  <a:ext cx="395438" cy="375800"/>
                </a:xfrm>
                <a:prstGeom prst="ellipse">
                  <a:avLst/>
                </a:prstGeom>
                <a:solidFill>
                  <a:srgbClr val="FF00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xmlns="" id="{3B610E91-B507-4DE6-A68B-FD633C6F64BC}"/>
                    </a:ext>
                  </a:extLst>
                </p:cNvPr>
                <p:cNvSpPr/>
                <p:nvPr/>
              </p:nvSpPr>
              <p:spPr>
                <a:xfrm>
                  <a:off x="612899" y="2000339"/>
                  <a:ext cx="395439" cy="375797"/>
                </a:xfrm>
                <a:prstGeom prst="ellipse">
                  <a:avLst/>
                </a:prstGeom>
                <a:blipFill dpi="0" rotWithShape="1">
                  <a:blip r:embed="rId3">
                    <a:alphaModFix amt="53000"/>
                  </a:blip>
                  <a:srcRect/>
                  <a:tile tx="0" ty="0" sx="100000" sy="100000" flip="none" algn="tl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xmlns="" id="{68D22B4F-60D1-4F6B-8BAB-BF35EA02EC16}"/>
                    </a:ext>
                  </a:extLst>
                </p:cNvPr>
                <p:cNvSpPr/>
                <p:nvPr/>
              </p:nvSpPr>
              <p:spPr>
                <a:xfrm>
                  <a:off x="613107" y="2424163"/>
                  <a:ext cx="395439" cy="375798"/>
                </a:xfrm>
                <a:prstGeom prst="ellipse">
                  <a:avLst/>
                </a:prstGeom>
                <a:solidFill>
                  <a:srgbClr val="FFFF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xmlns="" id="{5627832F-B4CE-44A0-BF67-07CB3F0B5032}"/>
                  </a:ext>
                </a:extLst>
              </p:cNvPr>
              <p:cNvSpPr txBox="1"/>
              <p:nvPr/>
            </p:nvSpPr>
            <p:spPr>
              <a:xfrm>
                <a:off x="545080" y="3427857"/>
                <a:ext cx="756645" cy="1733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HAP2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UKGTS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GHT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Foster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LoGTS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xmlns="" id="{5AF8CDFA-9312-48FB-96FB-BE06BC93EBB1}"/>
                  </a:ext>
                </a:extLst>
              </p:cNvPr>
              <p:cNvSpPr txBox="1"/>
              <p:nvPr/>
            </p:nvSpPr>
            <p:spPr>
              <a:xfrm>
                <a:off x="102789" y="3096980"/>
                <a:ext cx="9944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n-US" sz="1600" b="1" dirty="0"/>
                  <a:t>Legend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xmlns="" id="{446520EA-C83E-40F3-BD3F-ECF269DFE29F}"/>
                </a:ext>
              </a:extLst>
            </p:cNvPr>
            <p:cNvSpPr/>
            <p:nvPr/>
          </p:nvSpPr>
          <p:spPr>
            <a:xfrm>
              <a:off x="10793434" y="4682948"/>
              <a:ext cx="350140" cy="308116"/>
            </a:xfrm>
            <a:prstGeom prst="ellipse">
              <a:avLst/>
            </a:prstGeom>
            <a:solidFill>
              <a:schemeClr val="bg1">
                <a:alpha val="30196"/>
              </a:schemeClr>
            </a:solidFill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6AB5BE4-424A-4ADF-810B-A8E113583415}"/>
              </a:ext>
            </a:extLst>
          </p:cNvPr>
          <p:cNvGrpSpPr/>
          <p:nvPr/>
        </p:nvGrpSpPr>
        <p:grpSpPr>
          <a:xfrm>
            <a:off x="1284526" y="524656"/>
            <a:ext cx="2289332" cy="1792860"/>
            <a:chOff x="208201" y="269438"/>
            <a:chExt cx="2289332" cy="179286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AFB5539E-9F87-4F16-BA84-99727D7DEDEC}"/>
                </a:ext>
              </a:extLst>
            </p:cNvPr>
            <p:cNvGrpSpPr/>
            <p:nvPr/>
          </p:nvGrpSpPr>
          <p:grpSpPr>
            <a:xfrm>
              <a:off x="208201" y="269438"/>
              <a:ext cx="2289332" cy="1792860"/>
              <a:chOff x="5749579" y="477055"/>
              <a:chExt cx="2980063" cy="2018164"/>
            </a:xfrm>
          </p:grpSpPr>
          <p:sp>
            <p:nvSpPr>
              <p:cNvPr id="26" name="Oval 25"/>
              <p:cNvSpPr/>
              <p:nvPr/>
            </p:nvSpPr>
            <p:spPr>
              <a:xfrm rot="21381444">
                <a:off x="5760476" y="491747"/>
                <a:ext cx="2051857" cy="1676002"/>
              </a:xfrm>
              <a:prstGeom prst="ellipse">
                <a:avLst/>
              </a:prstGeom>
              <a:solidFill>
                <a:srgbClr val="00B0F0">
                  <a:alpha val="30196"/>
                </a:srgb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7" name="Oval 26"/>
              <p:cNvSpPr/>
              <p:nvPr/>
            </p:nvSpPr>
            <p:spPr>
              <a:xfrm rot="522548">
                <a:off x="5749579" y="646457"/>
                <a:ext cx="2491202" cy="1848762"/>
              </a:xfrm>
              <a:prstGeom prst="ellipse">
                <a:avLst/>
              </a:prstGeom>
              <a:solidFill>
                <a:srgbClr val="FF0000">
                  <a:alpha val="30196"/>
                </a:srgb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810342" y="1031954"/>
                <a:ext cx="1565787" cy="1274098"/>
              </a:xfrm>
              <a:prstGeom prst="ellipse">
                <a:avLst/>
              </a:prstGeom>
              <a:blipFill dpi="0" rotWithShape="1">
                <a:blip r:embed="rId3">
                  <a:alphaModFix amt="53000"/>
                </a:blip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810342" y="1034376"/>
                <a:ext cx="1552751" cy="1274098"/>
              </a:xfrm>
              <a:prstGeom prst="ellipse">
                <a:avLst/>
              </a:prstGeom>
              <a:solidFill>
                <a:srgbClr val="FFFF00">
                  <a:alpha val="30196"/>
                </a:srgb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276504" y="1321277"/>
                <a:ext cx="547122" cy="311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112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726949" y="1321277"/>
                <a:ext cx="547122" cy="311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120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253771" y="477055"/>
                <a:ext cx="484347" cy="519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19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146572" y="2022852"/>
                <a:ext cx="444875" cy="311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24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xmlns="" id="{8D1A075D-964B-4005-9D84-409E89B43BA2}"/>
                  </a:ext>
                </a:extLst>
              </p:cNvPr>
              <p:cNvSpPr txBox="1"/>
              <p:nvPr/>
            </p:nvSpPr>
            <p:spPr>
              <a:xfrm>
                <a:off x="8182520" y="1321277"/>
                <a:ext cx="547122" cy="311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200</a:t>
                </a:r>
              </a:p>
            </p:txBody>
          </p:sp>
        </p:grp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xmlns="" id="{197FAFA4-A3FA-4465-B077-923A728B2ECA}"/>
                </a:ext>
              </a:extLst>
            </p:cNvPr>
            <p:cNvSpPr/>
            <p:nvPr/>
          </p:nvSpPr>
          <p:spPr>
            <a:xfrm>
              <a:off x="294907" y="901294"/>
              <a:ext cx="479253" cy="658575"/>
            </a:xfrm>
            <a:prstGeom prst="ellipse">
              <a:avLst/>
            </a:prstGeom>
            <a:solidFill>
              <a:schemeClr val="bg1">
                <a:alpha val="30196"/>
              </a:schemeClr>
            </a:solidFill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noFill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55EF8D0D-72B8-4B1D-B9C0-BC3B6C4FEE4C}"/>
                </a:ext>
              </a:extLst>
            </p:cNvPr>
            <p:cNvSpPr txBox="1"/>
            <p:nvPr/>
          </p:nvSpPr>
          <p:spPr>
            <a:xfrm>
              <a:off x="343967" y="1019413"/>
              <a:ext cx="396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19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7007B915-17BD-4A9E-99EF-11B9721BF3FE}"/>
                </a:ext>
              </a:extLst>
            </p:cNvPr>
            <p:cNvSpPr txBox="1"/>
            <p:nvPr/>
          </p:nvSpPr>
          <p:spPr>
            <a:xfrm>
              <a:off x="884202" y="1019413"/>
              <a:ext cx="396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87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07286159-EC44-483C-B079-B932A65B7FD4}"/>
              </a:ext>
            </a:extLst>
          </p:cNvPr>
          <p:cNvGrpSpPr/>
          <p:nvPr/>
        </p:nvGrpSpPr>
        <p:grpSpPr>
          <a:xfrm>
            <a:off x="3726580" y="1066855"/>
            <a:ext cx="1661710" cy="1250661"/>
            <a:chOff x="2549290" y="592233"/>
            <a:chExt cx="1661710" cy="1250661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xmlns="" id="{813CE9B1-FE5C-4148-97F5-2C31F79DB8CC}"/>
                </a:ext>
              </a:extLst>
            </p:cNvPr>
            <p:cNvGrpSpPr/>
            <p:nvPr/>
          </p:nvGrpSpPr>
          <p:grpSpPr>
            <a:xfrm>
              <a:off x="2549290" y="592233"/>
              <a:ext cx="1661710" cy="1250661"/>
              <a:chOff x="3568832" y="543814"/>
              <a:chExt cx="2202125" cy="1662159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xmlns="" id="{CF1BDC8A-BAB3-4522-9F97-33C0FEF3C393}"/>
                  </a:ext>
                </a:extLst>
              </p:cNvPr>
              <p:cNvGrpSpPr/>
              <p:nvPr/>
            </p:nvGrpSpPr>
            <p:grpSpPr>
              <a:xfrm>
                <a:off x="3568832" y="543814"/>
                <a:ext cx="2043882" cy="1662159"/>
                <a:chOff x="674185" y="590846"/>
                <a:chExt cx="2043882" cy="1662159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xmlns="" id="{B06A5FD4-698F-42BF-BAD1-F3A1FD142E38}"/>
                    </a:ext>
                  </a:extLst>
                </p:cNvPr>
                <p:cNvGrpSpPr/>
                <p:nvPr/>
              </p:nvGrpSpPr>
              <p:grpSpPr>
                <a:xfrm>
                  <a:off x="674185" y="590846"/>
                  <a:ext cx="2043882" cy="1662159"/>
                  <a:chOff x="721601" y="1566862"/>
                  <a:chExt cx="2316770" cy="1790701"/>
                </a:xfrm>
              </p:grpSpPr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xmlns="" id="{6FB8DF73-690F-48CC-9E6B-5C6C58035808}"/>
                      </a:ext>
                    </a:extLst>
                  </p:cNvPr>
                  <p:cNvSpPr/>
                  <p:nvPr/>
                </p:nvSpPr>
                <p:spPr>
                  <a:xfrm>
                    <a:off x="723902" y="1566862"/>
                    <a:ext cx="2314469" cy="1790701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xmlns="" id="{8B9A1E3F-43ED-4A11-8278-6F517381E215}"/>
                      </a:ext>
                    </a:extLst>
                  </p:cNvPr>
                  <p:cNvSpPr/>
                  <p:nvPr/>
                </p:nvSpPr>
                <p:spPr>
                  <a:xfrm>
                    <a:off x="723902" y="1604675"/>
                    <a:ext cx="2032926" cy="1697017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xmlns="" id="{6C5F675E-E9ED-4257-A4B1-6967ACFAEEBD}"/>
                      </a:ext>
                    </a:extLst>
                  </p:cNvPr>
                  <p:cNvSpPr/>
                  <p:nvPr/>
                </p:nvSpPr>
                <p:spPr>
                  <a:xfrm>
                    <a:off x="728790" y="1770055"/>
                    <a:ext cx="1524872" cy="1413856"/>
                  </a:xfrm>
                  <a:prstGeom prst="ellipse">
                    <a:avLst/>
                  </a:prstGeom>
                  <a:blipFill dpi="0" rotWithShape="1">
                    <a:blip r:embed="rId3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xmlns="" id="{8B0019AD-26DD-4D55-B6F3-28C6FA61B22A}"/>
                      </a:ext>
                    </a:extLst>
                  </p:cNvPr>
                  <p:cNvSpPr/>
                  <p:nvPr/>
                </p:nvSpPr>
                <p:spPr>
                  <a:xfrm>
                    <a:off x="721601" y="1770056"/>
                    <a:ext cx="1532056" cy="1413855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xmlns="" id="{B5FCEA77-DB72-4B9B-896F-CAF0FBB8824F}"/>
                    </a:ext>
                  </a:extLst>
                </p:cNvPr>
                <p:cNvSpPr txBox="1"/>
                <p:nvPr/>
              </p:nvSpPr>
              <p:spPr>
                <a:xfrm>
                  <a:off x="1983154" y="1201238"/>
                  <a:ext cx="493456" cy="368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46</a:t>
                  </a:r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E08231CB-4975-45E2-90E2-711E4C0623A6}"/>
                  </a:ext>
                </a:extLst>
              </p:cNvPr>
              <p:cNvSpPr txBox="1"/>
              <p:nvPr/>
            </p:nvSpPr>
            <p:spPr>
              <a:xfrm>
                <a:off x="5258182" y="1154206"/>
                <a:ext cx="512775" cy="368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17</a:t>
                </a:r>
              </a:p>
            </p:txBody>
          </p:sp>
        </p:grp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xmlns="" id="{A55DF3C9-3624-4590-82EF-12EB1E366422}"/>
                </a:ext>
              </a:extLst>
            </p:cNvPr>
            <p:cNvSpPr/>
            <p:nvPr/>
          </p:nvSpPr>
          <p:spPr>
            <a:xfrm>
              <a:off x="2562129" y="803335"/>
              <a:ext cx="646283" cy="874835"/>
            </a:xfrm>
            <a:prstGeom prst="ellipse">
              <a:avLst/>
            </a:prstGeom>
            <a:solidFill>
              <a:schemeClr val="bg1">
                <a:alpha val="30196"/>
              </a:schemeClr>
            </a:solidFill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noFill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xmlns="" id="{8C83AAB6-E5DF-4534-B76A-F58655C09D22}"/>
                </a:ext>
              </a:extLst>
            </p:cNvPr>
            <p:cNvSpPr txBox="1"/>
            <p:nvPr/>
          </p:nvSpPr>
          <p:spPr>
            <a:xfrm>
              <a:off x="2708220" y="1051511"/>
              <a:ext cx="352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xmlns="" id="{5EE0E111-D011-4F2A-9884-34ED4C313C15}"/>
                </a:ext>
              </a:extLst>
            </p:cNvPr>
            <p:cNvSpPr txBox="1"/>
            <p:nvPr/>
          </p:nvSpPr>
          <p:spPr>
            <a:xfrm>
              <a:off x="3194483" y="1051511"/>
              <a:ext cx="396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38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xmlns="" id="{EDFEDFE7-8742-4805-8AC7-5A59626529AB}"/>
              </a:ext>
            </a:extLst>
          </p:cNvPr>
          <p:cNvGrpSpPr/>
          <p:nvPr/>
        </p:nvGrpSpPr>
        <p:grpSpPr>
          <a:xfrm>
            <a:off x="5846729" y="1060203"/>
            <a:ext cx="1738968" cy="1257313"/>
            <a:chOff x="2550815" y="588907"/>
            <a:chExt cx="1738968" cy="1257313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xmlns="" id="{65EAA335-1DE5-4A78-849D-0262CBC0A060}"/>
                </a:ext>
              </a:extLst>
            </p:cNvPr>
            <p:cNvGrpSpPr/>
            <p:nvPr/>
          </p:nvGrpSpPr>
          <p:grpSpPr>
            <a:xfrm>
              <a:off x="2550815" y="588907"/>
              <a:ext cx="1738968" cy="1257313"/>
              <a:chOff x="3570860" y="539394"/>
              <a:chExt cx="2304511" cy="1670999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xmlns="" id="{D2BFA8D5-7BDC-4900-A56E-595030C62A02}"/>
                  </a:ext>
                </a:extLst>
              </p:cNvPr>
              <p:cNvGrpSpPr/>
              <p:nvPr/>
            </p:nvGrpSpPr>
            <p:grpSpPr>
              <a:xfrm>
                <a:off x="3570860" y="539394"/>
                <a:ext cx="2041854" cy="1670999"/>
                <a:chOff x="676213" y="586426"/>
                <a:chExt cx="2041854" cy="1670999"/>
              </a:xfrm>
            </p:grpSpPr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xmlns="" id="{BFA76930-CF7D-42CD-AC8C-B15777603FEC}"/>
                    </a:ext>
                  </a:extLst>
                </p:cNvPr>
                <p:cNvGrpSpPr/>
                <p:nvPr/>
              </p:nvGrpSpPr>
              <p:grpSpPr>
                <a:xfrm>
                  <a:off x="676213" y="586426"/>
                  <a:ext cx="2041854" cy="1670999"/>
                  <a:chOff x="723900" y="1562100"/>
                  <a:chExt cx="2314471" cy="1800225"/>
                </a:xfrm>
              </p:grpSpPr>
              <p:sp>
                <p:nvSpPr>
                  <p:cNvPr id="159" name="Oval 158">
                    <a:extLst>
                      <a:ext uri="{FF2B5EF4-FFF2-40B4-BE49-F238E27FC236}">
                        <a16:creationId xmlns:a16="http://schemas.microsoft.com/office/drawing/2014/main" xmlns="" id="{4404E289-B0EB-475E-913D-C42CB8656B7D}"/>
                      </a:ext>
                    </a:extLst>
                  </p:cNvPr>
                  <p:cNvSpPr/>
                  <p:nvPr/>
                </p:nvSpPr>
                <p:spPr>
                  <a:xfrm>
                    <a:off x="723902" y="1562100"/>
                    <a:ext cx="2314469" cy="1790701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60" name="Oval 159">
                    <a:extLst>
                      <a:ext uri="{FF2B5EF4-FFF2-40B4-BE49-F238E27FC236}">
                        <a16:creationId xmlns:a16="http://schemas.microsoft.com/office/drawing/2014/main" xmlns="" id="{3CF906E0-EC6F-4B0B-B6A6-C09B5303FD34}"/>
                      </a:ext>
                    </a:extLst>
                  </p:cNvPr>
                  <p:cNvSpPr/>
                  <p:nvPr/>
                </p:nvSpPr>
                <p:spPr>
                  <a:xfrm>
                    <a:off x="723902" y="1571624"/>
                    <a:ext cx="2146044" cy="1790701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xmlns="" id="{958FE133-42D7-4C4B-B54A-BD4E05776573}"/>
                      </a:ext>
                    </a:extLst>
                  </p:cNvPr>
                  <p:cNvSpPr/>
                  <p:nvPr/>
                </p:nvSpPr>
                <p:spPr>
                  <a:xfrm>
                    <a:off x="728788" y="1842201"/>
                    <a:ext cx="1842359" cy="1435893"/>
                  </a:xfrm>
                  <a:prstGeom prst="ellipse">
                    <a:avLst/>
                  </a:prstGeom>
                  <a:blipFill dpi="0" rotWithShape="1">
                    <a:blip r:embed="rId3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xmlns="" id="{BC7B7F8A-FB99-4F01-93C5-6CA31B9878B0}"/>
                      </a:ext>
                    </a:extLst>
                  </p:cNvPr>
                  <p:cNvSpPr/>
                  <p:nvPr/>
                </p:nvSpPr>
                <p:spPr>
                  <a:xfrm>
                    <a:off x="723900" y="1842201"/>
                    <a:ext cx="1852134" cy="1435893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xmlns="" id="{09AB5484-81D6-48F3-8CC3-8135DF526CBB}"/>
                    </a:ext>
                  </a:extLst>
                </p:cNvPr>
                <p:cNvSpPr txBox="1"/>
                <p:nvPr/>
              </p:nvSpPr>
              <p:spPr>
                <a:xfrm>
                  <a:off x="2204743" y="1201737"/>
                  <a:ext cx="493457" cy="368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35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xmlns="" id="{B8CFBA0E-755D-4CC1-97B4-0CA553AC915E}"/>
                  </a:ext>
                </a:extLst>
              </p:cNvPr>
              <p:cNvSpPr txBox="1"/>
              <p:nvPr/>
            </p:nvSpPr>
            <p:spPr>
              <a:xfrm>
                <a:off x="5362595" y="1154705"/>
                <a:ext cx="512776" cy="368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9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xmlns="" id="{01FFFB37-33DF-4DE2-831A-2AB62DBC8DD3}"/>
                </a:ext>
              </a:extLst>
            </p:cNvPr>
            <p:cNvSpPr/>
            <p:nvPr/>
          </p:nvSpPr>
          <p:spPr>
            <a:xfrm>
              <a:off x="2555132" y="685216"/>
              <a:ext cx="890665" cy="1075631"/>
            </a:xfrm>
            <a:prstGeom prst="ellipse">
              <a:avLst/>
            </a:prstGeom>
            <a:solidFill>
              <a:schemeClr val="bg1">
                <a:alpha val="30196"/>
              </a:schemeClr>
            </a:solidFill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noFill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xmlns="" id="{E7013027-3C2D-4664-AE53-BB7B38F54639}"/>
                </a:ext>
              </a:extLst>
            </p:cNvPr>
            <p:cNvSpPr txBox="1"/>
            <p:nvPr/>
          </p:nvSpPr>
          <p:spPr>
            <a:xfrm>
              <a:off x="2847238" y="1051887"/>
              <a:ext cx="352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76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xmlns="" id="{578C41E7-D4DF-4C90-8AA3-AA1BA3FCF19C}"/>
                </a:ext>
              </a:extLst>
            </p:cNvPr>
            <p:cNvSpPr txBox="1"/>
            <p:nvPr/>
          </p:nvSpPr>
          <p:spPr>
            <a:xfrm>
              <a:off x="2773858" y="627386"/>
              <a:ext cx="339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9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xmlns="" id="{7389646F-70E9-412B-A9AA-F87EA460C8F5}"/>
                </a:ext>
              </a:extLst>
            </p:cNvPr>
            <p:cNvSpPr txBox="1"/>
            <p:nvPr/>
          </p:nvSpPr>
          <p:spPr>
            <a:xfrm>
              <a:off x="3406193" y="1051887"/>
              <a:ext cx="396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40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5B302544-74F0-4458-9013-A4C04147D2A4}"/>
              </a:ext>
            </a:extLst>
          </p:cNvPr>
          <p:cNvGrpSpPr/>
          <p:nvPr/>
        </p:nvGrpSpPr>
        <p:grpSpPr>
          <a:xfrm>
            <a:off x="7814590" y="560547"/>
            <a:ext cx="2142891" cy="1756969"/>
            <a:chOff x="9892784" y="377729"/>
            <a:chExt cx="2142891" cy="175696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DFE08800-98D0-4D7B-9D2D-4A209B056808}"/>
                </a:ext>
              </a:extLst>
            </p:cNvPr>
            <p:cNvGrpSpPr/>
            <p:nvPr/>
          </p:nvGrpSpPr>
          <p:grpSpPr>
            <a:xfrm>
              <a:off x="9892784" y="416400"/>
              <a:ext cx="2038407" cy="1718298"/>
              <a:chOff x="674509" y="586426"/>
              <a:chExt cx="2069670" cy="172557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xmlns="" id="{AE71805E-9D2C-4B4A-893B-906D6EF27CB5}"/>
                  </a:ext>
                </a:extLst>
              </p:cNvPr>
              <p:cNvGrpSpPr/>
              <p:nvPr/>
            </p:nvGrpSpPr>
            <p:grpSpPr>
              <a:xfrm>
                <a:off x="674509" y="586426"/>
                <a:ext cx="2069670" cy="1725578"/>
                <a:chOff x="721969" y="1562100"/>
                <a:chExt cx="2346002" cy="1859025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xmlns="" id="{4F8D708F-A651-4889-BE36-520D7985AA6F}"/>
                    </a:ext>
                  </a:extLst>
                </p:cNvPr>
                <p:cNvSpPr/>
                <p:nvPr/>
              </p:nvSpPr>
              <p:spPr>
                <a:xfrm>
                  <a:off x="723900" y="1562100"/>
                  <a:ext cx="2344071" cy="1859025"/>
                </a:xfrm>
                <a:prstGeom prst="ellipse">
                  <a:avLst/>
                </a:prstGeom>
                <a:solidFill>
                  <a:srgbClr val="00B0F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xmlns="" id="{06B17F9C-980C-46E5-8382-B83E3A6D8661}"/>
                    </a:ext>
                  </a:extLst>
                </p:cNvPr>
                <p:cNvSpPr/>
                <p:nvPr/>
              </p:nvSpPr>
              <p:spPr>
                <a:xfrm>
                  <a:off x="723900" y="1562100"/>
                  <a:ext cx="2344071" cy="1859025"/>
                </a:xfrm>
                <a:prstGeom prst="ellipse">
                  <a:avLst/>
                </a:prstGeom>
                <a:solidFill>
                  <a:srgbClr val="FF00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xmlns="" id="{E963169B-6C58-4DBA-BE20-C599E305B034}"/>
                    </a:ext>
                  </a:extLst>
                </p:cNvPr>
                <p:cNvSpPr/>
                <p:nvPr/>
              </p:nvSpPr>
              <p:spPr>
                <a:xfrm>
                  <a:off x="728787" y="1578982"/>
                  <a:ext cx="2150584" cy="1773819"/>
                </a:xfrm>
                <a:prstGeom prst="ellipse">
                  <a:avLst/>
                </a:prstGeom>
                <a:blipFill dpi="0" rotWithShape="1">
                  <a:blip r:embed="rId3">
                    <a:alphaModFix amt="53000"/>
                  </a:blip>
                  <a:srcRect/>
                  <a:tile tx="0" ty="0" sx="100000" sy="100000" flip="none" algn="tl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xmlns="" id="{5A87E780-B71E-4FBF-9498-7D567A6D53A7}"/>
                    </a:ext>
                  </a:extLst>
                </p:cNvPr>
                <p:cNvSpPr/>
                <p:nvPr/>
              </p:nvSpPr>
              <p:spPr>
                <a:xfrm>
                  <a:off x="721969" y="1719003"/>
                  <a:ext cx="2071895" cy="1633796"/>
                </a:xfrm>
                <a:prstGeom prst="ellipse">
                  <a:avLst/>
                </a:prstGeom>
                <a:solidFill>
                  <a:srgbClr val="FFFF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EE2B61B5-7684-49C0-9906-EB0117114C82}"/>
                  </a:ext>
                </a:extLst>
              </p:cNvPr>
              <p:cNvSpPr txBox="1"/>
              <p:nvPr/>
            </p:nvSpPr>
            <p:spPr>
              <a:xfrm>
                <a:off x="2249870" y="1870190"/>
                <a:ext cx="274070" cy="278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4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40F7A960-B7BA-4DD1-9795-A37B4CE97712}"/>
                </a:ext>
              </a:extLst>
            </p:cNvPr>
            <p:cNvGrpSpPr/>
            <p:nvPr/>
          </p:nvGrpSpPr>
          <p:grpSpPr>
            <a:xfrm>
              <a:off x="9903494" y="377729"/>
              <a:ext cx="2132181" cy="1585119"/>
              <a:chOff x="9903494" y="377729"/>
              <a:chExt cx="2132181" cy="1585119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xmlns="" id="{914765E3-3281-499F-AFC5-A45ADCC739FC}"/>
                  </a:ext>
                </a:extLst>
              </p:cNvPr>
              <p:cNvSpPr/>
              <p:nvPr/>
            </p:nvSpPr>
            <p:spPr>
              <a:xfrm>
                <a:off x="9903494" y="432004"/>
                <a:ext cx="1985188" cy="1530844"/>
              </a:xfrm>
              <a:prstGeom prst="ellipse">
                <a:avLst/>
              </a:prstGeom>
              <a:solidFill>
                <a:schemeClr val="bg1">
                  <a:alpha val="30196"/>
                </a:schemeClr>
              </a:solidFill>
              <a:ln w="1905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noFill/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xmlns="" id="{585054D7-1A88-43CC-9B1F-D35CD1AF24C8}"/>
                  </a:ext>
                </a:extLst>
              </p:cNvPr>
              <p:cNvSpPr txBox="1"/>
              <p:nvPr/>
            </p:nvSpPr>
            <p:spPr>
              <a:xfrm>
                <a:off x="10566351" y="1054003"/>
                <a:ext cx="4531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301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xmlns="" id="{70790C82-26F0-4F38-BAF0-5F589893EFF6}"/>
                  </a:ext>
                </a:extLst>
              </p:cNvPr>
              <p:cNvSpPr txBox="1"/>
              <p:nvPr/>
            </p:nvSpPr>
            <p:spPr>
              <a:xfrm>
                <a:off x="10836275" y="377729"/>
                <a:ext cx="3486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23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xmlns="" id="{3E20429A-7DE8-49BD-8550-17DD9C0BD8B0}"/>
                  </a:ext>
                </a:extLst>
              </p:cNvPr>
              <p:cNvSpPr txBox="1"/>
              <p:nvPr/>
            </p:nvSpPr>
            <p:spPr>
              <a:xfrm>
                <a:off x="11687030" y="1054003"/>
                <a:ext cx="3486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7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B7F2D50F-6E0E-4902-A9D7-E48E7D59A4D0}"/>
              </a:ext>
            </a:extLst>
          </p:cNvPr>
          <p:cNvSpPr txBox="1"/>
          <p:nvPr/>
        </p:nvSpPr>
        <p:spPr>
          <a:xfrm>
            <a:off x="8282924" y="2014026"/>
            <a:ext cx="348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07"/>
          <a:stretch/>
        </p:blipFill>
        <p:spPr>
          <a:xfrm>
            <a:off x="207402" y="2458220"/>
            <a:ext cx="10197228" cy="314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7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49845" y="496811"/>
            <a:ext cx="2378325" cy="1824397"/>
            <a:chOff x="31451" y="107105"/>
            <a:chExt cx="2955659" cy="1981973"/>
          </a:xfrm>
        </p:grpSpPr>
        <p:grpSp>
          <p:nvGrpSpPr>
            <p:cNvPr id="3" name="Group 2"/>
            <p:cNvGrpSpPr/>
            <p:nvPr/>
          </p:nvGrpSpPr>
          <p:grpSpPr>
            <a:xfrm>
              <a:off x="31451" y="107105"/>
              <a:ext cx="2955659" cy="1981973"/>
              <a:chOff x="61060" y="107105"/>
              <a:chExt cx="2955659" cy="1981973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xmlns="" id="{882FBE51-C2A6-41EB-ACE8-745B20AA2BA5}"/>
                  </a:ext>
                </a:extLst>
              </p:cNvPr>
              <p:cNvGrpSpPr/>
              <p:nvPr/>
            </p:nvGrpSpPr>
            <p:grpSpPr>
              <a:xfrm>
                <a:off x="61060" y="107105"/>
                <a:ext cx="2955659" cy="1981973"/>
                <a:chOff x="5310876" y="2411315"/>
                <a:chExt cx="2922646" cy="1994374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5807177" y="2411315"/>
                  <a:ext cx="2426345" cy="1994374"/>
                  <a:chOff x="3570380" y="2812585"/>
                  <a:chExt cx="2426345" cy="1994374"/>
                </a:xfrm>
              </p:grpSpPr>
              <p:grpSp>
                <p:nvGrpSpPr>
                  <p:cNvPr id="180" name="Group 179"/>
                  <p:cNvGrpSpPr/>
                  <p:nvPr/>
                </p:nvGrpSpPr>
                <p:grpSpPr>
                  <a:xfrm>
                    <a:off x="3570380" y="2812585"/>
                    <a:ext cx="2426345" cy="1994374"/>
                    <a:chOff x="3570380" y="2812585"/>
                    <a:chExt cx="2426345" cy="1994374"/>
                  </a:xfrm>
                </p:grpSpPr>
                <p:grpSp>
                  <p:nvGrpSpPr>
                    <p:cNvPr id="182" name="Group 181"/>
                    <p:cNvGrpSpPr/>
                    <p:nvPr/>
                  </p:nvGrpSpPr>
                  <p:grpSpPr>
                    <a:xfrm>
                      <a:off x="3570380" y="2845351"/>
                      <a:ext cx="2398630" cy="1961608"/>
                      <a:chOff x="691408" y="1708639"/>
                      <a:chExt cx="2398630" cy="1961608"/>
                    </a:xfrm>
                  </p:grpSpPr>
                  <p:sp>
                    <p:nvSpPr>
                      <p:cNvPr id="187" name="Oval 186"/>
                      <p:cNvSpPr/>
                      <p:nvPr/>
                    </p:nvSpPr>
                    <p:spPr>
                      <a:xfrm rot="21381444">
                        <a:off x="730305" y="1708639"/>
                        <a:ext cx="2034575" cy="1687578"/>
                      </a:xfrm>
                      <a:prstGeom prst="ellipse">
                        <a:avLst/>
                      </a:prstGeom>
                      <a:solidFill>
                        <a:srgbClr val="00B0F0">
                          <a:alpha val="30196"/>
                        </a:srgbClr>
                      </a:solidFill>
                      <a:ln w="19050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00"/>
                      </a:p>
                    </p:txBody>
                  </p:sp>
                  <p:sp>
                    <p:nvSpPr>
                      <p:cNvPr id="188" name="Oval 187"/>
                      <p:cNvSpPr/>
                      <p:nvPr/>
                    </p:nvSpPr>
                    <p:spPr>
                      <a:xfrm rot="522548">
                        <a:off x="691408" y="1885768"/>
                        <a:ext cx="2398630" cy="1784479"/>
                      </a:xfrm>
                      <a:prstGeom prst="ellipse">
                        <a:avLst/>
                      </a:prstGeom>
                      <a:solidFill>
                        <a:srgbClr val="FF0000">
                          <a:alpha val="30196"/>
                        </a:srgbClr>
                      </a:solidFill>
                      <a:ln w="1905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00"/>
                      </a:p>
                    </p:txBody>
                  </p:sp>
                  <p:sp>
                    <p:nvSpPr>
                      <p:cNvPr id="189" name="Oval 188"/>
                      <p:cNvSpPr/>
                      <p:nvPr/>
                    </p:nvSpPr>
                    <p:spPr>
                      <a:xfrm>
                        <a:off x="705574" y="2088953"/>
                        <a:ext cx="1644753" cy="1447646"/>
                      </a:xfrm>
                      <a:prstGeom prst="ellipse">
                        <a:avLst/>
                      </a:prstGeom>
                      <a:blipFill dpi="0" rotWithShape="1">
                        <a:blip r:embed="rId3">
                          <a:alphaModFix amt="53000"/>
                        </a:blip>
                        <a:srcRect/>
                        <a:tile tx="0" ty="0" sx="100000" sy="100000" flip="none" algn="tl"/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00"/>
                      </a:p>
                    </p:txBody>
                  </p:sp>
                  <p:sp>
                    <p:nvSpPr>
                      <p:cNvPr id="190" name="Oval 189"/>
                      <p:cNvSpPr/>
                      <p:nvPr/>
                    </p:nvSpPr>
                    <p:spPr>
                      <a:xfrm>
                        <a:off x="712388" y="2099811"/>
                        <a:ext cx="1621897" cy="1436789"/>
                      </a:xfrm>
                      <a:prstGeom prst="ellipse">
                        <a:avLst/>
                      </a:prstGeom>
                      <a:solidFill>
                        <a:srgbClr val="FFFF00">
                          <a:alpha val="30196"/>
                        </a:srgbClr>
                      </a:solidFill>
                      <a:ln w="1905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00"/>
                      </a:p>
                    </p:txBody>
                  </p:sp>
                </p:grpSp>
                <p:sp>
                  <p:nvSpPr>
                    <p:cNvPr id="184" name="TextBox 183"/>
                    <p:cNvSpPr txBox="1"/>
                    <p:nvPr/>
                  </p:nvSpPr>
                  <p:spPr>
                    <a:xfrm>
                      <a:off x="5187840" y="3656189"/>
                      <a:ext cx="413006" cy="2943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p:txBody>
                </p:sp>
                <p:sp>
                  <p:nvSpPr>
                    <p:cNvPr id="185" name="TextBox 184"/>
                    <p:cNvSpPr txBox="1"/>
                    <p:nvPr/>
                  </p:nvSpPr>
                  <p:spPr>
                    <a:xfrm>
                      <a:off x="5583719" y="3656189"/>
                      <a:ext cx="413006" cy="2943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b="1" dirty="0"/>
                        <a:t>75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6" name="TextBox 185"/>
                    <p:cNvSpPr txBox="1"/>
                    <p:nvPr/>
                  </p:nvSpPr>
                  <p:spPr>
                    <a:xfrm>
                      <a:off x="4181864" y="2812585"/>
                      <a:ext cx="413007" cy="2943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b="1" dirty="0"/>
                        <a:t>29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81" name="TextBox 180"/>
                  <p:cNvSpPr txBox="1"/>
                  <p:nvPr/>
                </p:nvSpPr>
                <p:spPr>
                  <a:xfrm>
                    <a:off x="3847348" y="4331545"/>
                    <a:ext cx="413007" cy="2943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tx1"/>
                        </a:solidFill>
                      </a:rPr>
                      <a:t>13</a:t>
                    </a:r>
                  </a:p>
                </p:txBody>
              </p:sp>
            </p:grpSp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xmlns="" id="{C3908C2E-2C90-4F2E-A289-A4C95B6B9AAE}"/>
                    </a:ext>
                  </a:extLst>
                </p:cNvPr>
                <p:cNvSpPr txBox="1"/>
                <p:nvPr/>
              </p:nvSpPr>
              <p:spPr>
                <a:xfrm>
                  <a:off x="5310876" y="3254919"/>
                  <a:ext cx="507929" cy="2943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146</a:t>
                  </a:r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626144" y="457894"/>
                <a:ext cx="1044663" cy="1171779"/>
                <a:chOff x="90662" y="2194036"/>
                <a:chExt cx="1180778" cy="1250931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90662" y="2194036"/>
                  <a:ext cx="1180778" cy="1250931"/>
                </a:xfrm>
                <a:prstGeom prst="ellipse">
                  <a:avLst/>
                </a:prstGeom>
                <a:solidFill>
                  <a:schemeClr val="bg1">
                    <a:alpha val="30196"/>
                  </a:schemeClr>
                </a:solidFill>
                <a:ln w="19050">
                  <a:solidFill>
                    <a:schemeClr val="tx1"/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noFill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48077" y="2714541"/>
                  <a:ext cx="472091" cy="3122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68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6" name="TextBox 75"/>
            <p:cNvSpPr txBox="1"/>
            <p:nvPr/>
          </p:nvSpPr>
          <p:spPr>
            <a:xfrm>
              <a:off x="1679013" y="945463"/>
              <a:ext cx="417671" cy="29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60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13455" y="405782"/>
              <a:ext cx="321678" cy="29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9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1F77B80-E5BC-4C22-AA3D-055826F5F1A8}"/>
              </a:ext>
            </a:extLst>
          </p:cNvPr>
          <p:cNvGrpSpPr/>
          <p:nvPr/>
        </p:nvGrpSpPr>
        <p:grpSpPr>
          <a:xfrm>
            <a:off x="3455304" y="429590"/>
            <a:ext cx="2305049" cy="1891618"/>
            <a:chOff x="3728255" y="83890"/>
            <a:chExt cx="2728745" cy="20504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66F1761E-E6BF-4581-8CA7-A6DA3231AC6A}"/>
                </a:ext>
              </a:extLst>
            </p:cNvPr>
            <p:cNvGrpSpPr/>
            <p:nvPr/>
          </p:nvGrpSpPr>
          <p:grpSpPr>
            <a:xfrm>
              <a:off x="3728255" y="83890"/>
              <a:ext cx="2728745" cy="2050400"/>
              <a:chOff x="3728255" y="83890"/>
              <a:chExt cx="2728745" cy="2050400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xmlns="" id="{026999E9-F9F8-4E8A-AB5E-C475BCC958D9}"/>
                  </a:ext>
                </a:extLst>
              </p:cNvPr>
              <p:cNvGrpSpPr/>
              <p:nvPr/>
            </p:nvGrpSpPr>
            <p:grpSpPr>
              <a:xfrm>
                <a:off x="3728255" y="83890"/>
                <a:ext cx="2728745" cy="2050400"/>
                <a:chOff x="2854537" y="2179089"/>
                <a:chExt cx="3111949" cy="2242489"/>
              </a:xfrm>
            </p:grpSpPr>
            <p:grpSp>
              <p:nvGrpSpPr>
                <p:cNvPr id="150" name="Group 149"/>
                <p:cNvGrpSpPr/>
                <p:nvPr/>
              </p:nvGrpSpPr>
              <p:grpSpPr>
                <a:xfrm>
                  <a:off x="2854537" y="2179089"/>
                  <a:ext cx="2715248" cy="2242489"/>
                  <a:chOff x="659737" y="2527678"/>
                  <a:chExt cx="2503142" cy="2242489"/>
                </a:xfrm>
              </p:grpSpPr>
              <p:grpSp>
                <p:nvGrpSpPr>
                  <p:cNvPr id="152" name="Group 151"/>
                  <p:cNvGrpSpPr/>
                  <p:nvPr/>
                </p:nvGrpSpPr>
                <p:grpSpPr>
                  <a:xfrm>
                    <a:off x="659737" y="2527678"/>
                    <a:ext cx="2503142" cy="2242489"/>
                    <a:chOff x="659737" y="2527678"/>
                    <a:chExt cx="2503142" cy="2242489"/>
                  </a:xfrm>
                </p:grpSpPr>
                <p:grpSp>
                  <p:nvGrpSpPr>
                    <p:cNvPr id="154" name="Group 153"/>
                    <p:cNvGrpSpPr/>
                    <p:nvPr/>
                  </p:nvGrpSpPr>
                  <p:grpSpPr>
                    <a:xfrm>
                      <a:off x="659737" y="2605556"/>
                      <a:ext cx="2503142" cy="2164611"/>
                      <a:chOff x="707361" y="1462556"/>
                      <a:chExt cx="2503142" cy="2164611"/>
                    </a:xfrm>
                  </p:grpSpPr>
                  <p:sp>
                    <p:nvSpPr>
                      <p:cNvPr id="160" name="Oval 159"/>
                      <p:cNvSpPr/>
                      <p:nvPr/>
                    </p:nvSpPr>
                    <p:spPr>
                      <a:xfrm rot="21381444">
                        <a:off x="724784" y="1462556"/>
                        <a:ext cx="2425749" cy="1892785"/>
                      </a:xfrm>
                      <a:prstGeom prst="ellipse">
                        <a:avLst/>
                      </a:prstGeom>
                      <a:solidFill>
                        <a:srgbClr val="00B0F0">
                          <a:alpha val="30196"/>
                        </a:srgbClr>
                      </a:solidFill>
                      <a:ln w="19050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00"/>
                      </a:p>
                    </p:txBody>
                  </p:sp>
                  <p:sp>
                    <p:nvSpPr>
                      <p:cNvPr id="161" name="Oval 160"/>
                      <p:cNvSpPr/>
                      <p:nvPr/>
                    </p:nvSpPr>
                    <p:spPr>
                      <a:xfrm rot="522548">
                        <a:off x="707361" y="1624008"/>
                        <a:ext cx="2503142" cy="2003159"/>
                      </a:xfrm>
                      <a:prstGeom prst="ellipse">
                        <a:avLst/>
                      </a:prstGeom>
                      <a:solidFill>
                        <a:srgbClr val="FF0000">
                          <a:alpha val="30196"/>
                        </a:srgbClr>
                      </a:solidFill>
                      <a:ln w="1905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00"/>
                      </a:p>
                    </p:txBody>
                  </p:sp>
                  <p:sp>
                    <p:nvSpPr>
                      <p:cNvPr id="162" name="Oval 161"/>
                      <p:cNvSpPr/>
                      <p:nvPr/>
                    </p:nvSpPr>
                    <p:spPr>
                      <a:xfrm>
                        <a:off x="728788" y="1811907"/>
                        <a:ext cx="1898841" cy="1693293"/>
                      </a:xfrm>
                      <a:prstGeom prst="ellipse">
                        <a:avLst/>
                      </a:prstGeom>
                      <a:blipFill dpi="0" rotWithShape="1">
                        <a:blip r:embed="rId3">
                          <a:alphaModFix amt="53000"/>
                        </a:blip>
                        <a:srcRect/>
                        <a:tile tx="0" ty="0" sx="100000" sy="100000" flip="none" algn="tl"/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00"/>
                      </a:p>
                    </p:txBody>
                  </p:sp>
                  <p:sp>
                    <p:nvSpPr>
                      <p:cNvPr id="163" name="Oval 162"/>
                      <p:cNvSpPr/>
                      <p:nvPr/>
                    </p:nvSpPr>
                    <p:spPr>
                      <a:xfrm>
                        <a:off x="752475" y="1827440"/>
                        <a:ext cx="1864732" cy="1677761"/>
                      </a:xfrm>
                      <a:prstGeom prst="ellipse">
                        <a:avLst/>
                      </a:prstGeom>
                      <a:solidFill>
                        <a:srgbClr val="FFFF00">
                          <a:alpha val="30196"/>
                        </a:srgbClr>
                      </a:solidFill>
                      <a:ln w="1905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00" dirty="0"/>
                      </a:p>
                    </p:txBody>
                  </p:sp>
                </p:grpSp>
                <p:sp>
                  <p:nvSpPr>
                    <p:cNvPr id="157" name="TextBox 156"/>
                    <p:cNvSpPr txBox="1"/>
                    <p:nvPr/>
                  </p:nvSpPr>
                  <p:spPr>
                    <a:xfrm>
                      <a:off x="2613878" y="3536038"/>
                      <a:ext cx="485602" cy="3199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/>
                        <a:t>88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8" name="TextBox 157"/>
                    <p:cNvSpPr txBox="1"/>
                    <p:nvPr/>
                  </p:nvSpPr>
                  <p:spPr>
                    <a:xfrm>
                      <a:off x="1911307" y="2527678"/>
                      <a:ext cx="425505" cy="3199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/>
                        <a:t>14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9" name="TextBox 158"/>
                    <p:cNvSpPr txBox="1"/>
                    <p:nvPr/>
                  </p:nvSpPr>
                  <p:spPr>
                    <a:xfrm>
                      <a:off x="2216243" y="4377440"/>
                      <a:ext cx="425505" cy="3199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/>
                        <a:t>39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1130692" y="4346613"/>
                    <a:ext cx="425505" cy="3199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tx1"/>
                        </a:solidFill>
                      </a:rPr>
                      <a:t>10</a:t>
                    </a:r>
                  </a:p>
                </p:txBody>
              </p:sp>
            </p:grp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xmlns="" id="{8C8A0BB9-1357-4728-9CE7-3CE202F53E59}"/>
                    </a:ext>
                  </a:extLst>
                </p:cNvPr>
                <p:cNvSpPr txBox="1"/>
                <p:nvPr/>
              </p:nvSpPr>
              <p:spPr>
                <a:xfrm>
                  <a:off x="5524800" y="3187449"/>
                  <a:ext cx="441686" cy="319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49</a:t>
                  </a:r>
                </a:p>
              </p:txBody>
            </p:sp>
          </p:grpSp>
          <p:sp>
            <p:nvSpPr>
              <p:cNvPr id="90" name="Oval 89"/>
              <p:cNvSpPr/>
              <p:nvPr/>
            </p:nvSpPr>
            <p:spPr>
              <a:xfrm>
                <a:off x="3766409" y="361111"/>
                <a:ext cx="1476044" cy="1390878"/>
              </a:xfrm>
              <a:prstGeom prst="ellipse">
                <a:avLst/>
              </a:prstGeom>
              <a:solidFill>
                <a:schemeClr val="bg1">
                  <a:alpha val="30196"/>
                </a:schemeClr>
              </a:solidFill>
              <a:ln w="1905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noFill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182249" y="1005878"/>
                <a:ext cx="387297" cy="292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73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176210" y="308786"/>
                <a:ext cx="298285" cy="292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7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4255030" y="1005878"/>
              <a:ext cx="476312" cy="292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152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B7AD614-E03F-4E4F-9F51-B178704A2FCA}"/>
              </a:ext>
            </a:extLst>
          </p:cNvPr>
          <p:cNvGrpSpPr/>
          <p:nvPr/>
        </p:nvGrpSpPr>
        <p:grpSpPr>
          <a:xfrm>
            <a:off x="5862696" y="762094"/>
            <a:ext cx="1997799" cy="1559114"/>
            <a:chOff x="6790588" y="479937"/>
            <a:chExt cx="2263988" cy="1646469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xmlns="" id="{38A24F48-A60F-4057-8B81-29F7C7B2F779}"/>
                </a:ext>
              </a:extLst>
            </p:cNvPr>
            <p:cNvGrpSpPr/>
            <p:nvPr/>
          </p:nvGrpSpPr>
          <p:grpSpPr>
            <a:xfrm>
              <a:off x="6790588" y="479937"/>
              <a:ext cx="2263988" cy="1646469"/>
              <a:chOff x="5886427" y="83343"/>
              <a:chExt cx="2581924" cy="1800713"/>
            </a:xfrm>
          </p:grpSpPr>
          <p:grpSp>
            <p:nvGrpSpPr>
              <p:cNvPr id="194" name="Group 193"/>
              <p:cNvGrpSpPr/>
              <p:nvPr/>
            </p:nvGrpSpPr>
            <p:grpSpPr>
              <a:xfrm>
                <a:off x="5886427" y="83343"/>
                <a:ext cx="2352231" cy="1800713"/>
                <a:chOff x="3573919" y="483476"/>
                <a:chExt cx="2445718" cy="2010595"/>
              </a:xfrm>
            </p:grpSpPr>
            <p:grpSp>
              <p:nvGrpSpPr>
                <p:cNvPr id="196" name="Group 195"/>
                <p:cNvGrpSpPr/>
                <p:nvPr/>
              </p:nvGrpSpPr>
              <p:grpSpPr>
                <a:xfrm>
                  <a:off x="3573919" y="558525"/>
                  <a:ext cx="2366175" cy="1935546"/>
                  <a:chOff x="705180" y="1530341"/>
                  <a:chExt cx="2621506" cy="2071321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 rot="21381444">
                    <a:off x="731506" y="1530341"/>
                    <a:ext cx="2561363" cy="1952196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 rot="522548">
                    <a:off x="705180" y="1685745"/>
                    <a:ext cx="2621506" cy="1915917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04" name="Oval 203"/>
                  <p:cNvSpPr/>
                  <p:nvPr/>
                </p:nvSpPr>
                <p:spPr>
                  <a:xfrm>
                    <a:off x="728788" y="1696132"/>
                    <a:ext cx="2244924" cy="1758941"/>
                  </a:xfrm>
                  <a:prstGeom prst="ellipse">
                    <a:avLst/>
                  </a:prstGeom>
                  <a:blipFill dpi="0" rotWithShape="1">
                    <a:blip r:embed="rId3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05" name="Oval 204"/>
                  <p:cNvSpPr/>
                  <p:nvPr/>
                </p:nvSpPr>
                <p:spPr>
                  <a:xfrm>
                    <a:off x="773951" y="1897832"/>
                    <a:ext cx="2199760" cy="1547909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sp>
              <p:nvSpPr>
                <p:cNvPr id="199" name="TextBox 198"/>
                <p:cNvSpPr txBox="1"/>
                <p:nvPr/>
              </p:nvSpPr>
              <p:spPr>
                <a:xfrm>
                  <a:off x="5514999" y="1304703"/>
                  <a:ext cx="504638" cy="357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15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4879666" y="483476"/>
                  <a:ext cx="425505" cy="357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3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5195995" y="2133473"/>
                  <a:ext cx="425505" cy="357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5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xmlns="" id="{7327F190-3648-457A-A36D-AE45D82F81C0}"/>
                  </a:ext>
                </a:extLst>
              </p:cNvPr>
              <p:cNvSpPr txBox="1"/>
              <p:nvPr/>
            </p:nvSpPr>
            <p:spPr>
              <a:xfrm>
                <a:off x="8128177" y="818844"/>
                <a:ext cx="340174" cy="319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E34344EB-37DF-4CFA-885F-259AF3B6C2D5}"/>
                </a:ext>
              </a:extLst>
            </p:cNvPr>
            <p:cNvSpPr/>
            <p:nvPr/>
          </p:nvSpPr>
          <p:spPr>
            <a:xfrm>
              <a:off x="6846110" y="674197"/>
              <a:ext cx="1651109" cy="1183911"/>
            </a:xfrm>
            <a:prstGeom prst="ellipse">
              <a:avLst/>
            </a:prstGeom>
            <a:solidFill>
              <a:schemeClr val="bg1">
                <a:alpha val="30196"/>
              </a:schemeClr>
            </a:solidFill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noFill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E4FD9D7C-3710-4E97-9DF1-C1FA27BE504D}"/>
                </a:ext>
              </a:extLst>
            </p:cNvPr>
            <p:cNvSpPr txBox="1"/>
            <p:nvPr/>
          </p:nvSpPr>
          <p:spPr>
            <a:xfrm>
              <a:off x="7435487" y="1152437"/>
              <a:ext cx="476310" cy="29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107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517D3660-0469-4282-9472-423B44697BDC}"/>
                </a:ext>
              </a:extLst>
            </p:cNvPr>
            <p:cNvSpPr txBox="1"/>
            <p:nvPr/>
          </p:nvSpPr>
          <p:spPr>
            <a:xfrm>
              <a:off x="7474705" y="609324"/>
              <a:ext cx="2632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9CCF6779-1193-45A5-9161-697CF6D5EF30}"/>
                </a:ext>
              </a:extLst>
            </p:cNvPr>
            <p:cNvSpPr txBox="1"/>
            <p:nvPr/>
          </p:nvSpPr>
          <p:spPr>
            <a:xfrm>
              <a:off x="7481506" y="1787842"/>
              <a:ext cx="387296" cy="29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24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45DEF803-51A5-42AC-8D45-138E8B14A3ED}"/>
              </a:ext>
            </a:extLst>
          </p:cNvPr>
          <p:cNvGrpSpPr/>
          <p:nvPr/>
        </p:nvGrpSpPr>
        <p:grpSpPr>
          <a:xfrm>
            <a:off x="8122292" y="869485"/>
            <a:ext cx="1512245" cy="1451723"/>
            <a:chOff x="9472148" y="637318"/>
            <a:chExt cx="1713740" cy="1533059"/>
          </a:xfrm>
        </p:grpSpPr>
        <p:grpSp>
          <p:nvGrpSpPr>
            <p:cNvPr id="165" name="Group 164"/>
            <p:cNvGrpSpPr/>
            <p:nvPr/>
          </p:nvGrpSpPr>
          <p:grpSpPr>
            <a:xfrm>
              <a:off x="9472148" y="642806"/>
              <a:ext cx="1713740" cy="1502150"/>
              <a:chOff x="676212" y="397501"/>
              <a:chExt cx="1947266" cy="1859926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676212" y="397501"/>
                <a:ext cx="1947266" cy="1859926"/>
                <a:chOff x="723899" y="1358564"/>
                <a:chExt cx="2207255" cy="2003763"/>
              </a:xfrm>
            </p:grpSpPr>
            <p:sp>
              <p:nvSpPr>
                <p:cNvPr id="171" name="Oval 170"/>
                <p:cNvSpPr/>
                <p:nvPr/>
              </p:nvSpPr>
              <p:spPr>
                <a:xfrm>
                  <a:off x="723900" y="1358564"/>
                  <a:ext cx="2207253" cy="1994236"/>
                </a:xfrm>
                <a:prstGeom prst="ellipse">
                  <a:avLst/>
                </a:prstGeom>
                <a:solidFill>
                  <a:srgbClr val="00B0F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723899" y="1358571"/>
                  <a:ext cx="2207255" cy="2003756"/>
                </a:xfrm>
                <a:prstGeom prst="ellipse">
                  <a:avLst/>
                </a:prstGeom>
                <a:solidFill>
                  <a:srgbClr val="FF00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728788" y="1424180"/>
                  <a:ext cx="1943227" cy="1874249"/>
                </a:xfrm>
                <a:prstGeom prst="ellipse">
                  <a:avLst/>
                </a:prstGeom>
                <a:blipFill dpi="0" rotWithShape="1">
                  <a:blip r:embed="rId3">
                    <a:alphaModFix amt="53000"/>
                  </a:blip>
                  <a:srcRect/>
                  <a:tile tx="0" ty="0" sx="100000" sy="100000" flip="none" algn="tl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723900" y="1619149"/>
                  <a:ext cx="1948114" cy="1669755"/>
                </a:xfrm>
                <a:prstGeom prst="ellipse">
                  <a:avLst/>
                </a:prstGeom>
                <a:solidFill>
                  <a:srgbClr val="FFFF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0" name="TextBox 169"/>
              <p:cNvSpPr txBox="1"/>
              <p:nvPr/>
            </p:nvSpPr>
            <p:spPr>
              <a:xfrm>
                <a:off x="2197972" y="1635978"/>
                <a:ext cx="425505" cy="362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6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1" name="Oval 80">
              <a:extLst>
                <a:ext uri="{FF2B5EF4-FFF2-40B4-BE49-F238E27FC236}">
                  <a16:creationId xmlns:a16="http://schemas.microsoft.com/office/drawing/2014/main" xmlns="" id="{22CA5AF3-E0EC-418D-BDD9-A5E7FE2746EE}"/>
                </a:ext>
              </a:extLst>
            </p:cNvPr>
            <p:cNvSpPr/>
            <p:nvPr/>
          </p:nvSpPr>
          <p:spPr>
            <a:xfrm>
              <a:off x="9475944" y="701517"/>
              <a:ext cx="1626892" cy="1251760"/>
            </a:xfrm>
            <a:prstGeom prst="ellipse">
              <a:avLst/>
            </a:prstGeom>
            <a:solidFill>
              <a:schemeClr val="bg1">
                <a:alpha val="30196"/>
              </a:schemeClr>
            </a:solidFill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noFill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836043AA-B5FE-458E-8229-9AA215FD9830}"/>
                </a:ext>
              </a:extLst>
            </p:cNvPr>
            <p:cNvSpPr txBox="1"/>
            <p:nvPr/>
          </p:nvSpPr>
          <p:spPr>
            <a:xfrm>
              <a:off x="10020771" y="1877858"/>
              <a:ext cx="387297" cy="29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F528FC96-F647-4A1B-9374-D3009D757CB1}"/>
                </a:ext>
              </a:extLst>
            </p:cNvPr>
            <p:cNvSpPr txBox="1"/>
            <p:nvPr/>
          </p:nvSpPr>
          <p:spPr>
            <a:xfrm>
              <a:off x="10006680" y="637318"/>
              <a:ext cx="387297" cy="29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1AA236E6-618E-4357-BB8E-4EC6CFCA7DCA}"/>
                </a:ext>
              </a:extLst>
            </p:cNvPr>
            <p:cNvSpPr txBox="1"/>
            <p:nvPr/>
          </p:nvSpPr>
          <p:spPr>
            <a:xfrm>
              <a:off x="9980895" y="1198637"/>
              <a:ext cx="476311" cy="29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101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CEC25500-4405-45D7-B163-BCD7B2B2C704}"/>
              </a:ext>
            </a:extLst>
          </p:cNvPr>
          <p:cNvGrpSpPr/>
          <p:nvPr/>
        </p:nvGrpSpPr>
        <p:grpSpPr>
          <a:xfrm>
            <a:off x="10508306" y="1898323"/>
            <a:ext cx="1198936" cy="2064685"/>
            <a:chOff x="10702963" y="2935785"/>
            <a:chExt cx="1198936" cy="2064685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xmlns="" id="{974D51A2-F61D-4C32-9507-1CA7C1D1F16D}"/>
                </a:ext>
              </a:extLst>
            </p:cNvPr>
            <p:cNvGrpSpPr/>
            <p:nvPr/>
          </p:nvGrpSpPr>
          <p:grpSpPr>
            <a:xfrm>
              <a:off x="10702963" y="2935785"/>
              <a:ext cx="1198936" cy="2064685"/>
              <a:chOff x="102789" y="3096980"/>
              <a:chExt cx="1198936" cy="2064685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xmlns="" id="{F5B86FFD-CC39-44D6-9F41-42161C8264AE}"/>
                  </a:ext>
                </a:extLst>
              </p:cNvPr>
              <p:cNvGrpSpPr/>
              <p:nvPr/>
            </p:nvGrpSpPr>
            <p:grpSpPr>
              <a:xfrm>
                <a:off x="193260" y="3444337"/>
                <a:ext cx="350327" cy="1350413"/>
                <a:chOff x="612898" y="1152920"/>
                <a:chExt cx="395648" cy="1647041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xmlns="" id="{CE05CF79-F0AF-45F0-B38E-F49010546DB3}"/>
                    </a:ext>
                  </a:extLst>
                </p:cNvPr>
                <p:cNvSpPr/>
                <p:nvPr/>
              </p:nvSpPr>
              <p:spPr>
                <a:xfrm>
                  <a:off x="612899" y="1585478"/>
                  <a:ext cx="395437" cy="375797"/>
                </a:xfrm>
                <a:prstGeom prst="ellipse">
                  <a:avLst/>
                </a:prstGeom>
                <a:solidFill>
                  <a:srgbClr val="00B0F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xmlns="" id="{9CF4340D-F21D-49BA-A2CC-910886DCBC8D}"/>
                    </a:ext>
                  </a:extLst>
                </p:cNvPr>
                <p:cNvSpPr/>
                <p:nvPr/>
              </p:nvSpPr>
              <p:spPr>
                <a:xfrm>
                  <a:off x="612898" y="1152920"/>
                  <a:ext cx="395438" cy="375800"/>
                </a:xfrm>
                <a:prstGeom prst="ellipse">
                  <a:avLst/>
                </a:prstGeom>
                <a:solidFill>
                  <a:srgbClr val="FF00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xmlns="" id="{31E5114A-D420-47ED-A065-E96D9D13A569}"/>
                    </a:ext>
                  </a:extLst>
                </p:cNvPr>
                <p:cNvSpPr/>
                <p:nvPr/>
              </p:nvSpPr>
              <p:spPr>
                <a:xfrm>
                  <a:off x="612899" y="2000339"/>
                  <a:ext cx="395439" cy="375797"/>
                </a:xfrm>
                <a:prstGeom prst="ellipse">
                  <a:avLst/>
                </a:prstGeom>
                <a:blipFill dpi="0" rotWithShape="1">
                  <a:blip r:embed="rId3">
                    <a:alphaModFix amt="53000"/>
                  </a:blip>
                  <a:srcRect/>
                  <a:tile tx="0" ty="0" sx="100000" sy="100000" flip="none" algn="tl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xmlns="" id="{71A9FC9F-9B79-4F17-920F-AB33E321E36A}"/>
                    </a:ext>
                  </a:extLst>
                </p:cNvPr>
                <p:cNvSpPr/>
                <p:nvPr/>
              </p:nvSpPr>
              <p:spPr>
                <a:xfrm>
                  <a:off x="613107" y="2424163"/>
                  <a:ext cx="395439" cy="375798"/>
                </a:xfrm>
                <a:prstGeom prst="ellipse">
                  <a:avLst/>
                </a:prstGeom>
                <a:solidFill>
                  <a:srgbClr val="FFFF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xmlns="" id="{1EE0DE1C-6F37-4211-A0B5-AD158A0CD6C7}"/>
                  </a:ext>
                </a:extLst>
              </p:cNvPr>
              <p:cNvSpPr txBox="1"/>
              <p:nvPr/>
            </p:nvSpPr>
            <p:spPr>
              <a:xfrm>
                <a:off x="545080" y="3427857"/>
                <a:ext cx="756645" cy="1733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HAP2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UKGTS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GHT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Foster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LoGTS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="" id="{16D92C63-3DF6-48CC-A46E-39E53BAB1DB8}"/>
                  </a:ext>
                </a:extLst>
              </p:cNvPr>
              <p:cNvSpPr txBox="1"/>
              <p:nvPr/>
            </p:nvSpPr>
            <p:spPr>
              <a:xfrm>
                <a:off x="102789" y="3096980"/>
                <a:ext cx="9944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n-US" sz="1600" b="1" dirty="0"/>
                  <a:t>Legend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Oval 93">
              <a:extLst>
                <a:ext uri="{FF2B5EF4-FFF2-40B4-BE49-F238E27FC236}">
                  <a16:creationId xmlns:a16="http://schemas.microsoft.com/office/drawing/2014/main" xmlns="" id="{30CFAE8F-E605-4765-BCFC-BBE1C6F8303D}"/>
                </a:ext>
              </a:extLst>
            </p:cNvPr>
            <p:cNvSpPr/>
            <p:nvPr/>
          </p:nvSpPr>
          <p:spPr>
            <a:xfrm>
              <a:off x="10793434" y="4682948"/>
              <a:ext cx="350140" cy="308116"/>
            </a:xfrm>
            <a:prstGeom prst="ellipse">
              <a:avLst/>
            </a:prstGeom>
            <a:solidFill>
              <a:schemeClr val="bg1">
                <a:alpha val="30196"/>
              </a:schemeClr>
            </a:solidFill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52"/>
          <a:stretch/>
        </p:blipFill>
        <p:spPr>
          <a:xfrm>
            <a:off x="202537" y="2459269"/>
            <a:ext cx="10219847" cy="3145536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9359278" y="1269777"/>
            <a:ext cx="33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42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ABE5F50-381C-4EB7-887C-EE798BC8A4DB}"/>
              </a:ext>
            </a:extLst>
          </p:cNvPr>
          <p:cNvGrpSpPr/>
          <p:nvPr/>
        </p:nvGrpSpPr>
        <p:grpSpPr>
          <a:xfrm>
            <a:off x="10508306" y="1898323"/>
            <a:ext cx="1198936" cy="2064685"/>
            <a:chOff x="10702963" y="2935785"/>
            <a:chExt cx="1198936" cy="206468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D92D10BC-352A-4A60-87B0-ED0C16C16C03}"/>
                </a:ext>
              </a:extLst>
            </p:cNvPr>
            <p:cNvGrpSpPr/>
            <p:nvPr/>
          </p:nvGrpSpPr>
          <p:grpSpPr>
            <a:xfrm>
              <a:off x="10702963" y="2935785"/>
              <a:ext cx="1198936" cy="2064685"/>
              <a:chOff x="102789" y="3096980"/>
              <a:chExt cx="1198936" cy="206468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xmlns="" id="{F98C2255-34C1-44E1-90C5-1F90C00C789E}"/>
                  </a:ext>
                </a:extLst>
              </p:cNvPr>
              <p:cNvGrpSpPr/>
              <p:nvPr/>
            </p:nvGrpSpPr>
            <p:grpSpPr>
              <a:xfrm>
                <a:off x="193260" y="3444337"/>
                <a:ext cx="350327" cy="1350413"/>
                <a:chOff x="612898" y="1152920"/>
                <a:chExt cx="395648" cy="1647041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xmlns="" id="{1FB43D1E-A8F6-49E3-B4F6-43F5B1E4296A}"/>
                    </a:ext>
                  </a:extLst>
                </p:cNvPr>
                <p:cNvSpPr/>
                <p:nvPr/>
              </p:nvSpPr>
              <p:spPr>
                <a:xfrm>
                  <a:off x="612899" y="1585478"/>
                  <a:ext cx="395437" cy="375797"/>
                </a:xfrm>
                <a:prstGeom prst="ellipse">
                  <a:avLst/>
                </a:prstGeom>
                <a:solidFill>
                  <a:srgbClr val="00B0F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xmlns="" id="{9AB38A5D-B487-4B92-A00D-821F5DBD8C03}"/>
                    </a:ext>
                  </a:extLst>
                </p:cNvPr>
                <p:cNvSpPr/>
                <p:nvPr/>
              </p:nvSpPr>
              <p:spPr>
                <a:xfrm>
                  <a:off x="612898" y="1152920"/>
                  <a:ext cx="395438" cy="375800"/>
                </a:xfrm>
                <a:prstGeom prst="ellipse">
                  <a:avLst/>
                </a:prstGeom>
                <a:solidFill>
                  <a:srgbClr val="FF00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xmlns="" id="{AFCB75A0-BC8F-4C69-881E-7BE3B289B083}"/>
                    </a:ext>
                  </a:extLst>
                </p:cNvPr>
                <p:cNvSpPr/>
                <p:nvPr/>
              </p:nvSpPr>
              <p:spPr>
                <a:xfrm>
                  <a:off x="612899" y="2000339"/>
                  <a:ext cx="395439" cy="375797"/>
                </a:xfrm>
                <a:prstGeom prst="ellipse">
                  <a:avLst/>
                </a:prstGeom>
                <a:blipFill dpi="0" rotWithShape="1">
                  <a:blip r:embed="rId3">
                    <a:alphaModFix amt="53000"/>
                  </a:blip>
                  <a:srcRect/>
                  <a:tile tx="0" ty="0" sx="100000" sy="100000" flip="none" algn="tl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xmlns="" id="{D2576883-5EB4-4FD2-8871-A8818E31F536}"/>
                    </a:ext>
                  </a:extLst>
                </p:cNvPr>
                <p:cNvSpPr/>
                <p:nvPr/>
              </p:nvSpPr>
              <p:spPr>
                <a:xfrm>
                  <a:off x="613107" y="2424163"/>
                  <a:ext cx="395439" cy="375798"/>
                </a:xfrm>
                <a:prstGeom prst="ellipse">
                  <a:avLst/>
                </a:prstGeom>
                <a:solidFill>
                  <a:srgbClr val="FFFF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C0497E51-F141-4C31-A105-09D6804ADCD7}"/>
                  </a:ext>
                </a:extLst>
              </p:cNvPr>
              <p:cNvSpPr txBox="1"/>
              <p:nvPr/>
            </p:nvSpPr>
            <p:spPr>
              <a:xfrm>
                <a:off x="545080" y="3427857"/>
                <a:ext cx="756645" cy="1733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HAP2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UKGTS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GHT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Foster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LoGTS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AD70144F-3D48-438E-8668-FF62480D0A60}"/>
                  </a:ext>
                </a:extLst>
              </p:cNvPr>
              <p:cNvSpPr txBox="1"/>
              <p:nvPr/>
            </p:nvSpPr>
            <p:spPr>
              <a:xfrm>
                <a:off x="102789" y="3096980"/>
                <a:ext cx="9944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n-US" sz="1600" b="1" dirty="0"/>
                  <a:t>Legend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F2BB346B-AA74-4C5D-9FF4-C7301D035DC3}"/>
                </a:ext>
              </a:extLst>
            </p:cNvPr>
            <p:cNvSpPr/>
            <p:nvPr/>
          </p:nvSpPr>
          <p:spPr>
            <a:xfrm>
              <a:off x="10793434" y="4682948"/>
              <a:ext cx="350140" cy="308116"/>
            </a:xfrm>
            <a:prstGeom prst="ellipse">
              <a:avLst/>
            </a:prstGeom>
            <a:solidFill>
              <a:schemeClr val="bg1">
                <a:alpha val="30196"/>
              </a:schemeClr>
            </a:solidFill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39"/>
          <a:stretch/>
        </p:blipFill>
        <p:spPr>
          <a:xfrm>
            <a:off x="1" y="1814232"/>
            <a:ext cx="10303860" cy="323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4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5BC2216-A51C-405E-8D75-59D129D01C6B}"/>
              </a:ext>
            </a:extLst>
          </p:cNvPr>
          <p:cNvGrpSpPr/>
          <p:nvPr/>
        </p:nvGrpSpPr>
        <p:grpSpPr>
          <a:xfrm>
            <a:off x="10508306" y="1898323"/>
            <a:ext cx="1198936" cy="2064685"/>
            <a:chOff x="10702963" y="2935785"/>
            <a:chExt cx="1198936" cy="206468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BB24C26E-E363-44DD-B918-E37C50886E11}"/>
                </a:ext>
              </a:extLst>
            </p:cNvPr>
            <p:cNvGrpSpPr/>
            <p:nvPr/>
          </p:nvGrpSpPr>
          <p:grpSpPr>
            <a:xfrm>
              <a:off x="10702963" y="2935785"/>
              <a:ext cx="1198936" cy="2064685"/>
              <a:chOff x="102789" y="3096980"/>
              <a:chExt cx="1198936" cy="206468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xmlns="" id="{F0A4395F-8068-4CC0-81A8-3D811386EFF5}"/>
                  </a:ext>
                </a:extLst>
              </p:cNvPr>
              <p:cNvGrpSpPr/>
              <p:nvPr/>
            </p:nvGrpSpPr>
            <p:grpSpPr>
              <a:xfrm>
                <a:off x="193260" y="3444337"/>
                <a:ext cx="350327" cy="1350413"/>
                <a:chOff x="612898" y="1152920"/>
                <a:chExt cx="395648" cy="1647041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xmlns="" id="{DCB26487-B032-495C-A744-4E28937EC28F}"/>
                    </a:ext>
                  </a:extLst>
                </p:cNvPr>
                <p:cNvSpPr/>
                <p:nvPr/>
              </p:nvSpPr>
              <p:spPr>
                <a:xfrm>
                  <a:off x="612899" y="1585478"/>
                  <a:ext cx="395437" cy="375797"/>
                </a:xfrm>
                <a:prstGeom prst="ellipse">
                  <a:avLst/>
                </a:prstGeom>
                <a:solidFill>
                  <a:srgbClr val="00B0F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xmlns="" id="{BE7B6B33-C23E-4A26-9BC1-53E2F6848703}"/>
                    </a:ext>
                  </a:extLst>
                </p:cNvPr>
                <p:cNvSpPr/>
                <p:nvPr/>
              </p:nvSpPr>
              <p:spPr>
                <a:xfrm>
                  <a:off x="612898" y="1152920"/>
                  <a:ext cx="395438" cy="375800"/>
                </a:xfrm>
                <a:prstGeom prst="ellipse">
                  <a:avLst/>
                </a:prstGeom>
                <a:solidFill>
                  <a:srgbClr val="FF00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xmlns="" id="{9E8099BA-1A3A-495F-B40A-26C0FE35FD45}"/>
                    </a:ext>
                  </a:extLst>
                </p:cNvPr>
                <p:cNvSpPr/>
                <p:nvPr/>
              </p:nvSpPr>
              <p:spPr>
                <a:xfrm>
                  <a:off x="612899" y="2000339"/>
                  <a:ext cx="395439" cy="375797"/>
                </a:xfrm>
                <a:prstGeom prst="ellipse">
                  <a:avLst/>
                </a:prstGeom>
                <a:blipFill dpi="0" rotWithShape="1">
                  <a:blip r:embed="rId3">
                    <a:alphaModFix amt="53000"/>
                  </a:blip>
                  <a:srcRect/>
                  <a:tile tx="0" ty="0" sx="100000" sy="100000" flip="none" algn="tl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xmlns="" id="{04E017CC-6643-4058-9B60-B9B5173254B4}"/>
                    </a:ext>
                  </a:extLst>
                </p:cNvPr>
                <p:cNvSpPr/>
                <p:nvPr/>
              </p:nvSpPr>
              <p:spPr>
                <a:xfrm>
                  <a:off x="613107" y="2424163"/>
                  <a:ext cx="395439" cy="375798"/>
                </a:xfrm>
                <a:prstGeom prst="ellipse">
                  <a:avLst/>
                </a:prstGeom>
                <a:solidFill>
                  <a:srgbClr val="FFFF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F6C8BFF6-672F-4EB3-892D-6D1BAB2C9816}"/>
                  </a:ext>
                </a:extLst>
              </p:cNvPr>
              <p:cNvSpPr txBox="1"/>
              <p:nvPr/>
            </p:nvSpPr>
            <p:spPr>
              <a:xfrm>
                <a:off x="545080" y="3427857"/>
                <a:ext cx="756645" cy="1733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HAP2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UKGTS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GHT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Foster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LoGTS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13D7A135-222C-485E-A122-6EB855726031}"/>
                  </a:ext>
                </a:extLst>
              </p:cNvPr>
              <p:cNvSpPr txBox="1"/>
              <p:nvPr/>
            </p:nvSpPr>
            <p:spPr>
              <a:xfrm>
                <a:off x="102789" y="3096980"/>
                <a:ext cx="9944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n-US" sz="1600" b="1" dirty="0"/>
                  <a:t>Legend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E040941C-E158-438F-B6E5-6E4572B39836}"/>
                </a:ext>
              </a:extLst>
            </p:cNvPr>
            <p:cNvSpPr/>
            <p:nvPr/>
          </p:nvSpPr>
          <p:spPr>
            <a:xfrm>
              <a:off x="10793434" y="4682948"/>
              <a:ext cx="350140" cy="308116"/>
            </a:xfrm>
            <a:prstGeom prst="ellipse">
              <a:avLst/>
            </a:prstGeom>
            <a:solidFill>
              <a:schemeClr val="bg1">
                <a:alpha val="30196"/>
              </a:schemeClr>
            </a:solidFill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85"/>
          <a:stretch/>
        </p:blipFill>
        <p:spPr>
          <a:xfrm>
            <a:off x="-17756" y="1814234"/>
            <a:ext cx="10303861" cy="324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77</Words>
  <Application>Microsoft Office PowerPoint</Application>
  <PresentationFormat>Widescreen</PresentationFormat>
  <Paragraphs>77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NSHA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Research</dc:creator>
  <cp:lastModifiedBy>Research</cp:lastModifiedBy>
  <cp:revision>50</cp:revision>
  <dcterms:created xsi:type="dcterms:W3CDTF">2019-05-30T18:31:04Z</dcterms:created>
  <dcterms:modified xsi:type="dcterms:W3CDTF">2019-08-30T20:26:30Z</dcterms:modified>
</cp:coreProperties>
</file>