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17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51220" r="12230" b="1962"/>
          <a:stretch/>
        </p:blipFill>
        <p:spPr>
          <a:xfrm>
            <a:off x="666240" y="2690171"/>
            <a:ext cx="9565484" cy="4167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4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="" xmlns:a16="http://schemas.microsoft.com/office/drawing/2014/main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="" xmlns:a16="http://schemas.microsoft.com/office/drawing/2014/main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="" xmlns:a16="http://schemas.microsoft.com/office/drawing/2014/main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="" xmlns:a16="http://schemas.microsoft.com/office/drawing/2014/main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="" xmlns:a16="http://schemas.microsoft.com/office/drawing/2014/main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="" xmlns:a16="http://schemas.microsoft.com/office/drawing/2014/main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="" xmlns:a16="http://schemas.microsoft.com/office/drawing/2014/main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="" xmlns:a16="http://schemas.microsoft.com/office/drawing/2014/main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="" xmlns:a16="http://schemas.microsoft.com/office/drawing/2014/main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="" xmlns:a16="http://schemas.microsoft.com/office/drawing/2014/main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="" xmlns:a16="http://schemas.microsoft.com/office/drawing/2014/main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="" xmlns:a16="http://schemas.microsoft.com/office/drawing/2014/main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="" xmlns:a16="http://schemas.microsoft.com/office/drawing/2014/main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=""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=""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=""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=""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=""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=""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="" xmlns:a16="http://schemas.microsoft.com/office/drawing/2014/main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=""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4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441889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252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98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="" xmlns:a16="http://schemas.microsoft.com/office/drawing/2014/main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N=489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77582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107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N=129</a:t>
              </a:r>
              <a:endParaRPr lang="en-US" sz="1100" b="1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531105" cy="2113350"/>
            <a:chOff x="5921477" y="2538070"/>
            <a:chExt cx="2886555" cy="2311336"/>
          </a:xfrm>
        </p:grpSpPr>
        <p:grpSp>
          <p:nvGrpSpPr>
            <p:cNvPr id="176" name="Group 175">
              <a:extLst>
                <a:ext uri="{FF2B5EF4-FFF2-40B4-BE49-F238E27FC236}">
                  <a16:creationId xmlns="" xmlns:a16="http://schemas.microsoft.com/office/drawing/2014/main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86555" cy="1867619"/>
              <a:chOff x="5807177" y="2538070"/>
              <a:chExt cx="2886555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129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79333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161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 smtClean="0"/>
                <a:t>N=508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="" xmlns:a16="http://schemas.microsoft.com/office/drawing/2014/main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="" xmlns:a16="http://schemas.microsoft.com/office/drawing/2014/main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="" xmlns:a16="http://schemas.microsoft.com/office/drawing/2014/main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51279" r="16298" b="1509"/>
          <a:stretch/>
        </p:blipFill>
        <p:spPr>
          <a:xfrm>
            <a:off x="604368" y="2596179"/>
            <a:ext cx="9761943" cy="42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6</cp:revision>
  <dcterms:created xsi:type="dcterms:W3CDTF">2019-05-30T18:31:04Z</dcterms:created>
  <dcterms:modified xsi:type="dcterms:W3CDTF">2019-06-06T21:03:43Z</dcterms:modified>
</cp:coreProperties>
</file>