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17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0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2019/06/06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51220" r="12230" b="1962"/>
          <a:stretch/>
        </p:blipFill>
        <p:spPr>
          <a:xfrm>
            <a:off x="666240" y="2690171"/>
            <a:ext cx="9565484" cy="41678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4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xmlns="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xmlns="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xmlns="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xmlns="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xmlns="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xmlns="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xmlns="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xmlns="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xmlns="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xmlns="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xmlns="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xmlns="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xmlns="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xmlns="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xmlns="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xmlns="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xmlns="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xmlns="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xmlns="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xmlns="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xmlns="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xmlns="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xmlns="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xmlns="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4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5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9" y="1682415"/>
                      <a:ext cx="1898841" cy="1822785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682415"/>
                      <a:ext cx="1752599" cy="1822785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350236" y="3522916"/>
                    <a:ext cx="441889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252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2382049" y="352291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98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294108" y="2656076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12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313158" y="431892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37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40564" y="4345049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N=489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477582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107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N=129</a:t>
              </a:r>
              <a:endParaRPr lang="en-US" sz="1100" b="1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74B26ABE-DB48-4D22-8605-448C2C9BB469}"/>
              </a:ext>
            </a:extLst>
          </p:cNvPr>
          <p:cNvGrpSpPr/>
          <p:nvPr/>
        </p:nvGrpSpPr>
        <p:grpSpPr>
          <a:xfrm>
            <a:off x="869829" y="412032"/>
            <a:ext cx="2531105" cy="2113350"/>
            <a:chOff x="5921477" y="2538070"/>
            <a:chExt cx="2886555" cy="231133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882FBE51-C2A6-41EB-ACE8-745B20AA2BA5}"/>
                </a:ext>
              </a:extLst>
            </p:cNvPr>
            <p:cNvGrpSpPr/>
            <p:nvPr/>
          </p:nvGrpSpPr>
          <p:grpSpPr>
            <a:xfrm>
              <a:off x="5921477" y="2538070"/>
              <a:ext cx="2886555" cy="1867619"/>
              <a:chOff x="5807177" y="2538070"/>
              <a:chExt cx="2886555" cy="1867619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5807177" y="2538070"/>
                <a:ext cx="2398630" cy="1867619"/>
                <a:chOff x="3570380" y="2939340"/>
                <a:chExt cx="2398630" cy="1867619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570380" y="2939340"/>
                  <a:ext cx="2398630" cy="1867619"/>
                  <a:chOff x="3570380" y="2939340"/>
                  <a:chExt cx="2398630" cy="1867619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3570380" y="2939340"/>
                    <a:ext cx="2398630" cy="1867619"/>
                    <a:chOff x="691408" y="1802628"/>
                    <a:chExt cx="2398630" cy="1867619"/>
                  </a:xfrm>
                </p:grpSpPr>
                <p:sp>
                  <p:nvSpPr>
                    <p:cNvPr id="187" name="Oval 186"/>
                    <p:cNvSpPr/>
                    <p:nvPr/>
                  </p:nvSpPr>
                  <p:spPr>
                    <a:xfrm rot="21381444">
                      <a:off x="732006" y="1802628"/>
                      <a:ext cx="2335907" cy="1538297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8" name="Oval 187"/>
                    <p:cNvSpPr/>
                    <p:nvPr/>
                  </p:nvSpPr>
                  <p:spPr>
                    <a:xfrm rot="522548">
                      <a:off x="691408" y="1885768"/>
                      <a:ext cx="2398630" cy="178447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705575" y="2045592"/>
                      <a:ext cx="1747710" cy="1395440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712388" y="2051881"/>
                      <a:ext cx="1752599" cy="138915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4173894" y="367740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129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346303" y="35932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99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5041445" y="4409094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90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255837" y="2974103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035876" y="4311682"/>
                  <a:ext cx="341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xmlns="" id="{C3908C2E-2C90-4F2E-A289-A4C95B6B9AAE}"/>
                  </a:ext>
                </a:extLst>
              </p:cNvPr>
              <p:cNvSpPr txBox="1"/>
              <p:nvPr/>
            </p:nvSpPr>
            <p:spPr>
              <a:xfrm>
                <a:off x="8214399" y="3240207"/>
                <a:ext cx="479333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161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EC5C7B60-870A-4939-AA11-8153EC33E6FE}"/>
                </a:ext>
              </a:extLst>
            </p:cNvPr>
            <p:cNvSpPr txBox="1"/>
            <p:nvPr/>
          </p:nvSpPr>
          <p:spPr>
            <a:xfrm>
              <a:off x="6797439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0</a:t>
              </a:r>
            </a:p>
            <a:p>
              <a:pPr algn="ctr"/>
              <a:r>
                <a:rPr lang="en-US" sz="1100" b="1" dirty="0" smtClean="0"/>
                <a:t>N=508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E5336EE1-F72C-42F3-A99C-BE09D41EDB9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DA6BEE02-34B8-4E94-88FA-4E084F83BD43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AA46D433-78B8-4FA2-AC49-23EF9963D6FD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942893DB-3A2A-4441-9E4F-0D1FB4D67DFF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61D7BD8E-8BD1-46D0-90CB-79BC639E68C1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EC157B00-ADC1-462E-89ED-43675A451350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B88448C8-D2A6-49B1-B1FD-3D31B70D6110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D4CDA77-EACB-4F55-A96F-C0829D4AD59E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t="51279" r="16298" b="1509"/>
          <a:stretch/>
        </p:blipFill>
        <p:spPr>
          <a:xfrm>
            <a:off x="604368" y="2596179"/>
            <a:ext cx="9761943" cy="42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88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6</cp:revision>
  <dcterms:created xsi:type="dcterms:W3CDTF">2019-05-30T18:31:04Z</dcterms:created>
  <dcterms:modified xsi:type="dcterms:W3CDTF">2019-06-06T20:55:32Z</dcterms:modified>
</cp:coreProperties>
</file>