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0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A0A9-6ACB-4B5E-A249-83B7F02FA8FE}" type="datetimeFigureOut">
              <a:rPr lang="en-US" smtClean="0"/>
              <a:t>2019/03/29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87AE-5353-49F3-834F-DD1A2A75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76213" y="586426"/>
            <a:ext cx="2302314" cy="1670999"/>
            <a:chOff x="676213" y="586426"/>
            <a:chExt cx="2302314" cy="1670999"/>
          </a:xfrm>
        </p:grpSpPr>
        <p:grpSp>
          <p:nvGrpSpPr>
            <p:cNvPr id="9" name="Group 8"/>
            <p:cNvGrpSpPr/>
            <p:nvPr/>
          </p:nvGrpSpPr>
          <p:grpSpPr>
            <a:xfrm>
              <a:off x="676213" y="586426"/>
              <a:ext cx="2138581" cy="1670999"/>
              <a:chOff x="723900" y="1562100"/>
              <a:chExt cx="2424113" cy="180022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23900" y="1562100"/>
                <a:ext cx="2424113" cy="1790700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23900" y="1571625"/>
                <a:ext cx="2424113" cy="17907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28788" y="1682416"/>
                <a:ext cx="2181225" cy="1550068"/>
              </a:xfrm>
              <a:prstGeom prst="ellipse">
                <a:avLst/>
              </a:prstGeom>
              <a:blipFill dpi="0" rotWithShape="1">
                <a:blip r:embed="rId2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23900" y="1691941"/>
                <a:ext cx="1948113" cy="1550068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51760" y="123945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170" y="1243748"/>
              <a:ext cx="425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53022" y="1243748"/>
              <a:ext cx="425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08856" y="474772"/>
            <a:ext cx="2371037" cy="1916334"/>
            <a:chOff x="3589806" y="474772"/>
            <a:chExt cx="2371037" cy="1916334"/>
          </a:xfrm>
        </p:grpSpPr>
        <p:grpSp>
          <p:nvGrpSpPr>
            <p:cNvPr id="10" name="Group 9"/>
            <p:cNvGrpSpPr/>
            <p:nvPr/>
          </p:nvGrpSpPr>
          <p:grpSpPr>
            <a:xfrm>
              <a:off x="3589806" y="522205"/>
              <a:ext cx="2363319" cy="1806459"/>
              <a:chOff x="722780" y="1491475"/>
              <a:chExt cx="2618343" cy="1933180"/>
            </a:xfrm>
          </p:grpSpPr>
          <p:sp>
            <p:nvSpPr>
              <p:cNvPr id="11" name="Oval 10"/>
              <p:cNvSpPr/>
              <p:nvPr/>
            </p:nvSpPr>
            <p:spPr>
              <a:xfrm rot="21381444">
                <a:off x="723774" y="1491475"/>
                <a:ext cx="2548463" cy="1790700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22548">
                <a:off x="722780" y="1633955"/>
                <a:ext cx="2618343" cy="17907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8788" y="1682416"/>
                <a:ext cx="2181225" cy="1550068"/>
              </a:xfrm>
              <a:prstGeom prst="ellipse">
                <a:avLst/>
              </a:prstGeom>
              <a:blipFill dpi="0" rotWithShape="1">
                <a:blip r:embed="rId2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3900" y="1691941"/>
                <a:ext cx="1948113" cy="1550068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290326" y="1270971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152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62050" y="1288771"/>
              <a:ext cx="425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5338" y="1288771"/>
              <a:ext cx="425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3681" y="474772"/>
              <a:ext cx="425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24267" y="2083329"/>
              <a:ext cx="425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9737" y="2636669"/>
            <a:ext cx="2715248" cy="2133498"/>
            <a:chOff x="659737" y="2636669"/>
            <a:chExt cx="2503142" cy="2133498"/>
          </a:xfrm>
        </p:grpSpPr>
        <p:grpSp>
          <p:nvGrpSpPr>
            <p:cNvPr id="45" name="Group 44"/>
            <p:cNvGrpSpPr/>
            <p:nvPr/>
          </p:nvGrpSpPr>
          <p:grpSpPr>
            <a:xfrm>
              <a:off x="659737" y="2636669"/>
              <a:ext cx="2503142" cy="2133498"/>
              <a:chOff x="659737" y="2636669"/>
              <a:chExt cx="2503142" cy="213349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59737" y="2636669"/>
                <a:ext cx="2503142" cy="2133498"/>
                <a:chOff x="707361" y="1493669"/>
                <a:chExt cx="2503142" cy="2133498"/>
              </a:xfrm>
            </p:grpSpPr>
            <p:sp>
              <p:nvSpPr>
                <p:cNvPr id="16" name="Oval 15"/>
                <p:cNvSpPr/>
                <p:nvPr/>
              </p:nvSpPr>
              <p:spPr>
                <a:xfrm rot="21381444">
                  <a:off x="723844" y="1493669"/>
                  <a:ext cx="2479389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 rot="522548">
                  <a:off x="707361" y="1624008"/>
                  <a:ext cx="2503142" cy="2003159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28789" y="1682415"/>
                  <a:ext cx="1898841" cy="1822785"/>
                </a:xfrm>
                <a:prstGeom prst="ellipse">
                  <a:avLst/>
                </a:prstGeom>
                <a:blipFill dpi="0" rotWithShape="1">
                  <a:blip r:embed="rId2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52475" y="1691940"/>
                  <a:ext cx="1752599" cy="1813260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1350236" y="3522916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296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382049" y="3522916"/>
                <a:ext cx="425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66565" y="3522916"/>
                <a:ext cx="485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111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94108" y="2656076"/>
                <a:ext cx="425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13158" y="4318921"/>
                <a:ext cx="425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43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88736" y="4318922"/>
              <a:ext cx="425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84834" y="2628187"/>
            <a:ext cx="2762843" cy="2155353"/>
            <a:chOff x="3584834" y="2628187"/>
            <a:chExt cx="2762843" cy="2155353"/>
          </a:xfrm>
        </p:grpSpPr>
        <p:grpSp>
          <p:nvGrpSpPr>
            <p:cNvPr id="52" name="Group 51"/>
            <p:cNvGrpSpPr/>
            <p:nvPr/>
          </p:nvGrpSpPr>
          <p:grpSpPr>
            <a:xfrm>
              <a:off x="3584834" y="2628187"/>
              <a:ext cx="2762843" cy="2155353"/>
              <a:chOff x="3584834" y="2628187"/>
              <a:chExt cx="2762843" cy="215535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584834" y="2628187"/>
                <a:ext cx="2762843" cy="2155353"/>
                <a:chOff x="705862" y="1491475"/>
                <a:chExt cx="2762843" cy="2155353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21381444">
                  <a:off x="723774" y="1491475"/>
                  <a:ext cx="254846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 rot="522548">
                  <a:off x="705862" y="1643669"/>
                  <a:ext cx="2762843" cy="2003159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85939" y="2044638"/>
                  <a:ext cx="1747710" cy="1395440"/>
                </a:xfrm>
                <a:prstGeom prst="ellipse">
                  <a:avLst/>
                </a:prstGeom>
                <a:blipFill dpi="0" rotWithShape="1">
                  <a:blip r:embed="rId2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90575" y="2044638"/>
                  <a:ext cx="1752599" cy="1389151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240611" y="3722036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138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58165" y="352291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110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45556" y="43285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95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45556" y="263587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17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035876" y="425942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5</cp:revision>
  <dcterms:created xsi:type="dcterms:W3CDTF">2019-03-29T14:48:53Z</dcterms:created>
  <dcterms:modified xsi:type="dcterms:W3CDTF">2019-03-29T15:17:33Z</dcterms:modified>
</cp:coreProperties>
</file>