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4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6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4459E0-86F0-4136-9408-ECB7D0EBAB12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452AC11-D655-4607-9965-E389F5B3B2CB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C107FFE-1AA5-4504-886E-B51BE3ABA330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33D9D75-0DCA-44A0-875F-5A9ACDFCD8D3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F2E60956-7D15-40AD-A242-86A9512ED1F0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B610E91-B507-4DE6-A68B-FD633C6F64BC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8D22B4F-60D1-4F6B-8BAB-BF35EA02EC16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627832F-B4CE-44A0-BF67-07CB3F0B5032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HAP2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AF8CDFA-9312-48FB-96FB-BE06BC93EBB1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6520EA-C83E-40F3-BD3F-ECF269DFE29F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AB5BE4-424A-4ADF-810B-A8E113583415}"/>
              </a:ext>
            </a:extLst>
          </p:cNvPr>
          <p:cNvGrpSpPr/>
          <p:nvPr/>
        </p:nvGrpSpPr>
        <p:grpSpPr>
          <a:xfrm>
            <a:off x="1284528" y="421838"/>
            <a:ext cx="2271576" cy="2288275"/>
            <a:chOff x="208203" y="269438"/>
            <a:chExt cx="2271576" cy="22882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FB5539E-9F87-4F16-BA84-99727D7DEDEC}"/>
                </a:ext>
              </a:extLst>
            </p:cNvPr>
            <p:cNvGrpSpPr/>
            <p:nvPr/>
          </p:nvGrpSpPr>
          <p:grpSpPr>
            <a:xfrm>
              <a:off x="208203" y="269438"/>
              <a:ext cx="2271576" cy="2288275"/>
              <a:chOff x="5749579" y="477055"/>
              <a:chExt cx="2956949" cy="2575837"/>
            </a:xfrm>
          </p:grpSpPr>
          <p:sp>
            <p:nvSpPr>
              <p:cNvPr id="26" name="Oval 25"/>
              <p:cNvSpPr/>
              <p:nvPr/>
            </p:nvSpPr>
            <p:spPr>
              <a:xfrm rot="21381444">
                <a:off x="5760476" y="491747"/>
                <a:ext cx="2051857" cy="1676002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Oval 26"/>
              <p:cNvSpPr/>
              <p:nvPr/>
            </p:nvSpPr>
            <p:spPr>
              <a:xfrm rot="522548">
                <a:off x="5749579" y="646457"/>
                <a:ext cx="2491202" cy="1848762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10342" y="1031954"/>
                <a:ext cx="1565787" cy="1274098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10342" y="1034376"/>
                <a:ext cx="1552751" cy="1274098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53390" y="1222488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112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82609" y="1979961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120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53771" y="477055"/>
                <a:ext cx="484347" cy="51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19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4837" y="2015704"/>
                <a:ext cx="444875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24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D1A075D-964B-4005-9D84-409E89B43BA2}"/>
                  </a:ext>
                </a:extLst>
              </p:cNvPr>
              <p:cNvSpPr txBox="1"/>
              <p:nvPr/>
            </p:nvSpPr>
            <p:spPr>
              <a:xfrm>
                <a:off x="8159406" y="1130922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200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13A6C-A90F-4710-A2D9-6C8D802FB483}"/>
                  </a:ext>
                </a:extLst>
              </p:cNvPr>
              <p:cNvSpPr txBox="1"/>
              <p:nvPr/>
            </p:nvSpPr>
            <p:spPr>
              <a:xfrm>
                <a:off x="6714385" y="2567856"/>
                <a:ext cx="793381" cy="485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&gt;10.%</a:t>
                </a:r>
              </a:p>
              <a:p>
                <a:pPr algn="ctr"/>
                <a:r>
                  <a:rPr lang="en-US" sz="1100" b="1" dirty="0"/>
                  <a:t>N=584</a:t>
                </a:r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7FAFA4-A3FA-4465-B077-923A728B2ECA}"/>
                </a:ext>
              </a:extLst>
            </p:cNvPr>
            <p:cNvSpPr/>
            <p:nvPr/>
          </p:nvSpPr>
          <p:spPr>
            <a:xfrm>
              <a:off x="239888" y="745476"/>
              <a:ext cx="592469" cy="771845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F8D0D-72B8-4B1D-B9C0-BC3B6C4FEE4C}"/>
                </a:ext>
              </a:extLst>
            </p:cNvPr>
            <p:cNvSpPr txBox="1"/>
            <p:nvPr/>
          </p:nvSpPr>
          <p:spPr>
            <a:xfrm>
              <a:off x="370601" y="1028291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9D68C6D-980D-4A4A-B5B7-FE8CBC4D2677}"/>
                </a:ext>
              </a:extLst>
            </p:cNvPr>
            <p:cNvSpPr txBox="1"/>
            <p:nvPr/>
          </p:nvSpPr>
          <p:spPr>
            <a:xfrm>
              <a:off x="258096" y="735781"/>
              <a:ext cx="252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007B915-17BD-4A9E-99EF-11B9721BF3FE}"/>
                </a:ext>
              </a:extLst>
            </p:cNvPr>
            <p:cNvSpPr txBox="1"/>
            <p:nvPr/>
          </p:nvSpPr>
          <p:spPr>
            <a:xfrm>
              <a:off x="884202" y="970245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87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286159-EC44-483C-B079-B932A65B7FD4}"/>
              </a:ext>
            </a:extLst>
          </p:cNvPr>
          <p:cNvGrpSpPr/>
          <p:nvPr/>
        </p:nvGrpSpPr>
        <p:grpSpPr>
          <a:xfrm>
            <a:off x="3728109" y="1015260"/>
            <a:ext cx="1645244" cy="1694853"/>
            <a:chOff x="2550819" y="588906"/>
            <a:chExt cx="1645244" cy="169485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04061C-4A9D-4367-A463-1D80B0E5FA86}"/>
                </a:ext>
              </a:extLst>
            </p:cNvPr>
            <p:cNvGrpSpPr/>
            <p:nvPr/>
          </p:nvGrpSpPr>
          <p:grpSpPr>
            <a:xfrm>
              <a:off x="2550819" y="588906"/>
              <a:ext cx="1645244" cy="1694853"/>
              <a:chOff x="4352683" y="3022414"/>
              <a:chExt cx="1850807" cy="177544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83" y="3022414"/>
                <a:ext cx="1850807" cy="1317102"/>
                <a:chOff x="3570860" y="539394"/>
                <a:chExt cx="2180305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041854" cy="1670999"/>
                  <a:chOff x="676213" y="586426"/>
                  <a:chExt cx="2041854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041854" cy="1670999"/>
                    <a:chOff x="723900" y="1562100"/>
                    <a:chExt cx="2314471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62100"/>
                      <a:ext cx="2314469" cy="17907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71624"/>
                      <a:ext cx="2003712" cy="1790701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90" y="1936375"/>
                      <a:ext cx="1524871" cy="1296107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936376"/>
                      <a:ext cx="1529759" cy="1305633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0530" y="1175819"/>
                    <a:ext cx="493456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46</a:t>
                    </a: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238390" y="1078369"/>
                  <a:ext cx="512775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D105B3-ED68-4F24-89BC-2C52177327D7}"/>
                  </a:ext>
                </a:extLst>
              </p:cNvPr>
              <p:cNvSpPr txBox="1"/>
              <p:nvPr/>
            </p:nvSpPr>
            <p:spPr>
              <a:xfrm>
                <a:off x="4977659" y="4346486"/>
                <a:ext cx="680221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2-10%</a:t>
                </a:r>
              </a:p>
              <a:p>
                <a:pPr algn="ctr"/>
                <a:r>
                  <a:rPr lang="en-US" sz="1100" b="1" dirty="0"/>
                  <a:t>N=135</a:t>
                </a: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55DF3C9-3624-4590-82EF-12EB1E366422}"/>
                </a:ext>
              </a:extLst>
            </p:cNvPr>
            <p:cNvSpPr/>
            <p:nvPr/>
          </p:nvSpPr>
          <p:spPr>
            <a:xfrm>
              <a:off x="2564658" y="781223"/>
              <a:ext cx="588532" cy="90522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C83AAB6-E5DF-4534-B76A-F58655C09D22}"/>
                </a:ext>
              </a:extLst>
            </p:cNvPr>
            <p:cNvSpPr txBox="1"/>
            <p:nvPr/>
          </p:nvSpPr>
          <p:spPr>
            <a:xfrm>
              <a:off x="2695839" y="1123183"/>
              <a:ext cx="3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D62BF53-B76F-46BD-AAAB-9EFE200123AB}"/>
                </a:ext>
              </a:extLst>
            </p:cNvPr>
            <p:cNvSpPr txBox="1"/>
            <p:nvPr/>
          </p:nvSpPr>
          <p:spPr>
            <a:xfrm>
              <a:off x="2646240" y="725083"/>
              <a:ext cx="252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E0E111-D011-4F2A-9884-34ED4C313C15}"/>
                </a:ext>
              </a:extLst>
            </p:cNvPr>
            <p:cNvSpPr txBox="1"/>
            <p:nvPr/>
          </p:nvSpPr>
          <p:spPr>
            <a:xfrm>
              <a:off x="3162733" y="1083379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38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DFEDFE7-8742-4805-8AC7-5A59626529AB}"/>
              </a:ext>
            </a:extLst>
          </p:cNvPr>
          <p:cNvGrpSpPr/>
          <p:nvPr/>
        </p:nvGrpSpPr>
        <p:grpSpPr>
          <a:xfrm>
            <a:off x="5846729" y="1015260"/>
            <a:ext cx="1738968" cy="1694853"/>
            <a:chOff x="2550815" y="588906"/>
            <a:chExt cx="1738968" cy="16948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4144B19-30A9-4734-B285-0C8B982159E4}"/>
                </a:ext>
              </a:extLst>
            </p:cNvPr>
            <p:cNvGrpSpPr/>
            <p:nvPr/>
          </p:nvGrpSpPr>
          <p:grpSpPr>
            <a:xfrm>
              <a:off x="2550815" y="588906"/>
              <a:ext cx="1738968" cy="1694853"/>
              <a:chOff x="4352681" y="3022414"/>
              <a:chExt cx="1956242" cy="1775449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65EAA335-1DE5-4A78-849D-0262CBC0A060}"/>
                  </a:ext>
                </a:extLst>
              </p:cNvPr>
              <p:cNvGrpSpPr/>
              <p:nvPr/>
            </p:nvGrpSpPr>
            <p:grpSpPr>
              <a:xfrm>
                <a:off x="4352681" y="3022414"/>
                <a:ext cx="1956242" cy="1317102"/>
                <a:chOff x="3570860" y="539394"/>
                <a:chExt cx="2304511" cy="167099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D2BFA8D5-7BDC-4900-A56E-595030C62A02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041854" cy="1670999"/>
                  <a:chOff x="676213" y="586426"/>
                  <a:chExt cx="2041854" cy="1670999"/>
                </a:xfrm>
              </p:grpSpPr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BFA76930-CF7D-42CD-AC8C-B15777603FEC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041854" cy="1670999"/>
                    <a:chOff x="723900" y="1562100"/>
                    <a:chExt cx="2314471" cy="1800225"/>
                  </a:xfrm>
                </p:grpSpPr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4404E289-B0EB-475E-913D-C42CB8656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62100"/>
                      <a:ext cx="2314469" cy="17907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3CF906E0-EC6F-4B0B-B6A6-C09B5303F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71624"/>
                      <a:ext cx="2146044" cy="1790701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958FE133-42D7-4C4B-B54A-BD4E05776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8" y="1936375"/>
                      <a:ext cx="1842359" cy="1296107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BC7B7F8A-FB99-4F01-93C5-6CA31B987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936376"/>
                      <a:ext cx="1829939" cy="1305633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09AB5484-81D6-48F3-8CC3-8135DF526CBB}"/>
                      </a:ext>
                    </a:extLst>
                  </p:cNvPr>
                  <p:cNvSpPr txBox="1"/>
                  <p:nvPr/>
                </p:nvSpPr>
                <p:spPr>
                  <a:xfrm>
                    <a:off x="2184546" y="1162082"/>
                    <a:ext cx="493457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8CFBA0E-755D-4CC1-97B4-0CA553AC915E}"/>
                    </a:ext>
                  </a:extLst>
                </p:cNvPr>
                <p:cNvSpPr txBox="1"/>
                <p:nvPr/>
              </p:nvSpPr>
              <p:spPr>
                <a:xfrm>
                  <a:off x="5362595" y="1088515"/>
                  <a:ext cx="51277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4754FC7-38FC-47FF-B5CA-07E83FD1A3CF}"/>
                  </a:ext>
                </a:extLst>
              </p:cNvPr>
              <p:cNvSpPr txBox="1"/>
              <p:nvPr/>
            </p:nvSpPr>
            <p:spPr>
              <a:xfrm>
                <a:off x="4977659" y="4346486"/>
                <a:ext cx="680221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0.5-2%</a:t>
                </a:r>
              </a:p>
              <a:p>
                <a:pPr algn="ctr"/>
                <a:r>
                  <a:rPr lang="en-US" sz="1100" b="1" dirty="0"/>
                  <a:t>N=169</a:t>
                </a:r>
              </a:p>
            </p:txBody>
          </p: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1FFFB37-33DF-4DE2-831A-2AB62DBC8DD3}"/>
                </a:ext>
              </a:extLst>
            </p:cNvPr>
            <p:cNvSpPr/>
            <p:nvPr/>
          </p:nvSpPr>
          <p:spPr>
            <a:xfrm>
              <a:off x="2555132" y="714747"/>
              <a:ext cx="948176" cy="100686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7013027-3C2D-4664-AE53-BB7B38F54639}"/>
                </a:ext>
              </a:extLst>
            </p:cNvPr>
            <p:cNvSpPr txBox="1"/>
            <p:nvPr/>
          </p:nvSpPr>
          <p:spPr>
            <a:xfrm>
              <a:off x="2875178" y="1112847"/>
              <a:ext cx="3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78C41E7-D4DF-4C90-8AA3-AA1BA3FCF19C}"/>
                </a:ext>
              </a:extLst>
            </p:cNvPr>
            <p:cNvSpPr txBox="1"/>
            <p:nvPr/>
          </p:nvSpPr>
          <p:spPr>
            <a:xfrm>
              <a:off x="2712898" y="710888"/>
              <a:ext cx="339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389646F-70E9-412B-A9AA-F87EA460C8F5}"/>
                </a:ext>
              </a:extLst>
            </p:cNvPr>
            <p:cNvSpPr txBox="1"/>
            <p:nvPr/>
          </p:nvSpPr>
          <p:spPr>
            <a:xfrm>
              <a:off x="3458203" y="1072052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302544-74F0-4458-9013-A4C04147D2A4}"/>
              </a:ext>
            </a:extLst>
          </p:cNvPr>
          <p:cNvGrpSpPr/>
          <p:nvPr/>
        </p:nvGrpSpPr>
        <p:grpSpPr>
          <a:xfrm>
            <a:off x="7760171" y="616974"/>
            <a:ext cx="2162374" cy="2093139"/>
            <a:chOff x="9838365" y="416400"/>
            <a:chExt cx="2162374" cy="20931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9BC88F8-8827-4E23-B62F-1D2FCA25A51C}"/>
                </a:ext>
              </a:extLst>
            </p:cNvPr>
            <p:cNvGrpSpPr/>
            <p:nvPr/>
          </p:nvGrpSpPr>
          <p:grpSpPr>
            <a:xfrm>
              <a:off x="9894462" y="416400"/>
              <a:ext cx="2106277" cy="2093139"/>
              <a:chOff x="2419395" y="150691"/>
              <a:chExt cx="2369440" cy="219267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FE08800-98D0-4D7B-9D2D-4A209B056808}"/>
                  </a:ext>
                </a:extLst>
              </p:cNvPr>
              <p:cNvGrpSpPr/>
              <p:nvPr/>
            </p:nvGrpSpPr>
            <p:grpSpPr>
              <a:xfrm>
                <a:off x="2419395" y="150691"/>
                <a:ext cx="2369440" cy="1743075"/>
                <a:chOff x="676213" y="586426"/>
                <a:chExt cx="2138581" cy="167099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E71805E-9D2C-4B4A-893B-906D6EF27CB5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F8D708F-A651-4889-BE36-520D7985AA6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06B17F9C-980C-46E5-8382-B83E3A6D8661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42411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E963169B-6C58-4DBA-BE20-C599E305B034}"/>
                      </a:ext>
                    </a:extLst>
                  </p:cNvPr>
                  <p:cNvSpPr/>
                  <p:nvPr/>
                </p:nvSpPr>
                <p:spPr>
                  <a:xfrm>
                    <a:off x="728788" y="1773048"/>
                    <a:ext cx="2249767" cy="1579752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5A87E780-B71E-4FBF-9498-7D567A6D53A7}"/>
                      </a:ext>
                    </a:extLst>
                  </p:cNvPr>
                  <p:cNvSpPr/>
                  <p:nvPr/>
                </p:nvSpPr>
                <p:spPr>
                  <a:xfrm>
                    <a:off x="939352" y="1808150"/>
                    <a:ext cx="2044711" cy="1545101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2B61B5-7684-49C0-9906-EB0117114C82}"/>
                    </a:ext>
                  </a:extLst>
                </p:cNvPr>
                <p:cNvSpPr txBox="1"/>
                <p:nvPr/>
              </p:nvSpPr>
              <p:spPr>
                <a:xfrm>
                  <a:off x="2326733" y="777310"/>
                  <a:ext cx="274070" cy="278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4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5CBEE4-98E1-481B-A2FB-D30736FCEA45}"/>
                  </a:ext>
                </a:extLst>
              </p:cNvPr>
              <p:cNvSpPr txBox="1"/>
              <p:nvPr/>
            </p:nvSpPr>
            <p:spPr>
              <a:xfrm>
                <a:off x="3305241" y="1891988"/>
                <a:ext cx="680220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&lt;0.5%</a:t>
                </a:r>
              </a:p>
              <a:p>
                <a:pPr algn="ctr"/>
                <a:r>
                  <a:rPr lang="en-US" sz="1100" b="1" dirty="0"/>
                  <a:t>N=342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F7A960-B7BA-4DD1-9795-A37B4CE97712}"/>
                </a:ext>
              </a:extLst>
            </p:cNvPr>
            <p:cNvGrpSpPr/>
            <p:nvPr/>
          </p:nvGrpSpPr>
          <p:grpSpPr>
            <a:xfrm>
              <a:off x="9838365" y="472462"/>
              <a:ext cx="1892442" cy="1614993"/>
              <a:chOff x="9838365" y="472462"/>
              <a:chExt cx="1892442" cy="1614993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14765E3-3281-499F-AFC5-A45ADCC739FC}"/>
                  </a:ext>
                </a:extLst>
              </p:cNvPr>
              <p:cNvSpPr/>
              <p:nvPr/>
            </p:nvSpPr>
            <p:spPr>
              <a:xfrm>
                <a:off x="9903494" y="476250"/>
                <a:ext cx="1827313" cy="1611205"/>
              </a:xfrm>
              <a:prstGeom prst="ellipse">
                <a:avLst/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noFill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5054D7-1A88-43CC-9B1F-D35CD1AF24C8}"/>
                  </a:ext>
                </a:extLst>
              </p:cNvPr>
              <p:cNvSpPr txBox="1"/>
              <p:nvPr/>
            </p:nvSpPr>
            <p:spPr>
              <a:xfrm>
                <a:off x="10601993" y="1150917"/>
                <a:ext cx="453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301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0790C82-26F0-4F38-BAF0-5F589893EFF6}"/>
                  </a:ext>
                </a:extLst>
              </p:cNvPr>
              <p:cNvSpPr txBox="1"/>
              <p:nvPr/>
            </p:nvSpPr>
            <p:spPr>
              <a:xfrm>
                <a:off x="9838365" y="1196523"/>
                <a:ext cx="34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23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20429A-7DE8-49BD-8550-17DD9C0BD8B0}"/>
                  </a:ext>
                </a:extLst>
              </p:cNvPr>
              <p:cNvSpPr txBox="1"/>
              <p:nvPr/>
            </p:nvSpPr>
            <p:spPr>
              <a:xfrm>
                <a:off x="10339178" y="472462"/>
                <a:ext cx="34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7F2D50F-6E0E-4902-A9D7-E48E7D59A4D0}"/>
              </a:ext>
            </a:extLst>
          </p:cNvPr>
          <p:cNvSpPr txBox="1"/>
          <p:nvPr/>
        </p:nvSpPr>
        <p:spPr>
          <a:xfrm>
            <a:off x="9575076" y="1482646"/>
            <a:ext cx="34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F29A6EE-1886-418B-A6B5-323E8D3722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r="15549"/>
          <a:stretch/>
        </p:blipFill>
        <p:spPr>
          <a:xfrm>
            <a:off x="0" y="2643192"/>
            <a:ext cx="1044702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867" y="579817"/>
            <a:ext cx="2397284" cy="2183296"/>
            <a:chOff x="31451" y="211122"/>
            <a:chExt cx="2929762" cy="2305622"/>
          </a:xfrm>
        </p:grpSpPr>
        <p:grpSp>
          <p:nvGrpSpPr>
            <p:cNvPr id="3" name="Group 2"/>
            <p:cNvGrpSpPr/>
            <p:nvPr/>
          </p:nvGrpSpPr>
          <p:grpSpPr>
            <a:xfrm>
              <a:off x="31451" y="211122"/>
              <a:ext cx="2929762" cy="2305622"/>
              <a:chOff x="61060" y="211122"/>
              <a:chExt cx="2929762" cy="230562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74B26ABE-DB48-4D22-8605-448C2C9BB469}"/>
                  </a:ext>
                </a:extLst>
              </p:cNvPr>
              <p:cNvGrpSpPr/>
              <p:nvPr/>
            </p:nvGrpSpPr>
            <p:grpSpPr>
              <a:xfrm>
                <a:off x="61060" y="211122"/>
                <a:ext cx="2929762" cy="2305622"/>
                <a:chOff x="5425176" y="2515981"/>
                <a:chExt cx="2897039" cy="2320047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882FBE51-C2A6-41EB-ACE8-745B20AA2BA5}"/>
                    </a:ext>
                  </a:extLst>
                </p:cNvPr>
                <p:cNvGrpSpPr/>
                <p:nvPr/>
              </p:nvGrpSpPr>
              <p:grpSpPr>
                <a:xfrm>
                  <a:off x="5425176" y="2515981"/>
                  <a:ext cx="2897039" cy="1889708"/>
                  <a:chOff x="5310876" y="2515981"/>
                  <a:chExt cx="2897039" cy="1889708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5807177" y="2515981"/>
                    <a:ext cx="2400738" cy="1889708"/>
                    <a:chOff x="3570380" y="2917251"/>
                    <a:chExt cx="2400738" cy="1889708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3570380" y="2917251"/>
                      <a:ext cx="2400738" cy="1889708"/>
                      <a:chOff x="3570380" y="2917251"/>
                      <a:chExt cx="2400738" cy="1889708"/>
                    </a:xfrm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3570380" y="2917251"/>
                        <a:ext cx="2400738" cy="1889708"/>
                        <a:chOff x="691408" y="1780539"/>
                        <a:chExt cx="2400738" cy="1889708"/>
                      </a:xfrm>
                    </p:grpSpPr>
                    <p:sp>
                      <p:nvSpPr>
                        <p:cNvPr id="187" name="Oval 186"/>
                        <p:cNvSpPr/>
                        <p:nvPr/>
                      </p:nvSpPr>
                      <p:spPr>
                        <a:xfrm rot="21381444">
                          <a:off x="731206" y="1780539"/>
                          <a:ext cx="2360940" cy="1559709"/>
                        </a:xfrm>
                        <a:prstGeom prst="ellipse">
                          <a:avLst/>
                        </a:prstGeom>
                        <a:solidFill>
                          <a:srgbClr val="00B0F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88" name="Oval 187"/>
                        <p:cNvSpPr/>
                        <p:nvPr/>
                      </p:nvSpPr>
                      <p:spPr>
                        <a:xfrm rot="522548">
                          <a:off x="691408" y="1885768"/>
                          <a:ext cx="2398630" cy="1784479"/>
                        </a:xfrm>
                        <a:prstGeom prst="ellipse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89" name="Oval 188"/>
                        <p:cNvSpPr/>
                        <p:nvPr/>
                      </p:nvSpPr>
                      <p:spPr>
                        <a:xfrm>
                          <a:off x="705575" y="2045592"/>
                          <a:ext cx="1747710" cy="1395440"/>
                        </a:xfrm>
                        <a:prstGeom prst="ellipse">
                          <a:avLst/>
                        </a:prstGeom>
                        <a:blipFill dpi="0" rotWithShape="1">
                          <a:blip r:embed="rId3">
                            <a:alphaModFix amt="53000"/>
                          </a:blip>
                          <a:srcRect/>
                          <a:tile tx="0" ty="0" sx="100000" sy="100000" flip="none" algn="tl"/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90" name="Oval 189"/>
                        <p:cNvSpPr/>
                        <p:nvPr/>
                      </p:nvSpPr>
                      <p:spPr>
                        <a:xfrm>
                          <a:off x="712388" y="2051881"/>
                          <a:ext cx="1752599" cy="1389151"/>
                        </a:xfrm>
                        <a:prstGeom prst="ellipse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</p:grpSp>
                  <p:sp>
                    <p:nvSpPr>
                      <p:cNvPr id="184" name="TextBox 183"/>
                      <p:cNvSpPr txBox="1"/>
                      <p:nvPr/>
                    </p:nvSpPr>
                    <p:spPr>
                      <a:xfrm>
                        <a:off x="5438767" y="3656186"/>
                        <a:ext cx="413006" cy="294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chemeClr val="tx1"/>
                            </a:solidFill>
                          </a:rPr>
                          <a:t>88</a:t>
                        </a:r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870046" y="4460506"/>
                        <a:ext cx="413006" cy="294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75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5357566" y="3028519"/>
                        <a:ext cx="413006" cy="294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29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004461" y="4311454"/>
                      <a:ext cx="413006" cy="294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p:txBody>
                </p:sp>
              </p:grp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C3908C2E-2C90-4F2E-A289-A4C95B6B9AA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0876" y="3243243"/>
                    <a:ext cx="507929" cy="2943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146</a:t>
                    </a:r>
                  </a:p>
                </p:txBody>
              </p:sp>
            </p:grp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EC5C7B60-870A-4939-AA11-8153EC33E6FE}"/>
                    </a:ext>
                  </a:extLst>
                </p:cNvPr>
                <p:cNvSpPr txBox="1"/>
                <p:nvPr/>
              </p:nvSpPr>
              <p:spPr>
                <a:xfrm>
                  <a:off x="6797439" y="4378152"/>
                  <a:ext cx="680220" cy="457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/>
                    <a:t>0</a:t>
                  </a:r>
                </a:p>
                <a:p>
                  <a:pPr algn="ctr"/>
                  <a:r>
                    <a:rPr lang="en-US" sz="1100" b="1" dirty="0"/>
                    <a:t>N=490</a:t>
                  </a: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640178" y="372256"/>
                <a:ext cx="1204552" cy="1285518"/>
                <a:chOff x="106524" y="2102613"/>
                <a:chExt cx="1361501" cy="1372353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106524" y="2102613"/>
                  <a:ext cx="1361501" cy="1372353"/>
                </a:xfrm>
                <a:prstGeom prst="ellipse">
                  <a:avLst/>
                </a:prstGeom>
                <a:solidFill>
                  <a:schemeClr val="bg1">
                    <a:alpha val="30196"/>
                  </a:schemeClr>
                </a:solidFill>
                <a:ln w="190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noFill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36516" y="2703627"/>
                  <a:ext cx="472092" cy="312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68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1844507" y="945463"/>
              <a:ext cx="417671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01014" y="299689"/>
              <a:ext cx="321678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F77B80-E5BC-4C22-AA3D-055826F5F1A8}"/>
              </a:ext>
            </a:extLst>
          </p:cNvPr>
          <p:cNvGrpSpPr/>
          <p:nvPr/>
        </p:nvGrpSpPr>
        <p:grpSpPr>
          <a:xfrm>
            <a:off x="3526326" y="567188"/>
            <a:ext cx="2407910" cy="2228796"/>
            <a:chOff x="3728255" y="195944"/>
            <a:chExt cx="2728745" cy="23536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F1761E-E6BF-4581-8CA7-A6DA3231AC6A}"/>
                </a:ext>
              </a:extLst>
            </p:cNvPr>
            <p:cNvGrpSpPr/>
            <p:nvPr/>
          </p:nvGrpSpPr>
          <p:grpSpPr>
            <a:xfrm>
              <a:off x="3728255" y="195944"/>
              <a:ext cx="2728745" cy="2353671"/>
              <a:chOff x="3728255" y="195944"/>
              <a:chExt cx="2728745" cy="2353671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9C87B8-071F-42C2-A8DE-A6051E84C197}"/>
                  </a:ext>
                </a:extLst>
              </p:cNvPr>
              <p:cNvGrpSpPr/>
              <p:nvPr/>
            </p:nvGrpSpPr>
            <p:grpSpPr>
              <a:xfrm>
                <a:off x="3728255" y="195944"/>
                <a:ext cx="2728745" cy="2353671"/>
                <a:chOff x="2644987" y="2301638"/>
                <a:chExt cx="3111949" cy="2574171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026999E9-F9F8-4E8A-AB5E-C475BCC958D9}"/>
                    </a:ext>
                  </a:extLst>
                </p:cNvPr>
                <p:cNvGrpSpPr/>
                <p:nvPr/>
              </p:nvGrpSpPr>
              <p:grpSpPr>
                <a:xfrm>
                  <a:off x="2644987" y="2301638"/>
                  <a:ext cx="3111949" cy="2119940"/>
                  <a:chOff x="2854537" y="2301638"/>
                  <a:chExt cx="3111949" cy="2119940"/>
                </a:xfrm>
              </p:grpSpPr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854537" y="2301638"/>
                    <a:ext cx="2715250" cy="2119940"/>
                    <a:chOff x="659737" y="2650227"/>
                    <a:chExt cx="2503144" cy="2119940"/>
                  </a:xfrm>
                </p:grpSpPr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659737" y="2650227"/>
                      <a:ext cx="2503144" cy="2119940"/>
                      <a:chOff x="659737" y="2650227"/>
                      <a:chExt cx="2503144" cy="2119940"/>
                    </a:xfrm>
                  </p:grpSpPr>
                  <p:grpSp>
                    <p:nvGrpSpPr>
                      <p:cNvPr id="154" name="Group 153"/>
                      <p:cNvGrpSpPr/>
                      <p:nvPr/>
                    </p:nvGrpSpPr>
                    <p:grpSpPr>
                      <a:xfrm>
                        <a:off x="659737" y="2650227"/>
                        <a:ext cx="2503144" cy="2119940"/>
                        <a:chOff x="707361" y="1507227"/>
                        <a:chExt cx="2503144" cy="2119940"/>
                      </a:xfrm>
                    </p:grpSpPr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 rot="21381444">
                          <a:off x="726275" y="1507227"/>
                          <a:ext cx="2484230" cy="1846301"/>
                        </a:xfrm>
                        <a:prstGeom prst="ellipse">
                          <a:avLst/>
                        </a:prstGeom>
                        <a:solidFill>
                          <a:srgbClr val="00B0F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 rot="522548">
                          <a:off x="707361" y="1624008"/>
                          <a:ext cx="2503142" cy="2003159"/>
                        </a:xfrm>
                        <a:prstGeom prst="ellipse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28788" y="1811907"/>
                          <a:ext cx="1898841" cy="1693293"/>
                        </a:xfrm>
                        <a:prstGeom prst="ellipse">
                          <a:avLst/>
                        </a:prstGeom>
                        <a:blipFill dpi="0" rotWithShape="1">
                          <a:blip r:embed="rId3">
                            <a:alphaModFix amt="53000"/>
                          </a:blip>
                          <a:srcRect/>
                          <a:tile tx="0" ty="0" sx="100000" sy="100000" flip="none" algn="tl"/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752475" y="1827440"/>
                          <a:ext cx="1864732" cy="1677761"/>
                        </a:xfrm>
                        <a:prstGeom prst="ellipse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/>
                        </a:p>
                      </p:txBody>
                    </p:sp>
                  </p:grpSp>
                  <p:sp>
                    <p:nvSpPr>
                      <p:cNvPr id="157" name="TextBox 156"/>
                      <p:cNvSpPr txBox="1"/>
                      <p:nvPr/>
                    </p:nvSpPr>
                    <p:spPr>
                      <a:xfrm>
                        <a:off x="2613878" y="3522916"/>
                        <a:ext cx="485602" cy="319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88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2362042" y="2697801"/>
                        <a:ext cx="425505" cy="319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14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TextBox 158"/>
                      <p:cNvSpPr txBox="1"/>
                      <p:nvPr/>
                    </p:nvSpPr>
                    <p:spPr>
                      <a:xfrm>
                        <a:off x="2216243" y="4398490"/>
                        <a:ext cx="425505" cy="319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39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1177552" y="4346612"/>
                      <a:ext cx="425505" cy="319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p:txBody>
                </p: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C8A0BB9-1357-4728-9CE7-3CE202F53E59}"/>
                      </a:ext>
                    </a:extLst>
                  </p:cNvPr>
                  <p:cNvSpPr txBox="1"/>
                  <p:nvPr/>
                </p:nvSpPr>
                <p:spPr>
                  <a:xfrm>
                    <a:off x="5524800" y="3187449"/>
                    <a:ext cx="441686" cy="3199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49</a:t>
                    </a:r>
                  </a:p>
                </p:txBody>
              </p:sp>
            </p:grp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623C965-D1FD-4C88-8FD5-732CFAFE6BFD}"/>
                    </a:ext>
                  </a:extLst>
                </p:cNvPr>
                <p:cNvSpPr txBox="1"/>
                <p:nvPr/>
              </p:nvSpPr>
              <p:spPr>
                <a:xfrm>
                  <a:off x="3718030" y="4378152"/>
                  <a:ext cx="727456" cy="497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/>
                    <a:t>1—3</a:t>
                  </a:r>
                </a:p>
                <a:p>
                  <a:pPr algn="ctr"/>
                  <a:r>
                    <a:rPr lang="en-US" sz="1100" b="1" dirty="0"/>
                    <a:t>N=434</a:t>
                  </a:r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3766409" y="361111"/>
                <a:ext cx="1524603" cy="1390878"/>
              </a:xfrm>
              <a:prstGeom prst="ellipse">
                <a:avLst/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noFill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34798" y="1004717"/>
                <a:ext cx="387297" cy="292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73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176209" y="308786"/>
                <a:ext cx="298285" cy="292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4212990" y="1002339"/>
              <a:ext cx="476311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152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7AD614-E03F-4E4F-9F51-B178704A2FCA}"/>
              </a:ext>
            </a:extLst>
          </p:cNvPr>
          <p:cNvGrpSpPr/>
          <p:nvPr/>
        </p:nvGrpSpPr>
        <p:grpSpPr>
          <a:xfrm>
            <a:off x="5986985" y="873625"/>
            <a:ext cx="2015554" cy="1934868"/>
            <a:chOff x="6790587" y="486119"/>
            <a:chExt cx="2284109" cy="2043275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E8B3428-E8FD-4A97-AD4A-DB1DC838EEC4}"/>
                </a:ext>
              </a:extLst>
            </p:cNvPr>
            <p:cNvGrpSpPr/>
            <p:nvPr/>
          </p:nvGrpSpPr>
          <p:grpSpPr>
            <a:xfrm>
              <a:off x="6790587" y="486119"/>
              <a:ext cx="2284109" cy="2043275"/>
              <a:chOff x="5886427" y="90106"/>
              <a:chExt cx="2604871" cy="2234696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38A24F48-A60F-4057-8B81-29F7C7B2F779}"/>
                  </a:ext>
                </a:extLst>
              </p:cNvPr>
              <p:cNvGrpSpPr/>
              <p:nvPr/>
            </p:nvGrpSpPr>
            <p:grpSpPr>
              <a:xfrm>
                <a:off x="5886427" y="90106"/>
                <a:ext cx="2604871" cy="1793955"/>
                <a:chOff x="5886427" y="90106"/>
                <a:chExt cx="2604871" cy="1793955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5886427" y="90106"/>
                  <a:ext cx="2375179" cy="1793955"/>
                  <a:chOff x="3573919" y="491024"/>
                  <a:chExt cx="2469578" cy="2003047"/>
                </a:xfrm>
              </p:grpSpPr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3573919" y="533279"/>
                    <a:ext cx="2366175" cy="1960792"/>
                    <a:chOff x="705180" y="1503324"/>
                    <a:chExt cx="2621506" cy="2098338"/>
                  </a:xfrm>
                </p:grpSpPr>
                <p:sp>
                  <p:nvSpPr>
                    <p:cNvPr id="202" name="Oval 201"/>
                    <p:cNvSpPr/>
                    <p:nvPr/>
                  </p:nvSpPr>
                  <p:spPr>
                    <a:xfrm rot="21381444">
                      <a:off x="730578" y="1503324"/>
                      <a:ext cx="2561364" cy="197924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3" name="Oval 202"/>
                    <p:cNvSpPr/>
                    <p:nvPr/>
                  </p:nvSpPr>
                  <p:spPr>
                    <a:xfrm rot="522548">
                      <a:off x="705180" y="1685745"/>
                      <a:ext cx="2621506" cy="1915917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4" name="Oval 203"/>
                    <p:cNvSpPr/>
                    <p:nvPr/>
                  </p:nvSpPr>
                  <p:spPr>
                    <a:xfrm>
                      <a:off x="728788" y="1696132"/>
                      <a:ext cx="2244924" cy="1758941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5" name="Oval 204"/>
                    <p:cNvSpPr/>
                    <p:nvPr/>
                  </p:nvSpPr>
                  <p:spPr>
                    <a:xfrm>
                      <a:off x="773951" y="1897832"/>
                      <a:ext cx="2199760" cy="1547909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538859" y="1304703"/>
                    <a:ext cx="504638" cy="3572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897127" y="491024"/>
                    <a:ext cx="425505" cy="3572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5195995" y="2133473"/>
                    <a:ext cx="425505" cy="3572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327F190-3648-457A-A36D-AE45D82F81C0}"/>
                    </a:ext>
                  </a:extLst>
                </p:cNvPr>
                <p:cNvSpPr txBox="1"/>
                <p:nvPr/>
              </p:nvSpPr>
              <p:spPr>
                <a:xfrm>
                  <a:off x="8151124" y="818531"/>
                  <a:ext cx="340174" cy="319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C557B58-0D37-4554-ACA8-7C203D39099B}"/>
                  </a:ext>
                </a:extLst>
              </p:cNvPr>
              <p:cNvSpPr txBox="1"/>
              <p:nvPr/>
            </p:nvSpPr>
            <p:spPr>
              <a:xfrm>
                <a:off x="6746937" y="1827145"/>
                <a:ext cx="727455" cy="49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4—5</a:t>
                </a:r>
              </a:p>
              <a:p>
                <a:pPr algn="ctr"/>
                <a:r>
                  <a:rPr lang="en-US" sz="1100" b="1" dirty="0"/>
                  <a:t>N=168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4344EB-37DF-4CFA-885F-259AF3B6C2D5}"/>
                </a:ext>
              </a:extLst>
            </p:cNvPr>
            <p:cNvSpPr/>
            <p:nvPr/>
          </p:nvSpPr>
          <p:spPr>
            <a:xfrm>
              <a:off x="6846110" y="674197"/>
              <a:ext cx="1651109" cy="1183911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FD9D7C-3710-4E97-9DF1-C1FA27BE504D}"/>
                </a:ext>
              </a:extLst>
            </p:cNvPr>
            <p:cNvSpPr txBox="1"/>
            <p:nvPr/>
          </p:nvSpPr>
          <p:spPr>
            <a:xfrm>
              <a:off x="7475731" y="1133098"/>
              <a:ext cx="476310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107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7D3660-0469-4282-9472-423B44697BDC}"/>
                </a:ext>
              </a:extLst>
            </p:cNvPr>
            <p:cNvSpPr txBox="1"/>
            <p:nvPr/>
          </p:nvSpPr>
          <p:spPr>
            <a:xfrm>
              <a:off x="7545132" y="6093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CF6779-1193-45A5-9161-697CF6D5EF30}"/>
                </a:ext>
              </a:extLst>
            </p:cNvPr>
            <p:cNvSpPr txBox="1"/>
            <p:nvPr/>
          </p:nvSpPr>
          <p:spPr>
            <a:xfrm>
              <a:off x="7511689" y="1787842"/>
              <a:ext cx="387297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24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DEF803-51A5-42AC-8D45-138E8B14A3ED}"/>
              </a:ext>
            </a:extLst>
          </p:cNvPr>
          <p:cNvGrpSpPr/>
          <p:nvPr/>
        </p:nvGrpSpPr>
        <p:grpSpPr>
          <a:xfrm>
            <a:off x="8264339" y="981075"/>
            <a:ext cx="1599455" cy="1810235"/>
            <a:chOff x="9472149" y="633281"/>
            <a:chExt cx="1812569" cy="191165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378DE23-7D62-478B-95BE-FF73F0228F81}"/>
                </a:ext>
              </a:extLst>
            </p:cNvPr>
            <p:cNvGrpSpPr/>
            <p:nvPr/>
          </p:nvGrpSpPr>
          <p:grpSpPr>
            <a:xfrm>
              <a:off x="9472149" y="642806"/>
              <a:ext cx="1812569" cy="1902134"/>
              <a:chOff x="3158127" y="99997"/>
              <a:chExt cx="2067113" cy="2080336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3158127" y="99997"/>
                <a:ext cx="2067113" cy="1642879"/>
                <a:chOff x="676213" y="397501"/>
                <a:chExt cx="2059562" cy="1859926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676213" y="397501"/>
                  <a:ext cx="1871113" cy="1859926"/>
                  <a:chOff x="723900" y="1358564"/>
                  <a:chExt cx="2120934" cy="2003763"/>
                </a:xfrm>
              </p:grpSpPr>
              <p:sp>
                <p:nvSpPr>
                  <p:cNvPr id="171" name="Oval 170"/>
                  <p:cNvSpPr/>
                  <p:nvPr/>
                </p:nvSpPr>
                <p:spPr>
                  <a:xfrm>
                    <a:off x="723900" y="1358564"/>
                    <a:ext cx="2120934" cy="1994236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" y="1358571"/>
                    <a:ext cx="2120934" cy="2003756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728788" y="1424180"/>
                    <a:ext cx="1943227" cy="1874249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723900" y="1619149"/>
                    <a:ext cx="1948114" cy="1669755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2310270" y="1113206"/>
                  <a:ext cx="425505" cy="362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6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472ED37-5D8A-4600-8965-599DD324EE41}"/>
                  </a:ext>
                </a:extLst>
              </p:cNvPr>
              <p:cNvSpPr txBox="1"/>
              <p:nvPr/>
            </p:nvSpPr>
            <p:spPr>
              <a:xfrm>
                <a:off x="3778909" y="1682675"/>
                <a:ext cx="727456" cy="49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6</a:t>
                </a:r>
              </a:p>
              <a:p>
                <a:pPr algn="ctr"/>
                <a:r>
                  <a:rPr lang="en-US" sz="1100" b="1" dirty="0"/>
                  <a:t>N=138</a:t>
                </a:r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2CA5AF3-E0EC-418D-BDD9-A5E7FE2746EE}"/>
                </a:ext>
              </a:extLst>
            </p:cNvPr>
            <p:cNvSpPr/>
            <p:nvPr/>
          </p:nvSpPr>
          <p:spPr>
            <a:xfrm>
              <a:off x="9475944" y="701517"/>
              <a:ext cx="1503841" cy="1251760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36043AA-B5FE-458E-8229-9AA215FD9830}"/>
                </a:ext>
              </a:extLst>
            </p:cNvPr>
            <p:cNvSpPr txBox="1"/>
            <p:nvPr/>
          </p:nvSpPr>
          <p:spPr>
            <a:xfrm>
              <a:off x="10061014" y="1877858"/>
              <a:ext cx="387297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28FC96-F647-4A1B-9374-D3009D757CB1}"/>
                </a:ext>
              </a:extLst>
            </p:cNvPr>
            <p:cNvSpPr txBox="1"/>
            <p:nvPr/>
          </p:nvSpPr>
          <p:spPr>
            <a:xfrm>
              <a:off x="10056984" y="633281"/>
              <a:ext cx="387297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A236E6-618E-4357-BB8E-4EC6CFCA7DCA}"/>
                </a:ext>
              </a:extLst>
            </p:cNvPr>
            <p:cNvSpPr txBox="1"/>
            <p:nvPr/>
          </p:nvSpPr>
          <p:spPr>
            <a:xfrm>
              <a:off x="10071443" y="1198637"/>
              <a:ext cx="476311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3F28D6A-1581-49FA-969F-6096083CF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6157"/>
          <a:stretch/>
        </p:blipFill>
        <p:spPr>
          <a:xfrm>
            <a:off x="-1" y="2736742"/>
            <a:ext cx="10474991" cy="4115374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CEC25500-4405-45D7-B163-BCD7B2B2C704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74D51A2-F61D-4C32-9507-1CA7C1D1F16D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5B86FFD-CC39-44D6-9F41-42161C8264AE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E05CF79-F0AF-45F0-B38E-F49010546DB3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9CF4340D-F21D-49BA-A2CC-910886DCBC8D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1E5114A-D420-47ED-A065-E96D9D13A569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71A9FC9F-9B79-4F17-920F-AB33E321E36A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E0DE1C-6F37-4211-A0B5-AD158A0CD6C7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HAP2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6D92C63-3DF6-48CC-A46E-39E53BAB1DB8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0CFAE8F-E605-4765-BCFC-BBE1C6F8303D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7DF38C8-4E43-4C49-8806-0B7AEEEE1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2"/>
          <a:stretch/>
        </p:blipFill>
        <p:spPr>
          <a:xfrm>
            <a:off x="1456579" y="1352260"/>
            <a:ext cx="9020921" cy="415348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E5F50-381C-4EB7-887C-EE798BC8A4DB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92D10BC-352A-4A60-87B0-ED0C16C16C03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98C2255-34C1-44E1-90C5-1F90C00C789E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FB43D1E-A8F6-49E3-B4F6-43F5B1E4296A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AB38A5D-B487-4B92-A00D-821F5DBD8C03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FCB75A0-BC8F-4C69-881E-7BE3B289B083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4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2576883-5EB4-4FD2-8871-A8818E31F536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97E51-F141-4C31-A105-09D6804ADCD7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HAP2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70144F-3D48-438E-8668-FF62480D0A60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BB346B-AA74-4C5D-9FF4-C7301D035DC3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2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CCA0552-974A-4F5A-94B1-86BF4ED58E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96"/>
          <a:stretch/>
        </p:blipFill>
        <p:spPr>
          <a:xfrm>
            <a:off x="1489917" y="1366549"/>
            <a:ext cx="8949483" cy="41249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5BC2216-A51C-405E-8D75-59D129D01C6B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24C26E-E363-44DD-B918-E37C50886E11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0A4395F-8068-4CC0-81A8-3D811386EFF5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CB26487-B032-495C-A744-4E28937EC28F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E7B6B33-C23E-4A26-9BC1-53E2F6848703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E8099BA-1A3A-495F-B40A-26C0FE35FD45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4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4E017CC-6643-4058-9B60-B9B5173254B4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C8BFF6-672F-4EB3-892D-6D1BAB2C9816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HAP2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7A135-222C-485E-A122-6EB855726031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40941C-E158-438F-B6E5-6E4572B39836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116</Words>
  <Application>Microsoft Office PowerPoint</Application>
  <PresentationFormat>Widescreen</PresentationFormat>
  <Paragraphs>94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Herman Stubeda</cp:lastModifiedBy>
  <cp:revision>41</cp:revision>
  <dcterms:created xsi:type="dcterms:W3CDTF">2019-05-30T18:31:04Z</dcterms:created>
  <dcterms:modified xsi:type="dcterms:W3CDTF">2019-08-30T18:34:47Z</dcterms:modified>
</cp:coreProperties>
</file>