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517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2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97561"/>
              </p:ext>
            </p:extLst>
          </p:nvPr>
        </p:nvGraphicFramePr>
        <p:xfrm>
          <a:off x="2792362" y="1368527"/>
          <a:ext cx="54864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UKGTS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0.5-2%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OCT.Score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UKGTS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03-Jan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05-Apr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412"/>
            <a:ext cx="6882581" cy="4925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/>
          <a:stretch/>
        </p:blipFill>
        <p:spPr>
          <a:xfrm>
            <a:off x="5624053" y="796413"/>
            <a:ext cx="6567947" cy="44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1" y="762720"/>
            <a:ext cx="6506483" cy="509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22" y="762720"/>
            <a:ext cx="650648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51220" r="12230" b="1962"/>
          <a:stretch/>
        </p:blipFill>
        <p:spPr>
          <a:xfrm>
            <a:off x="666240" y="2690171"/>
            <a:ext cx="9565484" cy="41678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302789" cy="2247501"/>
            <a:chOff x="5748142" y="522953"/>
            <a:chExt cx="2997580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4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136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7" y="2015704"/>
              <a:ext cx="444875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238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 smtClean="0"/>
                <a:t>N=634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93139"/>
            <a:chOff x="2419395" y="150691"/>
            <a:chExt cx="2537223" cy="21926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302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4" y="1255661"/>
                <a:ext cx="425506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 smtClean="0"/>
                <a:t>N=338</a:t>
              </a:r>
              <a:endParaRPr lang="en-US" sz="11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77122"/>
            <a:chOff x="5026257" y="690269"/>
            <a:chExt cx="1813552" cy="16521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xmlns="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xmlns="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39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4" y="1152676"/>
                <a:ext cx="425505" cy="40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 smtClean="0"/>
                <a:t>N=52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26681"/>
            <a:chOff x="6970186" y="539949"/>
            <a:chExt cx="2010444" cy="180879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xmlns="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xmlns="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xmlns="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xmlns="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xmlns="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1"/>
                  <a:ext cx="442065" cy="358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 smtClean="0"/>
                <a:t>N=101</a:t>
              </a:r>
              <a:endParaRPr lang="en-US" sz="110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94853"/>
            <a:chOff x="2278152" y="3018929"/>
            <a:chExt cx="1980430" cy="177544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xmlns="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xmlns="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xmlns="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xmlns="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xmlns="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9" y="1231108"/>
                  <a:ext cx="597801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 smtClean="0"/>
                <a:t>N=76</a:t>
              </a:r>
              <a:endParaRPr lang="en-US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94853"/>
            <a:chOff x="4352672" y="3022414"/>
            <a:chExt cx="2064417" cy="177544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xmlns="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xmlns="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xmlns="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xmlns="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xmlns="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4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xmlns="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xmlns="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9" y="1231108"/>
                    <a:ext cx="597801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41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xmlns="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2" y="1231108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4" y="1179651"/>
                  <a:ext cx="42550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1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 smtClean="0"/>
                <a:t>N=81</a:t>
              </a:r>
              <a:endParaRPr lang="en-US" sz="1100" b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4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49078" y="2313751"/>
            <a:ext cx="187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 DATA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717748" cy="2329530"/>
            <a:chOff x="2644987" y="2301638"/>
            <a:chExt cx="3099409" cy="254776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99409" cy="2119940"/>
              <a:chOff x="2854537" y="2301638"/>
              <a:chExt cx="3099409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441889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252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8" y="3522916"/>
                    <a:ext cx="485601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98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12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89754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 smtClean="0"/>
                <a:t>N=489</a:t>
              </a:r>
              <a:endParaRPr lang="en-US" sz="1100" b="1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725413"/>
            <a:chOff x="3158127" y="266873"/>
            <a:chExt cx="2329805" cy="18870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77582" cy="34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107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 smtClean="0"/>
                <a:t>N=129</a:t>
              </a:r>
              <a:endParaRPr lang="en-US" sz="1100" b="1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531105" cy="2113350"/>
            <a:chOff x="5921477" y="2538070"/>
            <a:chExt cx="2886555" cy="231133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86555" cy="1867619"/>
              <a:chOff x="5807177" y="2538070"/>
              <a:chExt cx="2886555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129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xmlns="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79333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161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 smtClean="0"/>
                <a:t>N=508</a:t>
              </a:r>
              <a:endParaRPr lang="en-US" sz="11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934684"/>
            <a:chOff x="5901708" y="56500"/>
            <a:chExt cx="2524568" cy="211593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34837" y="1235128"/>
                  <a:ext cx="498383" cy="33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38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 smtClean="0"/>
                <a:t>N=156</a:t>
              </a:r>
              <a:endParaRPr lang="en-US" sz="1100" b="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51279" r="16298" b="1509"/>
          <a:stretch/>
        </p:blipFill>
        <p:spPr>
          <a:xfrm>
            <a:off x="604368" y="2596179"/>
            <a:ext cx="9761943" cy="425344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149078" y="2313751"/>
            <a:ext cx="187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 DATA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190</Words>
  <Application>Microsoft Office PowerPoint</Application>
  <PresentationFormat>Widescreen</PresentationFormat>
  <Paragraphs>170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13</cp:revision>
  <dcterms:created xsi:type="dcterms:W3CDTF">2019-05-30T18:31:04Z</dcterms:created>
  <dcterms:modified xsi:type="dcterms:W3CDTF">2019-07-05T18:44:26Z</dcterms:modified>
</cp:coreProperties>
</file>