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517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0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52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24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2019/06/27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96413"/>
            <a:ext cx="6951407" cy="5004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/>
          <a:stretch/>
        </p:blipFill>
        <p:spPr>
          <a:xfrm>
            <a:off x="5624053" y="796413"/>
            <a:ext cx="6567947" cy="44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07"/>
            <a:ext cx="6794090" cy="46746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"/>
          <a:stretch/>
        </p:blipFill>
        <p:spPr>
          <a:xfrm>
            <a:off x="5388077" y="890407"/>
            <a:ext cx="6931742" cy="46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51220" r="12230" b="1962"/>
          <a:stretch/>
        </p:blipFill>
        <p:spPr>
          <a:xfrm>
            <a:off x="666240" y="2690171"/>
            <a:ext cx="9565484" cy="41678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FB5539E-9F87-4F16-BA84-99727D7DEDEC}"/>
              </a:ext>
            </a:extLst>
          </p:cNvPr>
          <p:cNvGrpSpPr/>
          <p:nvPr/>
        </p:nvGrpSpPr>
        <p:grpSpPr>
          <a:xfrm>
            <a:off x="207098" y="310212"/>
            <a:ext cx="2302789" cy="2247501"/>
            <a:chOff x="5748142" y="522953"/>
            <a:chExt cx="2997580" cy="2529939"/>
          </a:xfrm>
        </p:grpSpPr>
        <p:sp>
          <p:nvSpPr>
            <p:cNvPr id="26" name="Oval 25"/>
            <p:cNvSpPr/>
            <p:nvPr/>
          </p:nvSpPr>
          <p:spPr>
            <a:xfrm rot="21381444">
              <a:off x="5761622" y="522953"/>
              <a:ext cx="2297900" cy="1637999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 rot="522548">
              <a:off x="5748142" y="662782"/>
              <a:ext cx="2491202" cy="183234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5810342" y="1031954"/>
              <a:ext cx="1565787" cy="1274098"/>
            </a:xfrm>
            <a:prstGeom prst="ellipse">
              <a:avLst/>
            </a:prstGeom>
            <a:blipFill dpi="0" rotWithShape="1">
              <a:blip r:embed="rId4">
                <a:alphaModFix amt="53000"/>
              </a:blip>
              <a:srcRect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5810342" y="1034376"/>
              <a:ext cx="1552751" cy="1274098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45815" y="1475824"/>
              <a:ext cx="562511" cy="3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25848" y="121065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45583" y="2078977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136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5583" y="53059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4837" y="2015704"/>
              <a:ext cx="444875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8D1A075D-964B-4005-9D84-409E89B43BA2}"/>
                </a:ext>
              </a:extLst>
            </p:cNvPr>
            <p:cNvSpPr txBox="1"/>
            <p:nvPr/>
          </p:nvSpPr>
          <p:spPr>
            <a:xfrm>
              <a:off x="8198600" y="117508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238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FC13A6C-A90F-4710-A2D9-6C8D802FB483}"/>
                </a:ext>
              </a:extLst>
            </p:cNvPr>
            <p:cNvSpPr txBox="1"/>
            <p:nvPr/>
          </p:nvSpPr>
          <p:spPr>
            <a:xfrm>
              <a:off x="6714385" y="2567856"/>
              <a:ext cx="793381" cy="48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&gt;10.%</a:t>
              </a:r>
            </a:p>
            <a:p>
              <a:pPr algn="ctr"/>
              <a:r>
                <a:rPr lang="en-US" sz="1100" b="1" dirty="0" smtClean="0"/>
                <a:t>N=634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9BC88F8-8827-4E23-B62F-1D2FCA25A51C}"/>
              </a:ext>
            </a:extLst>
          </p:cNvPr>
          <p:cNvGrpSpPr/>
          <p:nvPr/>
        </p:nvGrpSpPr>
        <p:grpSpPr>
          <a:xfrm>
            <a:off x="9894462" y="416400"/>
            <a:ext cx="2255425" cy="2093139"/>
            <a:chOff x="2419395" y="150691"/>
            <a:chExt cx="2537223" cy="21926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DFE08800-98D0-4D7B-9D2D-4A209B056808}"/>
                </a:ext>
              </a:extLst>
            </p:cNvPr>
            <p:cNvGrpSpPr/>
            <p:nvPr/>
          </p:nvGrpSpPr>
          <p:grpSpPr>
            <a:xfrm>
              <a:off x="2419395" y="150691"/>
              <a:ext cx="2537223" cy="1743075"/>
              <a:chOff x="676213" y="586426"/>
              <a:chExt cx="2290017" cy="167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AE71805E-9D2C-4B4A-893B-906D6EF27CB5}"/>
                  </a:ext>
                </a:extLst>
              </p:cNvPr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xmlns="" id="{4F8D708F-A651-4889-BE36-520D7985AA6F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06B17F9C-980C-46E5-8382-B83E3A6D8661}"/>
                    </a:ext>
                  </a:extLst>
                </p:cNvPr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xmlns="" id="{E963169B-6C58-4DBA-BE20-C599E305B034}"/>
                    </a:ext>
                  </a:extLst>
                </p:cNvPr>
                <p:cNvSpPr/>
                <p:nvPr/>
              </p:nvSpPr>
              <p:spPr>
                <a:xfrm>
                  <a:off x="728788" y="1581151"/>
                  <a:ext cx="2186840" cy="1771649"/>
                </a:xfrm>
                <a:prstGeom prst="ellipse">
                  <a:avLst/>
                </a:prstGeom>
                <a:blipFill dpi="0" rotWithShape="1">
                  <a:blip r:embed="rId4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5A87E780-B71E-4FBF-9498-7D567A6D53A7}"/>
                    </a:ext>
                  </a:extLst>
                </p:cNvPr>
                <p:cNvSpPr/>
                <p:nvPr/>
              </p:nvSpPr>
              <p:spPr>
                <a:xfrm>
                  <a:off x="743390" y="1581152"/>
                  <a:ext cx="1948535" cy="1771649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A708170-321E-46CF-8EA1-07CCF97AE2E1}"/>
                  </a:ext>
                </a:extLst>
              </p:cNvPr>
              <p:cNvSpPr txBox="1"/>
              <p:nvPr/>
            </p:nvSpPr>
            <p:spPr>
              <a:xfrm>
                <a:off x="1407257" y="1258514"/>
                <a:ext cx="469038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302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DA641AC-1D5E-4808-B466-4A26CFB88262}"/>
                  </a:ext>
                </a:extLst>
              </p:cNvPr>
              <p:cNvSpPr txBox="1"/>
              <p:nvPr/>
            </p:nvSpPr>
            <p:spPr>
              <a:xfrm>
                <a:off x="2329769" y="1258514"/>
                <a:ext cx="396847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E2B61B5-7684-49C0-9906-EB0117114C82}"/>
                  </a:ext>
                </a:extLst>
              </p:cNvPr>
              <p:cNvSpPr txBox="1"/>
              <p:nvPr/>
            </p:nvSpPr>
            <p:spPr>
              <a:xfrm>
                <a:off x="2540724" y="1255661"/>
                <a:ext cx="425506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75CBEE4-98E1-481B-A2FB-D30736FCEA45}"/>
                </a:ext>
              </a:extLst>
            </p:cNvPr>
            <p:cNvSpPr txBox="1"/>
            <p:nvPr/>
          </p:nvSpPr>
          <p:spPr>
            <a:xfrm>
              <a:off x="3305241" y="1891988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&lt;0.5%</a:t>
              </a:r>
            </a:p>
            <a:p>
              <a:pPr algn="ctr"/>
              <a:r>
                <a:rPr lang="en-US" sz="1100" b="1" dirty="0" smtClean="0"/>
                <a:t>N=338</a:t>
              </a:r>
              <a:endParaRPr lang="en-US" sz="11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C264D77-77ED-4C50-9078-D9588FCAE302}"/>
              </a:ext>
            </a:extLst>
          </p:cNvPr>
          <p:cNvGrpSpPr/>
          <p:nvPr/>
        </p:nvGrpSpPr>
        <p:grpSpPr>
          <a:xfrm>
            <a:off x="8217415" y="706637"/>
            <a:ext cx="1612129" cy="1577122"/>
            <a:chOff x="5026257" y="690269"/>
            <a:chExt cx="1813552" cy="165211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B4C4485E-0D59-4AB0-B0A4-74A1DD1834E6}"/>
                </a:ext>
              </a:extLst>
            </p:cNvPr>
            <p:cNvGrpSpPr/>
            <p:nvPr/>
          </p:nvGrpSpPr>
          <p:grpSpPr>
            <a:xfrm>
              <a:off x="5026257" y="690269"/>
              <a:ext cx="1813552" cy="1200743"/>
              <a:chOff x="3570860" y="539394"/>
              <a:chExt cx="2311759" cy="167099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72BDA222-9848-4E26-BEE2-6574659C2580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xmlns="" id="{D903E7EA-24E1-4D93-914D-A68B039D5F3D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xmlns="" id="{C2F43FC0-C549-4856-8921-A7E64B0F39C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xmlns="" id="{51D6D3D3-8047-4691-9EA0-34F877FC6C1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xmlns="" id="{49301636-2137-4DA6-97FA-F12DB9822206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xmlns="" id="{7A908F5C-AB6F-423E-B6A4-B701D6947F28}"/>
                      </a:ext>
                    </a:extLst>
                  </p:cNvPr>
                  <p:cNvSpPr/>
                  <p:nvPr/>
                </p:nvSpPr>
                <p:spPr>
                  <a:xfrm>
                    <a:off x="723900" y="1682417"/>
                    <a:ext cx="1948113" cy="1559592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C95ECD21-DB51-48EC-AE7B-C786BD07934A}"/>
                    </a:ext>
                  </a:extLst>
                </p:cNvPr>
                <p:cNvSpPr txBox="1"/>
                <p:nvPr/>
              </p:nvSpPr>
              <p:spPr>
                <a:xfrm>
                  <a:off x="134221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39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="" id="{E5B5A626-B60C-4ABF-BAC2-E00677A5E0A5}"/>
                    </a:ext>
                  </a:extLst>
                </p:cNvPr>
                <p:cNvSpPr txBox="1"/>
                <p:nvPr/>
              </p:nvSpPr>
              <p:spPr>
                <a:xfrm>
                  <a:off x="228922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B0C7B0D5-BCE0-4101-84A1-DC4A0D11F928}"/>
                  </a:ext>
                </a:extLst>
              </p:cNvPr>
              <p:cNvSpPr txBox="1"/>
              <p:nvPr/>
            </p:nvSpPr>
            <p:spPr>
              <a:xfrm>
                <a:off x="5457114" y="1152676"/>
                <a:ext cx="425505" cy="40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C986E37-CCFD-44EC-A0A3-2B0105C1883E}"/>
                </a:ext>
              </a:extLst>
            </p:cNvPr>
            <p:cNvSpPr txBox="1"/>
            <p:nvPr/>
          </p:nvSpPr>
          <p:spPr>
            <a:xfrm>
              <a:off x="5521272" y="189101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&lt;1.0%</a:t>
              </a:r>
            </a:p>
            <a:p>
              <a:pPr algn="ctr"/>
              <a:r>
                <a:rPr lang="en-US" sz="1100" b="1" dirty="0" smtClean="0"/>
                <a:t>N=52</a:t>
              </a:r>
              <a:endParaRPr lang="en-US" sz="11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172E669-0C84-480F-B4D0-37F8C37E17B3}"/>
              </a:ext>
            </a:extLst>
          </p:cNvPr>
          <p:cNvGrpSpPr/>
          <p:nvPr/>
        </p:nvGrpSpPr>
        <p:grpSpPr>
          <a:xfrm>
            <a:off x="6335849" y="557078"/>
            <a:ext cx="1787153" cy="1726681"/>
            <a:chOff x="6970186" y="539949"/>
            <a:chExt cx="2010444" cy="180879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D7958CB9-7843-462F-BA3B-5D623FA96BAC}"/>
                </a:ext>
              </a:extLst>
            </p:cNvPr>
            <p:cNvGrpSpPr/>
            <p:nvPr/>
          </p:nvGrpSpPr>
          <p:grpSpPr>
            <a:xfrm>
              <a:off x="6970186" y="539949"/>
              <a:ext cx="2010444" cy="1353131"/>
              <a:chOff x="3570860" y="539394"/>
              <a:chExt cx="2311677" cy="16709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1589486B-CC81-4834-BCE0-3E29F0CFCAC2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xmlns="" id="{024EDD71-2465-47E5-A6AC-2C9C6EAB24EB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xmlns="" id="{69680FB8-66D2-4D99-BAB3-62BCD2D0BFF7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xmlns="" id="{E598F5E5-E123-4599-AC9D-9E662BC4BD20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xmlns="" id="{2122066F-BB99-4D98-8FA1-5A7509C4DE05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xmlns="" id="{28FF4018-9841-4E38-AD2A-1E2017A1F6EE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xmlns="" id="{3C65F029-D30A-409D-8DE0-2AEC7FABCD39}"/>
                    </a:ext>
                  </a:extLst>
                </p:cNvPr>
                <p:cNvSpPr txBox="1"/>
                <p:nvPr/>
              </p:nvSpPr>
              <p:spPr>
                <a:xfrm>
                  <a:off x="1351760" y="1239451"/>
                  <a:ext cx="442065" cy="358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73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19491279-FDE4-4177-ABC7-4FE6828EC23F}"/>
                    </a:ext>
                  </a:extLst>
                </p:cNvPr>
                <p:cNvSpPr txBox="1"/>
                <p:nvPr/>
              </p:nvSpPr>
              <p:spPr>
                <a:xfrm>
                  <a:off x="2289943" y="1250158"/>
                  <a:ext cx="485266" cy="358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DFA863E0-51CC-4A85-B421-8753FDA2BED6}"/>
                  </a:ext>
                </a:extLst>
              </p:cNvPr>
              <p:cNvSpPr txBox="1"/>
              <p:nvPr/>
            </p:nvSpPr>
            <p:spPr>
              <a:xfrm>
                <a:off x="5457032" y="1192418"/>
                <a:ext cx="425505" cy="35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DD09A2CC-70F9-46EB-96F3-23E5D146D6DB}"/>
                </a:ext>
              </a:extLst>
            </p:cNvPr>
            <p:cNvSpPr txBox="1"/>
            <p:nvPr/>
          </p:nvSpPr>
          <p:spPr>
            <a:xfrm>
              <a:off x="7549243" y="1897362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&lt;2.0%</a:t>
              </a:r>
            </a:p>
            <a:p>
              <a:pPr algn="ctr"/>
              <a:r>
                <a:rPr lang="en-US" sz="1100" b="1" dirty="0" smtClean="0"/>
                <a:t>N=101</a:t>
              </a:r>
              <a:endParaRPr lang="en-US" sz="1100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63A5CEB2-DC7C-41BA-B258-91F0D02711AA}"/>
              </a:ext>
            </a:extLst>
          </p:cNvPr>
          <p:cNvGrpSpPr/>
          <p:nvPr/>
        </p:nvGrpSpPr>
        <p:grpSpPr>
          <a:xfrm>
            <a:off x="4488333" y="588906"/>
            <a:ext cx="1760473" cy="1694853"/>
            <a:chOff x="2278152" y="3018929"/>
            <a:chExt cx="1980430" cy="177544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5BB46108-4114-42A0-AA0E-B7ED860FEEA8}"/>
                </a:ext>
              </a:extLst>
            </p:cNvPr>
            <p:cNvGrpSpPr/>
            <p:nvPr/>
          </p:nvGrpSpPr>
          <p:grpSpPr>
            <a:xfrm>
              <a:off x="2278152" y="3018929"/>
              <a:ext cx="1980430" cy="1317103"/>
              <a:chOff x="3570860" y="539394"/>
              <a:chExt cx="2307002" cy="167099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9E8C7DF2-A39A-42E2-8254-137400028F4D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xmlns="" id="{C756AE42-2360-4676-92F7-D1D5FC5062E4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xmlns="" id="{68A84D6A-9A25-46B5-ACE6-0F0FFCE3529E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xmlns="" id="{559632C6-330D-41FB-823F-AB43D839BD3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xmlns="" id="{A7E3E3EF-43B0-4B4D-BE5F-77EE7B997F02}"/>
                      </a:ext>
                    </a:extLst>
                  </p:cNvPr>
                  <p:cNvSpPr/>
                  <p:nvPr/>
                </p:nvSpPr>
                <p:spPr>
                  <a:xfrm>
                    <a:off x="728789" y="1682416"/>
                    <a:ext cx="1524871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xmlns="" id="{76135C05-B2B3-4BFD-86D2-6F1F849E25DD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529760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1C1547DF-5385-4AAE-AF5D-720A02624C9B}"/>
                    </a:ext>
                  </a:extLst>
                </p:cNvPr>
                <p:cNvSpPr txBox="1"/>
                <p:nvPr/>
              </p:nvSpPr>
              <p:spPr>
                <a:xfrm>
                  <a:off x="1113569" y="1231108"/>
                  <a:ext cx="597801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43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A36D01E8-18DC-4975-B808-15A72D8A2681}"/>
                    </a:ext>
                  </a:extLst>
                </p:cNvPr>
                <p:cNvSpPr txBox="1"/>
                <p:nvPr/>
              </p:nvSpPr>
              <p:spPr>
                <a:xfrm>
                  <a:off x="2083663" y="1231108"/>
                  <a:ext cx="49345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0B5F9ED-AECA-4891-9995-86230A56B813}"/>
                  </a:ext>
                </a:extLst>
              </p:cNvPr>
              <p:cNvSpPr txBox="1"/>
              <p:nvPr/>
            </p:nvSpPr>
            <p:spPr>
              <a:xfrm>
                <a:off x="5452357" y="1179651"/>
                <a:ext cx="425505" cy="35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09EF65C-57D9-4BBE-8E46-F76D7392B51B}"/>
                </a:ext>
              </a:extLst>
            </p:cNvPr>
            <p:cNvSpPr txBox="1"/>
            <p:nvPr/>
          </p:nvSpPr>
          <p:spPr>
            <a:xfrm>
              <a:off x="2889245" y="434300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&lt;5.0%</a:t>
              </a:r>
            </a:p>
            <a:p>
              <a:pPr algn="ctr"/>
              <a:r>
                <a:rPr lang="en-US" sz="1100" b="1" dirty="0" smtClean="0"/>
                <a:t>N=76</a:t>
              </a:r>
              <a:endParaRPr lang="en-US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2A04061C-4A9D-4367-A463-1D80B0E5FA86}"/>
              </a:ext>
            </a:extLst>
          </p:cNvPr>
          <p:cNvGrpSpPr/>
          <p:nvPr/>
        </p:nvGrpSpPr>
        <p:grpSpPr>
          <a:xfrm>
            <a:off x="2550807" y="588906"/>
            <a:ext cx="1835130" cy="1694853"/>
            <a:chOff x="4352672" y="3022414"/>
            <a:chExt cx="2064417" cy="177544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45235B47-2D23-40AB-930F-A57AD944434E}"/>
                </a:ext>
              </a:extLst>
            </p:cNvPr>
            <p:cNvGrpSpPr/>
            <p:nvPr/>
          </p:nvGrpSpPr>
          <p:grpSpPr>
            <a:xfrm>
              <a:off x="4352672" y="3022414"/>
              <a:ext cx="2064417" cy="1317103"/>
              <a:chOff x="4352672" y="3022414"/>
              <a:chExt cx="2064417" cy="131710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72" y="3022414"/>
                <a:ext cx="1971015" cy="1317103"/>
                <a:chOff x="3570860" y="539394"/>
                <a:chExt cx="2321920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xmlns="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138581" cy="1670999"/>
                  <a:chOff x="676213" y="586426"/>
                  <a:chExt cx="2138581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xmlns="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138581" cy="1670999"/>
                    <a:chOff x="723900" y="1562100"/>
                    <a:chExt cx="2424113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xmlns="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62100"/>
                      <a:ext cx="2424113" cy="1790700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xmlns="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71625"/>
                      <a:ext cx="2254383" cy="1790700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xmlns="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9" y="1682416"/>
                      <a:ext cx="1524871" cy="1550068"/>
                    </a:xfrm>
                    <a:prstGeom prst="ellipse">
                      <a:avLst/>
                    </a:prstGeom>
                    <a:blipFill dpi="0" rotWithShape="1">
                      <a:blip r:embed="rId4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xmlns="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691941"/>
                      <a:ext cx="1529760" cy="1550068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xmlns="" id="{769F6646-723D-4B62-90E2-4FDD4C0F3B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569" y="1231108"/>
                    <a:ext cx="597801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41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xmlns="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662" y="1231108"/>
                    <a:ext cx="493456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467274" y="1179651"/>
                  <a:ext cx="42550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6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886800C3-39F3-4CA3-982B-091775F9BEF2}"/>
                  </a:ext>
                </a:extLst>
              </p:cNvPr>
              <p:cNvSpPr txBox="1"/>
              <p:nvPr/>
            </p:nvSpPr>
            <p:spPr>
              <a:xfrm>
                <a:off x="6150005" y="3520720"/>
                <a:ext cx="267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BFD105B3-ED68-4F24-89BC-2C52177327D7}"/>
                </a:ext>
              </a:extLst>
            </p:cNvPr>
            <p:cNvSpPr txBox="1"/>
            <p:nvPr/>
          </p:nvSpPr>
          <p:spPr>
            <a:xfrm>
              <a:off x="4977659" y="4346486"/>
              <a:ext cx="680221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&lt;10.%</a:t>
              </a:r>
            </a:p>
            <a:p>
              <a:pPr algn="ctr"/>
              <a:r>
                <a:rPr lang="en-US" sz="1100" b="1" dirty="0" smtClean="0"/>
                <a:t>N=81</a:t>
              </a:r>
              <a:endParaRPr lang="en-US" sz="1100" b="1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4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49078" y="2313751"/>
            <a:ext cx="187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OLD DATA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709C87B8-071F-42C2-A8DE-A6051E84C197}"/>
              </a:ext>
            </a:extLst>
          </p:cNvPr>
          <p:cNvGrpSpPr/>
          <p:nvPr/>
        </p:nvGrpSpPr>
        <p:grpSpPr>
          <a:xfrm>
            <a:off x="3728255" y="195944"/>
            <a:ext cx="2717748" cy="2329530"/>
            <a:chOff x="2644987" y="2301638"/>
            <a:chExt cx="3099409" cy="254776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026999E9-F9F8-4E8A-AB5E-C475BCC958D9}"/>
                </a:ext>
              </a:extLst>
            </p:cNvPr>
            <p:cNvGrpSpPr/>
            <p:nvPr/>
          </p:nvGrpSpPr>
          <p:grpSpPr>
            <a:xfrm>
              <a:off x="2644987" y="2301638"/>
              <a:ext cx="3099409" cy="2119940"/>
              <a:chOff x="2854537" y="2301638"/>
              <a:chExt cx="3099409" cy="211994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854537" y="2301638"/>
                <a:ext cx="2715250" cy="2119940"/>
                <a:chOff x="659737" y="2650227"/>
                <a:chExt cx="2503144" cy="211994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659737" y="2650227"/>
                  <a:ext cx="2503144" cy="2119940"/>
                  <a:chOff x="659737" y="2650227"/>
                  <a:chExt cx="2503144" cy="2119940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659737" y="2650227"/>
                    <a:ext cx="2503144" cy="2119940"/>
                    <a:chOff x="707361" y="1507227"/>
                    <a:chExt cx="2503144" cy="2119940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rot="21381444">
                      <a:off x="726275" y="1507227"/>
                      <a:ext cx="2484230" cy="18463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rot="522548">
                      <a:off x="707361" y="1624008"/>
                      <a:ext cx="2503142" cy="200315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728789" y="1682415"/>
                      <a:ext cx="1898841" cy="1822785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752475" y="1682415"/>
                      <a:ext cx="1752599" cy="1822785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350236" y="3522916"/>
                    <a:ext cx="441889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252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2382049" y="352291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613878" y="3522916"/>
                    <a:ext cx="485601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98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2294108" y="265607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12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313158" y="4318921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37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1140564" y="4345049"/>
                  <a:ext cx="4255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8C8A0BB9-1357-4728-9CE7-3CE202F53E59}"/>
                  </a:ext>
                </a:extLst>
              </p:cNvPr>
              <p:cNvSpPr txBox="1"/>
              <p:nvPr/>
            </p:nvSpPr>
            <p:spPr>
              <a:xfrm>
                <a:off x="5564192" y="3187449"/>
                <a:ext cx="389754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76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D623C965-D1FD-4C88-8FD5-732CFAFE6BFD}"/>
                </a:ext>
              </a:extLst>
            </p:cNvPr>
            <p:cNvSpPr txBox="1"/>
            <p:nvPr/>
          </p:nvSpPr>
          <p:spPr>
            <a:xfrm>
              <a:off x="3779580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1—3</a:t>
              </a:r>
            </a:p>
            <a:p>
              <a:pPr algn="ctr"/>
              <a:r>
                <a:rPr lang="en-US" sz="1100" b="1" dirty="0" smtClean="0"/>
                <a:t>N=489</a:t>
              </a:r>
              <a:endParaRPr lang="en-US" sz="1100" b="1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1378DE23-7D62-478B-95BE-FF73F0228F81}"/>
              </a:ext>
            </a:extLst>
          </p:cNvPr>
          <p:cNvGrpSpPr/>
          <p:nvPr/>
        </p:nvGrpSpPr>
        <p:grpSpPr>
          <a:xfrm>
            <a:off x="9472149" y="795386"/>
            <a:ext cx="2042913" cy="1725413"/>
            <a:chOff x="3158127" y="266873"/>
            <a:chExt cx="2329805" cy="18870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3158127" y="266873"/>
              <a:ext cx="2329805" cy="1476000"/>
              <a:chOff x="676213" y="586426"/>
              <a:chExt cx="2321294" cy="1670999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28788" y="1619147"/>
                  <a:ext cx="2181225" cy="1679282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900" y="1619149"/>
                  <a:ext cx="1948114" cy="1669755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353463" y="1185642"/>
                <a:ext cx="477582" cy="342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107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308170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572002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7472ED37-5D8A-4600-8965-599DD324EE41}"/>
                </a:ext>
              </a:extLst>
            </p:cNvPr>
            <p:cNvSpPr txBox="1"/>
            <p:nvPr/>
          </p:nvSpPr>
          <p:spPr>
            <a:xfrm>
              <a:off x="3941848" y="1682675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6</a:t>
              </a:r>
            </a:p>
            <a:p>
              <a:pPr algn="ctr"/>
              <a:r>
                <a:rPr lang="en-US" sz="1100" b="1" dirty="0" smtClean="0"/>
                <a:t>N=129</a:t>
              </a:r>
              <a:endParaRPr lang="en-US" sz="1100" b="1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74B26ABE-DB48-4D22-8605-448C2C9BB469}"/>
              </a:ext>
            </a:extLst>
          </p:cNvPr>
          <p:cNvGrpSpPr/>
          <p:nvPr/>
        </p:nvGrpSpPr>
        <p:grpSpPr>
          <a:xfrm>
            <a:off x="869829" y="412032"/>
            <a:ext cx="2531105" cy="2113350"/>
            <a:chOff x="5921477" y="2538070"/>
            <a:chExt cx="2886555" cy="2311336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xmlns="" id="{882FBE51-C2A6-41EB-ACE8-745B20AA2BA5}"/>
                </a:ext>
              </a:extLst>
            </p:cNvPr>
            <p:cNvGrpSpPr/>
            <p:nvPr/>
          </p:nvGrpSpPr>
          <p:grpSpPr>
            <a:xfrm>
              <a:off x="5921477" y="2538070"/>
              <a:ext cx="2886555" cy="1867619"/>
              <a:chOff x="5807177" y="2538070"/>
              <a:chExt cx="2886555" cy="1867619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5807177" y="2538070"/>
                <a:ext cx="2398630" cy="1867619"/>
                <a:chOff x="3570380" y="2939340"/>
                <a:chExt cx="2398630" cy="1867619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70380" y="2939340"/>
                  <a:ext cx="2398630" cy="1867619"/>
                  <a:chOff x="3570380" y="2939340"/>
                  <a:chExt cx="2398630" cy="1867619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3570380" y="2939340"/>
                    <a:ext cx="2398630" cy="1867619"/>
                    <a:chOff x="691408" y="1802628"/>
                    <a:chExt cx="2398630" cy="1867619"/>
                  </a:xfrm>
                </p:grpSpPr>
                <p:sp>
                  <p:nvSpPr>
                    <p:cNvPr id="187" name="Oval 186"/>
                    <p:cNvSpPr/>
                    <p:nvPr/>
                  </p:nvSpPr>
                  <p:spPr>
                    <a:xfrm rot="21381444">
                      <a:off x="732006" y="1802628"/>
                      <a:ext cx="2335907" cy="1538297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8" name="Oval 187"/>
                    <p:cNvSpPr/>
                    <p:nvPr/>
                  </p:nvSpPr>
                  <p:spPr>
                    <a:xfrm rot="522548">
                      <a:off x="691408" y="1885768"/>
                      <a:ext cx="2398630" cy="178447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705575" y="2045592"/>
                      <a:ext cx="1747710" cy="1395440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712388" y="2051881"/>
                      <a:ext cx="1752599" cy="1389151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4173894" y="3677403"/>
                    <a:ext cx="479333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129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346303" y="35932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5041445" y="44090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90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5255837" y="2974103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4035876" y="431168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xmlns="" id="{C3908C2E-2C90-4F2E-A289-A4C95B6B9AAE}"/>
                  </a:ext>
                </a:extLst>
              </p:cNvPr>
              <p:cNvSpPr txBox="1"/>
              <p:nvPr/>
            </p:nvSpPr>
            <p:spPr>
              <a:xfrm>
                <a:off x="8214399" y="3240207"/>
                <a:ext cx="479333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161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EC5C7B60-870A-4939-AA11-8153EC33E6FE}"/>
                </a:ext>
              </a:extLst>
            </p:cNvPr>
            <p:cNvSpPr txBox="1"/>
            <p:nvPr/>
          </p:nvSpPr>
          <p:spPr>
            <a:xfrm>
              <a:off x="6797439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0</a:t>
              </a:r>
            </a:p>
            <a:p>
              <a:pPr algn="ctr"/>
              <a:r>
                <a:rPr lang="en-US" sz="1100" b="1" dirty="0" smtClean="0"/>
                <a:t>N=508</a:t>
              </a:r>
              <a:endParaRPr lang="en-US" sz="1100" b="1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7E8B3428-E8FD-4A97-AD4A-DB1DC838EEC4}"/>
              </a:ext>
            </a:extLst>
          </p:cNvPr>
          <p:cNvGrpSpPr/>
          <p:nvPr/>
        </p:nvGrpSpPr>
        <p:grpSpPr>
          <a:xfrm>
            <a:off x="6855551" y="586115"/>
            <a:ext cx="2213693" cy="1934684"/>
            <a:chOff x="5901708" y="56500"/>
            <a:chExt cx="2524568" cy="211593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xmlns="" id="{38A24F48-A60F-4057-8B81-29F7C7B2F779}"/>
                </a:ext>
              </a:extLst>
            </p:cNvPr>
            <p:cNvGrpSpPr/>
            <p:nvPr/>
          </p:nvGrpSpPr>
          <p:grpSpPr>
            <a:xfrm>
              <a:off x="5901708" y="56500"/>
              <a:ext cx="2524568" cy="1735344"/>
              <a:chOff x="5901708" y="56500"/>
              <a:chExt cx="2524568" cy="17353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901708" y="56500"/>
                <a:ext cx="2280406" cy="1735344"/>
                <a:chOff x="3589806" y="453502"/>
                <a:chExt cx="2371037" cy="1937604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3589806" y="522205"/>
                  <a:ext cx="2363319" cy="1806459"/>
                  <a:chOff x="722780" y="1491475"/>
                  <a:chExt cx="2618343" cy="193318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 rot="21381444">
                    <a:off x="723774" y="1491475"/>
                    <a:ext cx="254846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522548">
                    <a:off x="722780" y="1633955"/>
                    <a:ext cx="261834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28788" y="1682416"/>
                    <a:ext cx="2181225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4234837" y="1235128"/>
                  <a:ext cx="498383" cy="33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62050" y="1235595"/>
                  <a:ext cx="425505" cy="338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535338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923681" y="453502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24267" y="2083329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7327F190-3648-457A-A36D-AE45D82F81C0}"/>
                  </a:ext>
                </a:extLst>
              </p:cNvPr>
              <p:cNvSpPr txBox="1"/>
              <p:nvPr/>
            </p:nvSpPr>
            <p:spPr>
              <a:xfrm>
                <a:off x="8163062" y="75681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1C557B58-0D37-4554-ACA8-7C203D39099B}"/>
                </a:ext>
              </a:extLst>
            </p:cNvPr>
            <p:cNvSpPr txBox="1"/>
            <p:nvPr/>
          </p:nvSpPr>
          <p:spPr>
            <a:xfrm>
              <a:off x="6844303" y="1701178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4—5</a:t>
              </a:r>
            </a:p>
            <a:p>
              <a:pPr algn="ctr"/>
              <a:r>
                <a:rPr lang="en-US" sz="1100" b="1" dirty="0" smtClean="0"/>
                <a:t>N=156</a:t>
              </a:r>
              <a:endParaRPr lang="en-US" sz="1100" b="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E5336EE1-F72C-42F3-A99C-BE09D41EDB9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DA6BEE02-34B8-4E94-88FA-4E084F83BD43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AA46D433-78B8-4FA2-AC49-23EF9963D6FD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942893DB-3A2A-4441-9E4F-0D1FB4D67DFF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61D7BD8E-8BD1-46D0-90CB-79BC639E68C1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EC157B00-ADC1-462E-89ED-43675A451350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B88448C8-D2A6-49B1-B1FD-3D31B70D6110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9D4CDA77-EACB-4F55-A96F-C0829D4AD59E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51279" r="16298" b="1509"/>
          <a:stretch/>
        </p:blipFill>
        <p:spPr>
          <a:xfrm>
            <a:off x="604368" y="2596179"/>
            <a:ext cx="9761943" cy="425344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149078" y="2313751"/>
            <a:ext cx="187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OLD DATA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</Words>
  <Application>Microsoft Office PowerPoint</Application>
  <PresentationFormat>Widescreen</PresentationFormat>
  <Paragraphs>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8</cp:revision>
  <dcterms:created xsi:type="dcterms:W3CDTF">2019-05-30T18:31:04Z</dcterms:created>
  <dcterms:modified xsi:type="dcterms:W3CDTF">2019-06-28T00:10:10Z</dcterms:modified>
</cp:coreProperties>
</file>