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08" y="514467"/>
            <a:ext cx="11423176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</a:t>
            </a:r>
            <a:r>
              <a:rPr lang="zh-CN" altLang="en-US" b="1" dirty="0">
                <a:ea typeface="宋体" panose="02010600030101010101" pitchFamily="2" charset="-122"/>
              </a:rPr>
              <a:t>辅助</a:t>
            </a:r>
            <a:r>
              <a:rPr lang="zh-CN" altLang="zh-CN" b="1" dirty="0"/>
              <a:t>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</a:t>
            </a:r>
            <a:r>
              <a:rPr lang="zh-CN" altLang="en-US"/>
              <a:t>相关文档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74FC2-242E-4298-82FB-F6D8ADD843DD}"/>
              </a:ext>
            </a:extLst>
          </p:cNvPr>
          <p:cNvSpPr/>
          <p:nvPr/>
        </p:nvSpPr>
        <p:spPr>
          <a:xfrm>
            <a:off x="1538796" y="5280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评价：大家都在尽可能完成任务：尹健瑾</a:t>
            </a:r>
            <a:r>
              <a:rPr lang="en-US" altLang="zh-CN" dirty="0"/>
              <a:t>8.5 </a:t>
            </a:r>
            <a:r>
              <a:rPr lang="zh-CN" altLang="en-US" dirty="0"/>
              <a:t>吴桐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赵高生：</a:t>
            </a:r>
            <a:r>
              <a:rPr lang="en-US" altLang="zh-CN" dirty="0"/>
              <a:t>8.3</a:t>
            </a:r>
            <a:r>
              <a:rPr lang="zh-CN" altLang="en-US" dirty="0"/>
              <a:t>分 袁泽成 </a:t>
            </a:r>
            <a:r>
              <a:rPr lang="en-US" altLang="zh-CN" dirty="0"/>
              <a:t>8.7 </a:t>
            </a:r>
            <a:r>
              <a:rPr lang="zh-CN" altLang="en-US" dirty="0"/>
              <a:t>邬立东：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223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</a:t>
            </a:r>
            <a:r>
              <a:rPr lang="zh-CN" altLang="en-US" dirty="0"/>
              <a:t>以及本校学了该门课程的</a:t>
            </a:r>
            <a:r>
              <a:rPr lang="zh-CN" altLang="zh-CN" dirty="0"/>
              <a:t>学生</a:t>
            </a:r>
            <a:r>
              <a:rPr lang="zh-CN" altLang="en-US" dirty="0"/>
              <a:t>，及感兴趣的学生</a:t>
            </a:r>
            <a:r>
              <a:rPr lang="zh-CN" altLang="zh-CN" dirty="0"/>
              <a:t>，老师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主要参加人员</a:t>
            </a:r>
            <a:r>
              <a:rPr lang="zh-CN" altLang="en-US" b="1" dirty="0"/>
              <a:t>（分为开发小组和用户两部分）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50731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不断提出需求，（代表侯宏伦，杨枨老师）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6646AF-D222-4A5C-9ADF-AD0BA3F61050}"/>
              </a:ext>
            </a:extLst>
          </p:cNvPr>
          <p:cNvSpPr txBox="1"/>
          <p:nvPr/>
        </p:nvSpPr>
        <p:spPr>
          <a:xfrm>
            <a:off x="1819922" y="5743852"/>
            <a:ext cx="71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开发小组人员同时属于管理员角色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1291</Words>
  <Application>Microsoft Office PowerPoint</Application>
  <PresentationFormat>宽屏</PresentationFormat>
  <Paragraphs>195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软件工程系列课程教学辅助网站    项目计划 </vt:lpstr>
      <vt:lpstr>目录</vt:lpstr>
      <vt:lpstr>项目概述 </vt:lpstr>
      <vt:lpstr>背景 </vt:lpstr>
      <vt:lpstr>工作内容 </vt:lpstr>
      <vt:lpstr>本学期十七周之前做到 </vt:lpstr>
      <vt:lpstr>主要参加人员（分为开发小组和用户两部分）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25</cp:revision>
  <dcterms:created xsi:type="dcterms:W3CDTF">2017-10-25T14:09:01Z</dcterms:created>
  <dcterms:modified xsi:type="dcterms:W3CDTF">2017-10-26T07:32:53Z</dcterms:modified>
</cp:coreProperties>
</file>