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49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8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3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50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4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8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10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37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7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6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4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9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75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69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E3F3AD7-5669-47DF-9959-FE360DC99DD5}" type="datetimeFigureOut">
              <a:rPr lang="pt-BR" smtClean="0"/>
              <a:t>24/05/2015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795D62-828F-4D0A-95CC-2A64ED6A8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40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Processamento de imagens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885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Malha</vt:lpstr>
      <vt:lpstr>Processamento de imagens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imagens</dc:title>
  <dc:creator>Gabriel Malaquias</dc:creator>
  <cp:lastModifiedBy>Gabriel Malaquias</cp:lastModifiedBy>
  <cp:revision>2</cp:revision>
  <dcterms:created xsi:type="dcterms:W3CDTF">2015-05-24T05:40:27Z</dcterms:created>
  <dcterms:modified xsi:type="dcterms:W3CDTF">2015-05-24T05:45:21Z</dcterms:modified>
</cp:coreProperties>
</file>