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62" r:id="rId3"/>
    <p:sldId id="263" r:id="rId4"/>
    <p:sldId id="267" r:id="rId5"/>
    <p:sldId id="269" r:id="rId6"/>
    <p:sldId id="268" r:id="rId7"/>
    <p:sldId id="258" r:id="rId8"/>
    <p:sldId id="265" r:id="rId9"/>
    <p:sldId id="264" r:id="rId10"/>
    <p:sldId id="266" r:id="rId11"/>
    <p:sldId id="257" r:id="rId12"/>
    <p:sldId id="259" r:id="rId13"/>
    <p:sldId id="260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18ED3-70D6-470F-8B79-C06B6D54AA0E}" v="1" dt="2020-02-14T09:47:29.565"/>
    <p1510:client id="{25C0E342-9F38-4B32-AC6B-6B6B5FFCBA42}" v="49" dt="2020-02-15T07:30:48.619"/>
    <p1510:client id="{38E41355-76B7-4C0F-A664-B9DC7364989E}" v="3" dt="2020-02-14T11:25:54.466"/>
    <p1510:client id="{7E576162-D69C-4E86-94F4-CB69A3AD8C4A}" v="75" dt="2020-02-14T10:00:42.688"/>
    <p1510:client id="{9E8909C0-24A2-420A-BD9E-2587364D5E10}" v="129" dt="2020-02-14T11:33:52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澤 克幸" userId="c2a8d3cb8c3bb105" providerId="Windows Live" clId="Web-{38E41355-76B7-4C0F-A664-B9DC7364989E}"/>
    <pc:docChg chg="modSld">
      <pc:chgData name="唐澤 克幸" userId="c2a8d3cb8c3bb105" providerId="Windows Live" clId="Web-{38E41355-76B7-4C0F-A664-B9DC7364989E}" dt="2020-02-14T11:25:54.466" v="2" actId="14100"/>
      <pc:docMkLst>
        <pc:docMk/>
      </pc:docMkLst>
      <pc:sldChg chg="addSp modSp">
        <pc:chgData name="唐澤 克幸" userId="c2a8d3cb8c3bb105" providerId="Windows Live" clId="Web-{38E41355-76B7-4C0F-A664-B9DC7364989E}" dt="2020-02-14T11:25:54.466" v="2" actId="14100"/>
        <pc:sldMkLst>
          <pc:docMk/>
          <pc:sldMk cId="2835451986" sldId="266"/>
        </pc:sldMkLst>
        <pc:picChg chg="add mod">
          <ac:chgData name="唐澤 克幸" userId="c2a8d3cb8c3bb105" providerId="Windows Live" clId="Web-{38E41355-76B7-4C0F-A664-B9DC7364989E}" dt="2020-02-14T11:25:54.466" v="2" actId="14100"/>
          <ac:picMkLst>
            <pc:docMk/>
            <pc:sldMk cId="2835451986" sldId="266"/>
            <ac:picMk id="10" creationId="{C6A39D46-BA40-4D2D-A210-FD4F9FE8132F}"/>
          </ac:picMkLst>
        </pc:picChg>
      </pc:sldChg>
    </pc:docChg>
  </pc:docChgLst>
  <pc:docChgLst>
    <pc:chgData name="唐澤 克幸" userId="c2a8d3cb8c3bb105" providerId="Windows Live" clId="Web-{AE57451A-EF44-41E3-B302-13209DDF8FBF}"/>
    <pc:docChg chg="modSld">
      <pc:chgData name="唐澤 克幸" userId="c2a8d3cb8c3bb105" providerId="Windows Live" clId="Web-{AE57451A-EF44-41E3-B302-13209DDF8FBF}" dt="2020-02-03T01:32:56.102" v="265" actId="20577"/>
      <pc:docMkLst>
        <pc:docMk/>
      </pc:docMkLst>
      <pc:sldChg chg="delSp modSp">
        <pc:chgData name="唐澤 克幸" userId="c2a8d3cb8c3bb105" providerId="Windows Live" clId="Web-{AE57451A-EF44-41E3-B302-13209DDF8FBF}" dt="2020-02-03T01:00:56.051" v="26" actId="1076"/>
        <pc:sldMkLst>
          <pc:docMk/>
          <pc:sldMk cId="2646594718" sldId="256"/>
        </pc:sldMkLst>
        <pc:spChg chg="mod">
          <ac:chgData name="唐澤 克幸" userId="c2a8d3cb8c3bb105" providerId="Windows Live" clId="Web-{AE57451A-EF44-41E3-B302-13209DDF8FBF}" dt="2020-02-03T01:00:56.051" v="26" actId="1076"/>
          <ac:spMkLst>
            <pc:docMk/>
            <pc:sldMk cId="2646594718" sldId="256"/>
            <ac:spMk id="2" creationId="{2D8C4B73-4056-45E6-B870-69B335C4B98D}"/>
          </ac:spMkLst>
        </pc:spChg>
        <pc:spChg chg="del">
          <ac:chgData name="唐澤 克幸" userId="c2a8d3cb8c3bb105" providerId="Windows Live" clId="Web-{AE57451A-EF44-41E3-B302-13209DDF8FBF}" dt="2020-02-03T00:58:59.847" v="0"/>
          <ac:spMkLst>
            <pc:docMk/>
            <pc:sldMk cId="2646594718" sldId="256"/>
            <ac:spMk id="3" creationId="{E7D57C93-CDDF-4465-80EF-74D6C8C4D2B4}"/>
          </ac:spMkLst>
        </pc:spChg>
      </pc:sldChg>
      <pc:sldChg chg="modSp">
        <pc:chgData name="唐澤 克幸" userId="c2a8d3cb8c3bb105" providerId="Windows Live" clId="Web-{AE57451A-EF44-41E3-B302-13209DDF8FBF}" dt="2020-02-03T01:01:44.646" v="109" actId="20577"/>
        <pc:sldMkLst>
          <pc:docMk/>
          <pc:sldMk cId="2211858571" sldId="257"/>
        </pc:sldMkLst>
        <pc:spChg chg="mod">
          <ac:chgData name="唐澤 克幸" userId="c2a8d3cb8c3bb105" providerId="Windows Live" clId="Web-{AE57451A-EF44-41E3-B302-13209DDF8FBF}" dt="2020-02-03T01:01:44.646" v="109" actId="20577"/>
          <ac:spMkLst>
            <pc:docMk/>
            <pc:sldMk cId="2211858571" sldId="257"/>
            <ac:spMk id="3" creationId="{CEDB74CD-F643-4A8C-9F9F-13B31CD34783}"/>
          </ac:spMkLst>
        </pc:spChg>
      </pc:sldChg>
      <pc:sldChg chg="modSp">
        <pc:chgData name="唐澤 克幸" userId="c2a8d3cb8c3bb105" providerId="Windows Live" clId="Web-{AE57451A-EF44-41E3-B302-13209DDF8FBF}" dt="2020-02-03T01:01:57.599" v="111" actId="20577"/>
        <pc:sldMkLst>
          <pc:docMk/>
          <pc:sldMk cId="2702388284" sldId="258"/>
        </pc:sldMkLst>
        <pc:spChg chg="mod">
          <ac:chgData name="唐澤 克幸" userId="c2a8d3cb8c3bb105" providerId="Windows Live" clId="Web-{AE57451A-EF44-41E3-B302-13209DDF8FBF}" dt="2020-02-03T01:01:57.599" v="111" actId="20577"/>
          <ac:spMkLst>
            <pc:docMk/>
            <pc:sldMk cId="2702388284" sldId="258"/>
            <ac:spMk id="3" creationId="{21FDD8E5-0634-4E0B-BB91-5DEC1A33E8C4}"/>
          </ac:spMkLst>
        </pc:spChg>
      </pc:sldChg>
      <pc:sldChg chg="modSp">
        <pc:chgData name="唐澤 克幸" userId="c2a8d3cb8c3bb105" providerId="Windows Live" clId="Web-{AE57451A-EF44-41E3-B302-13209DDF8FBF}" dt="2020-02-03T01:32:56.102" v="264" actId="20577"/>
        <pc:sldMkLst>
          <pc:docMk/>
          <pc:sldMk cId="3950318198" sldId="259"/>
        </pc:sldMkLst>
        <pc:spChg chg="mod">
          <ac:chgData name="唐澤 克幸" userId="c2a8d3cb8c3bb105" providerId="Windows Live" clId="Web-{AE57451A-EF44-41E3-B302-13209DDF8FBF}" dt="2020-02-03T01:32:56.102" v="264" actId="20577"/>
          <ac:spMkLst>
            <pc:docMk/>
            <pc:sldMk cId="3950318198" sldId="259"/>
            <ac:spMk id="3" creationId="{AE925825-2AC9-412D-892A-E2A806F482E8}"/>
          </ac:spMkLst>
        </pc:spChg>
      </pc:sldChg>
    </pc:docChg>
  </pc:docChgLst>
  <pc:docChgLst>
    <pc:chgData name="Kouta Okubo" userId="75e504aaf93e7793" providerId="LiveId" clId="{9E8909C0-24A2-420A-BD9E-2587364D5E10}"/>
    <pc:docChg chg="undo custSel modSld">
      <pc:chgData name="Kouta Okubo" userId="75e504aaf93e7793" providerId="LiveId" clId="{9E8909C0-24A2-420A-BD9E-2587364D5E10}" dt="2020-02-14T11:33:52.406" v="127"/>
      <pc:docMkLst>
        <pc:docMk/>
      </pc:docMkLst>
      <pc:sldChg chg="modSp">
        <pc:chgData name="Kouta Okubo" userId="75e504aaf93e7793" providerId="LiveId" clId="{9E8909C0-24A2-420A-BD9E-2587364D5E10}" dt="2020-02-13T15:27:20.676" v="17" actId="2711"/>
        <pc:sldMkLst>
          <pc:docMk/>
          <pc:sldMk cId="2211858571" sldId="257"/>
        </pc:sldMkLst>
        <pc:spChg chg="mod">
          <ac:chgData name="Kouta Okubo" userId="75e504aaf93e7793" providerId="LiveId" clId="{9E8909C0-24A2-420A-BD9E-2587364D5E10}" dt="2020-02-13T15:27:20.676" v="17" actId="2711"/>
          <ac:spMkLst>
            <pc:docMk/>
            <pc:sldMk cId="2211858571" sldId="257"/>
            <ac:spMk id="2" creationId="{4B3B4608-C5B5-4D49-8B7C-E73F4D371BA8}"/>
          </ac:spMkLst>
        </pc:spChg>
        <pc:graphicFrameChg chg="mod">
          <ac:chgData name="Kouta Okubo" userId="75e504aaf93e7793" providerId="LiveId" clId="{9E8909C0-24A2-420A-BD9E-2587364D5E10}" dt="2020-02-13T15:27:20.676" v="17" actId="2711"/>
          <ac:graphicFrameMkLst>
            <pc:docMk/>
            <pc:sldMk cId="2211858571" sldId="257"/>
            <ac:graphicFrameMk id="5" creationId="{5E605692-AE6F-4461-80BD-BDD9C4D0E41B}"/>
          </ac:graphicFrameMkLst>
        </pc:graphicFrameChg>
        <pc:picChg chg="mod">
          <ac:chgData name="Kouta Okubo" userId="75e504aaf93e7793" providerId="LiveId" clId="{9E8909C0-24A2-420A-BD9E-2587364D5E10}" dt="2020-02-13T15:27:20.676" v="17" actId="2711"/>
          <ac:picMkLst>
            <pc:docMk/>
            <pc:sldMk cId="2211858571" sldId="257"/>
            <ac:picMk id="4" creationId="{964E3E63-C4B6-4986-9CC2-397BD4BEE925}"/>
          </ac:picMkLst>
        </pc:picChg>
      </pc:sldChg>
      <pc:sldChg chg="modSp">
        <pc:chgData name="Kouta Okubo" userId="75e504aaf93e7793" providerId="LiveId" clId="{9E8909C0-24A2-420A-BD9E-2587364D5E10}" dt="2020-02-13T15:35:24.736" v="78" actId="14100"/>
        <pc:sldMkLst>
          <pc:docMk/>
          <pc:sldMk cId="2702388284" sldId="258"/>
        </pc:sldMkLst>
        <pc:graphicFrameChg chg="mod">
          <ac:chgData name="Kouta Okubo" userId="75e504aaf93e7793" providerId="LiveId" clId="{9E8909C0-24A2-420A-BD9E-2587364D5E10}" dt="2020-02-13T15:35:24.736" v="78" actId="14100"/>
          <ac:graphicFrameMkLst>
            <pc:docMk/>
            <pc:sldMk cId="2702388284" sldId="258"/>
            <ac:graphicFrameMk id="9" creationId="{1443C76E-E2AA-44AC-B4E2-637589E12B14}"/>
          </ac:graphicFrameMkLst>
        </pc:graphicFrameChg>
      </pc:sldChg>
      <pc:sldChg chg="modSp">
        <pc:chgData name="Kouta Okubo" userId="75e504aaf93e7793" providerId="LiveId" clId="{9E8909C0-24A2-420A-BD9E-2587364D5E10}" dt="2020-02-13T15:27:14.208" v="16" actId="2711"/>
        <pc:sldMkLst>
          <pc:docMk/>
          <pc:sldMk cId="3950318198" sldId="259"/>
        </pc:sldMkLst>
        <pc:spChg chg="mod">
          <ac:chgData name="Kouta Okubo" userId="75e504aaf93e7793" providerId="LiveId" clId="{9E8909C0-24A2-420A-BD9E-2587364D5E10}" dt="2020-02-13T15:27:14.208" v="16" actId="2711"/>
          <ac:spMkLst>
            <pc:docMk/>
            <pc:sldMk cId="3950318198" sldId="259"/>
            <ac:spMk id="2" creationId="{F06C67D2-B6B6-48EB-8A7C-EAFE2A46E99D}"/>
          </ac:spMkLst>
        </pc:spChg>
        <pc:graphicFrameChg chg="mod">
          <ac:chgData name="Kouta Okubo" userId="75e504aaf93e7793" providerId="LiveId" clId="{9E8909C0-24A2-420A-BD9E-2587364D5E10}" dt="2020-02-13T15:27:14.208" v="16" actId="2711"/>
          <ac:graphicFrameMkLst>
            <pc:docMk/>
            <pc:sldMk cId="3950318198" sldId="259"/>
            <ac:graphicFrameMk id="61" creationId="{B3BA4321-4D9E-42A8-817E-21F412FC296F}"/>
          </ac:graphicFrameMkLst>
        </pc:graphicFrameChg>
      </pc:sldChg>
      <pc:sldChg chg="modSp">
        <pc:chgData name="Kouta Okubo" userId="75e504aaf93e7793" providerId="LiveId" clId="{9E8909C0-24A2-420A-BD9E-2587364D5E10}" dt="2020-02-13T15:26:55.053" v="14" actId="2711"/>
        <pc:sldMkLst>
          <pc:docMk/>
          <pc:sldMk cId="3239843526" sldId="260"/>
        </pc:sldMkLst>
        <pc:spChg chg="mod">
          <ac:chgData name="Kouta Okubo" userId="75e504aaf93e7793" providerId="LiveId" clId="{9E8909C0-24A2-420A-BD9E-2587364D5E10}" dt="2020-02-13T15:26:55.053" v="14" actId="2711"/>
          <ac:spMkLst>
            <pc:docMk/>
            <pc:sldMk cId="3239843526" sldId="260"/>
            <ac:spMk id="2" creationId="{20B0F07A-E856-4325-8CF6-45C339D910E1}"/>
          </ac:spMkLst>
        </pc:spChg>
        <pc:graphicFrameChg chg="mod">
          <ac:chgData name="Kouta Okubo" userId="75e504aaf93e7793" providerId="LiveId" clId="{9E8909C0-24A2-420A-BD9E-2587364D5E10}" dt="2020-02-13T15:25:15.732" v="12" actId="20577"/>
          <ac:graphicFrameMkLst>
            <pc:docMk/>
            <pc:sldMk cId="3239843526" sldId="260"/>
            <ac:graphicFrameMk id="39" creationId="{C8032330-5E28-472B-897C-753A122A624B}"/>
          </ac:graphicFrameMkLst>
        </pc:graphicFrameChg>
      </pc:sldChg>
      <pc:sldChg chg="modSp">
        <pc:chgData name="Kouta Okubo" userId="75e504aaf93e7793" providerId="LiveId" clId="{9E8909C0-24A2-420A-BD9E-2587364D5E10}" dt="2020-02-13T15:29:14.560" v="31"/>
        <pc:sldMkLst>
          <pc:docMk/>
          <pc:sldMk cId="2937023134" sldId="262"/>
        </pc:sldMkLst>
        <pc:spChg chg="mod">
          <ac:chgData name="Kouta Okubo" userId="75e504aaf93e7793" providerId="LiveId" clId="{9E8909C0-24A2-420A-BD9E-2587364D5E10}" dt="2020-02-13T15:28:39.907" v="26" actId="2711"/>
          <ac:spMkLst>
            <pc:docMk/>
            <pc:sldMk cId="2937023134" sldId="262"/>
            <ac:spMk id="2" creationId="{8A4E3BE8-C299-4D5C-8601-837A3E924B90}"/>
          </ac:spMkLst>
        </pc:spChg>
        <pc:graphicFrameChg chg="mod">
          <ac:chgData name="Kouta Okubo" userId="75e504aaf93e7793" providerId="LiveId" clId="{9E8909C0-24A2-420A-BD9E-2587364D5E10}" dt="2020-02-13T15:29:14.560" v="31"/>
          <ac:graphicFrameMkLst>
            <pc:docMk/>
            <pc:sldMk cId="2937023134" sldId="262"/>
            <ac:graphicFrameMk id="19" creationId="{D6824398-002C-4E81-AF89-C22D7ECAA0D6}"/>
          </ac:graphicFrameMkLst>
        </pc:graphicFrameChg>
      </pc:sldChg>
      <pc:sldChg chg="modSp">
        <pc:chgData name="Kouta Okubo" userId="75e504aaf93e7793" providerId="LiveId" clId="{9E8909C0-24A2-420A-BD9E-2587364D5E10}" dt="2020-02-13T15:29:33.997" v="33" actId="2711"/>
        <pc:sldMkLst>
          <pc:docMk/>
          <pc:sldMk cId="2645640790" sldId="263"/>
        </pc:sldMkLst>
        <pc:spChg chg="mod">
          <ac:chgData name="Kouta Okubo" userId="75e504aaf93e7793" providerId="LiveId" clId="{9E8909C0-24A2-420A-BD9E-2587364D5E10}" dt="2020-02-13T15:29:33.997" v="33" actId="2711"/>
          <ac:spMkLst>
            <pc:docMk/>
            <pc:sldMk cId="2645640790" sldId="263"/>
            <ac:spMk id="2" creationId="{935113B4-A5F2-4307-B973-5820BC8D077B}"/>
          </ac:spMkLst>
        </pc:spChg>
        <pc:spChg chg="mod">
          <ac:chgData name="Kouta Okubo" userId="75e504aaf93e7793" providerId="LiveId" clId="{9E8909C0-24A2-420A-BD9E-2587364D5E10}" dt="2020-02-13T15:29:28.809" v="32" actId="2711"/>
          <ac:spMkLst>
            <pc:docMk/>
            <pc:sldMk cId="2645640790" sldId="263"/>
            <ac:spMk id="3" creationId="{3B5D9BBD-544F-4D00-9C60-94CC026C39A0}"/>
          </ac:spMkLst>
        </pc:spChg>
      </pc:sldChg>
      <pc:sldChg chg="modSp">
        <pc:chgData name="Kouta Okubo" userId="75e504aaf93e7793" providerId="LiveId" clId="{9E8909C0-24A2-420A-BD9E-2587364D5E10}" dt="2020-02-13T15:33:39.619" v="66"/>
        <pc:sldMkLst>
          <pc:docMk/>
          <pc:sldMk cId="78584553" sldId="264"/>
        </pc:sldMkLst>
        <pc:graphicFrameChg chg="mod">
          <ac:chgData name="Kouta Okubo" userId="75e504aaf93e7793" providerId="LiveId" clId="{9E8909C0-24A2-420A-BD9E-2587364D5E10}" dt="2020-02-13T15:33:39.619" v="66"/>
          <ac:graphicFrameMkLst>
            <pc:docMk/>
            <pc:sldMk cId="78584553" sldId="264"/>
            <ac:graphicFrameMk id="9" creationId="{1443C76E-E2AA-44AC-B4E2-637589E12B14}"/>
          </ac:graphicFrameMkLst>
        </pc:graphicFrameChg>
      </pc:sldChg>
      <pc:sldChg chg="modSp">
        <pc:chgData name="Kouta Okubo" userId="75e504aaf93e7793" providerId="LiveId" clId="{9E8909C0-24A2-420A-BD9E-2587364D5E10}" dt="2020-02-13T15:34:52.223" v="76" actId="20577"/>
        <pc:sldMkLst>
          <pc:docMk/>
          <pc:sldMk cId="3872623937" sldId="265"/>
        </pc:sldMkLst>
        <pc:graphicFrameChg chg="mod">
          <ac:chgData name="Kouta Okubo" userId="75e504aaf93e7793" providerId="LiveId" clId="{9E8909C0-24A2-420A-BD9E-2587364D5E10}" dt="2020-02-13T15:34:07.414" v="69" actId="255"/>
          <ac:graphicFrameMkLst>
            <pc:docMk/>
            <pc:sldMk cId="3872623937" sldId="265"/>
            <ac:graphicFrameMk id="4" creationId="{82BBEFB3-E7C9-4AC6-937F-A33410B85280}"/>
          </ac:graphicFrameMkLst>
        </pc:graphicFrameChg>
        <pc:graphicFrameChg chg="mod">
          <ac:chgData name="Kouta Okubo" userId="75e504aaf93e7793" providerId="LiveId" clId="{9E8909C0-24A2-420A-BD9E-2587364D5E10}" dt="2020-02-13T15:34:52.223" v="76" actId="20577"/>
          <ac:graphicFrameMkLst>
            <pc:docMk/>
            <pc:sldMk cId="3872623937" sldId="265"/>
            <ac:graphicFrameMk id="9" creationId="{1443C76E-E2AA-44AC-B4E2-637589E12B14}"/>
          </ac:graphicFrameMkLst>
        </pc:graphicFrameChg>
        <pc:picChg chg="mod">
          <ac:chgData name="Kouta Okubo" userId="75e504aaf93e7793" providerId="LiveId" clId="{9E8909C0-24A2-420A-BD9E-2587364D5E10}" dt="2020-02-13T15:34:46.614" v="75" actId="1076"/>
          <ac:picMkLst>
            <pc:docMk/>
            <pc:sldMk cId="3872623937" sldId="265"/>
            <ac:picMk id="5" creationId="{B485E506-284E-4BA4-8422-2D158A5FA374}"/>
          </ac:picMkLst>
        </pc:picChg>
        <pc:picChg chg="mod">
          <ac:chgData name="Kouta Okubo" userId="75e504aaf93e7793" providerId="LiveId" clId="{9E8909C0-24A2-420A-BD9E-2587364D5E10}" dt="2020-02-13T15:34:46.614" v="75" actId="1076"/>
          <ac:picMkLst>
            <pc:docMk/>
            <pc:sldMk cId="3872623937" sldId="265"/>
            <ac:picMk id="6" creationId="{2D4C9BDF-7647-4A71-A395-EB2217B8D4C3}"/>
          </ac:picMkLst>
        </pc:picChg>
      </pc:sldChg>
      <pc:sldChg chg="addSp delSp modSp">
        <pc:chgData name="Kouta Okubo" userId="75e504aaf93e7793" providerId="LiveId" clId="{9E8909C0-24A2-420A-BD9E-2587364D5E10}" dt="2020-02-14T11:33:52.406" v="127"/>
        <pc:sldMkLst>
          <pc:docMk/>
          <pc:sldMk cId="2835451986" sldId="266"/>
        </pc:sldMkLst>
        <pc:graphicFrameChg chg="mod">
          <ac:chgData name="Kouta Okubo" userId="75e504aaf93e7793" providerId="LiveId" clId="{9E8909C0-24A2-420A-BD9E-2587364D5E10}" dt="2020-02-14T11:33:52.406" v="127"/>
          <ac:graphicFrameMkLst>
            <pc:docMk/>
            <pc:sldMk cId="2835451986" sldId="266"/>
            <ac:graphicFrameMk id="9" creationId="{1443C76E-E2AA-44AC-B4E2-637589E12B14}"/>
          </ac:graphicFrameMkLst>
        </pc:graphicFrameChg>
        <pc:picChg chg="add del mod">
          <ac:chgData name="Kouta Okubo" userId="75e504aaf93e7793" providerId="LiveId" clId="{9E8909C0-24A2-420A-BD9E-2587364D5E10}" dt="2020-02-14T11:33:31.572" v="121" actId="1076"/>
          <ac:picMkLst>
            <pc:docMk/>
            <pc:sldMk cId="2835451986" sldId="266"/>
            <ac:picMk id="4" creationId="{625D61F7-BAE2-40E6-AB7E-D7650F5E2FD8}"/>
          </ac:picMkLst>
        </pc:picChg>
        <pc:picChg chg="mod">
          <ac:chgData name="Kouta Okubo" userId="75e504aaf93e7793" providerId="LiveId" clId="{9E8909C0-24A2-420A-BD9E-2587364D5E10}" dt="2020-02-14T11:33:29.237" v="120" actId="1076"/>
          <ac:picMkLst>
            <pc:docMk/>
            <pc:sldMk cId="2835451986" sldId="266"/>
            <ac:picMk id="10" creationId="{C6A39D46-BA40-4D2D-A210-FD4F9FE8132F}"/>
          </ac:picMkLst>
        </pc:picChg>
        <pc:picChg chg="mod">
          <ac:chgData name="Kouta Okubo" userId="75e504aaf93e7793" providerId="LiveId" clId="{9E8909C0-24A2-420A-BD9E-2587364D5E10}" dt="2020-02-14T11:33:36.820" v="123" actId="1076"/>
          <ac:picMkLst>
            <pc:docMk/>
            <pc:sldMk cId="2835451986" sldId="266"/>
            <ac:picMk id="13" creationId="{A4A2DB46-9A2E-4B3E-9023-7540DA9442C9}"/>
          </ac:picMkLst>
        </pc:picChg>
      </pc:sldChg>
      <pc:sldChg chg="modSp">
        <pc:chgData name="Kouta Okubo" userId="75e504aaf93e7793" providerId="LiveId" clId="{9E8909C0-24A2-420A-BD9E-2587364D5E10}" dt="2020-02-14T09:13:57.676" v="90" actId="1076"/>
        <pc:sldMkLst>
          <pc:docMk/>
          <pc:sldMk cId="3858528541" sldId="267"/>
        </pc:sldMkLst>
        <pc:spChg chg="mod">
          <ac:chgData name="Kouta Okubo" userId="75e504aaf93e7793" providerId="LiveId" clId="{9E8909C0-24A2-420A-BD9E-2587364D5E10}" dt="2020-02-14T09:13:57.676" v="90" actId="1076"/>
          <ac:spMkLst>
            <pc:docMk/>
            <pc:sldMk cId="3858528541" sldId="267"/>
            <ac:spMk id="2" creationId="{935113B4-A5F2-4307-B973-5820BC8D077B}"/>
          </ac:spMkLst>
        </pc:spChg>
        <pc:graphicFrameChg chg="mod">
          <ac:chgData name="Kouta Okubo" userId="75e504aaf93e7793" providerId="LiveId" clId="{9E8909C0-24A2-420A-BD9E-2587364D5E10}" dt="2020-02-13T15:37:38.398" v="89" actId="2711"/>
          <ac:graphicFrameMkLst>
            <pc:docMk/>
            <pc:sldMk cId="3858528541" sldId="267"/>
            <ac:graphicFrameMk id="5" creationId="{F107705E-7541-4AC4-9ABF-CC45875850CC}"/>
          </ac:graphicFrameMkLst>
        </pc:graphicFrameChg>
      </pc:sldChg>
      <pc:sldChg chg="modSp">
        <pc:chgData name="Kouta Okubo" userId="75e504aaf93e7793" providerId="LiveId" clId="{9E8909C0-24A2-420A-BD9E-2587364D5E10}" dt="2020-02-14T09:45:52.186" v="113"/>
        <pc:sldMkLst>
          <pc:docMk/>
          <pc:sldMk cId="440202528" sldId="268"/>
        </pc:sldMkLst>
        <pc:spChg chg="mod">
          <ac:chgData name="Kouta Okubo" userId="75e504aaf93e7793" providerId="LiveId" clId="{9E8909C0-24A2-420A-BD9E-2587364D5E10}" dt="2020-02-13T15:31:02.443" v="42" actId="2711"/>
          <ac:spMkLst>
            <pc:docMk/>
            <pc:sldMk cId="440202528" sldId="268"/>
            <ac:spMk id="2" creationId="{935113B4-A5F2-4307-B973-5820BC8D077B}"/>
          </ac:spMkLst>
        </pc:spChg>
        <pc:spChg chg="mod">
          <ac:chgData name="Kouta Okubo" userId="75e504aaf93e7793" providerId="LiveId" clId="{9E8909C0-24A2-420A-BD9E-2587364D5E10}" dt="2020-02-14T09:45:52.186" v="113"/>
          <ac:spMkLst>
            <pc:docMk/>
            <pc:sldMk cId="440202528" sldId="268"/>
            <ac:spMk id="3" creationId="{3B5D9BBD-544F-4D00-9C60-94CC026C39A0}"/>
          </ac:spMkLst>
        </pc:spChg>
        <pc:picChg chg="mod">
          <ac:chgData name="Kouta Okubo" userId="75e504aaf93e7793" providerId="LiveId" clId="{9E8909C0-24A2-420A-BD9E-2587364D5E10}" dt="2020-02-14T09:17:47.832" v="95" actId="1440"/>
          <ac:picMkLst>
            <pc:docMk/>
            <pc:sldMk cId="440202528" sldId="268"/>
            <ac:picMk id="1026" creationId="{C82BFFA7-AC24-485E-9E04-21790F77CD56}"/>
          </ac:picMkLst>
        </pc:picChg>
      </pc:sldChg>
      <pc:sldChg chg="modSp">
        <pc:chgData name="Kouta Okubo" userId="75e504aaf93e7793" providerId="LiveId" clId="{9E8909C0-24A2-420A-BD9E-2587364D5E10}" dt="2020-02-14T09:45:17.637" v="98" actId="1076"/>
        <pc:sldMkLst>
          <pc:docMk/>
          <pc:sldMk cId="1895550023" sldId="269"/>
        </pc:sldMkLst>
        <pc:spChg chg="mod">
          <ac:chgData name="Kouta Okubo" userId="75e504aaf93e7793" providerId="LiveId" clId="{9E8909C0-24A2-420A-BD9E-2587364D5E10}" dt="2020-02-13T15:30:54.647" v="41" actId="2711"/>
          <ac:spMkLst>
            <pc:docMk/>
            <pc:sldMk cId="1895550023" sldId="269"/>
            <ac:spMk id="2" creationId="{935113B4-A5F2-4307-B973-5820BC8D077B}"/>
          </ac:spMkLst>
        </pc:spChg>
        <pc:spChg chg="mod">
          <ac:chgData name="Kouta Okubo" userId="75e504aaf93e7793" providerId="LiveId" clId="{9E8909C0-24A2-420A-BD9E-2587364D5E10}" dt="2020-02-14T09:45:14.188" v="97" actId="1076"/>
          <ac:spMkLst>
            <pc:docMk/>
            <pc:sldMk cId="1895550023" sldId="269"/>
            <ac:spMk id="3" creationId="{3B5D9BBD-544F-4D00-9C60-94CC026C39A0}"/>
          </ac:spMkLst>
        </pc:spChg>
        <pc:picChg chg="mod">
          <ac:chgData name="Kouta Okubo" userId="75e504aaf93e7793" providerId="LiveId" clId="{9E8909C0-24A2-420A-BD9E-2587364D5E10}" dt="2020-02-14T09:45:17.637" v="98" actId="1076"/>
          <ac:picMkLst>
            <pc:docMk/>
            <pc:sldMk cId="1895550023" sldId="269"/>
            <ac:picMk id="9" creationId="{81303835-4AA3-4D7E-B645-48C18B0DAE01}"/>
          </ac:picMkLst>
        </pc:picChg>
      </pc:sldChg>
      <pc:sldChg chg="modSp">
        <pc:chgData name="Kouta Okubo" userId="75e504aaf93e7793" providerId="LiveId" clId="{9E8909C0-24A2-420A-BD9E-2587364D5E10}" dt="2020-02-14T09:46:31.383" v="116" actId="113"/>
        <pc:sldMkLst>
          <pc:docMk/>
          <pc:sldMk cId="2801911763" sldId="270"/>
        </pc:sldMkLst>
        <pc:spChg chg="mod">
          <ac:chgData name="Kouta Okubo" userId="75e504aaf93e7793" providerId="LiveId" clId="{9E8909C0-24A2-420A-BD9E-2587364D5E10}" dt="2020-02-14T09:46:31.383" v="116" actId="113"/>
          <ac:spMkLst>
            <pc:docMk/>
            <pc:sldMk cId="2801911763" sldId="270"/>
            <ac:spMk id="2" creationId="{3C200D93-5583-4A76-B4C2-3F7EEF78AE78}"/>
          </ac:spMkLst>
        </pc:spChg>
      </pc:sldChg>
    </pc:docChg>
  </pc:docChgLst>
  <pc:docChgLst>
    <pc:chgData name="Okubo Kouta" userId="75e504aaf93e7793" providerId="LiveId" clId="{E0EF7F84-0363-474F-8CAD-C791F46174A2}"/>
    <pc:docChg chg="undo custSel mod addSld modSld sldOrd">
      <pc:chgData name="Okubo Kouta" userId="75e504aaf93e7793" providerId="LiveId" clId="{E0EF7F84-0363-474F-8CAD-C791F46174A2}" dt="2020-02-03T02:09:17.152" v="1593" actId="20577"/>
      <pc:docMkLst>
        <pc:docMk/>
      </pc:docMkLst>
      <pc:sldChg chg="addSp delSp modSp">
        <pc:chgData name="Okubo Kouta" userId="75e504aaf93e7793" providerId="LiveId" clId="{E0EF7F84-0363-474F-8CAD-C791F46174A2}" dt="2020-02-03T01:08:53.605" v="581" actId="1076"/>
        <pc:sldMkLst>
          <pc:docMk/>
          <pc:sldMk cId="2646594718" sldId="256"/>
        </pc:sldMkLst>
        <pc:spChg chg="mod">
          <ac:chgData name="Okubo Kouta" userId="75e504aaf93e7793" providerId="LiveId" clId="{E0EF7F84-0363-474F-8CAD-C791F46174A2}" dt="2020-02-03T01:08:53.605" v="581" actId="1076"/>
          <ac:spMkLst>
            <pc:docMk/>
            <pc:sldMk cId="2646594718" sldId="256"/>
            <ac:spMk id="2" creationId="{2D8C4B73-4056-45E6-B870-69B335C4B98D}"/>
          </ac:spMkLst>
        </pc:spChg>
        <pc:spChg chg="add del mod">
          <ac:chgData name="Okubo Kouta" userId="75e504aaf93e7793" providerId="LiveId" clId="{E0EF7F84-0363-474F-8CAD-C791F46174A2}" dt="2020-02-03T01:07:18.140" v="522"/>
          <ac:spMkLst>
            <pc:docMk/>
            <pc:sldMk cId="2646594718" sldId="256"/>
            <ac:spMk id="4" creationId="{6FC8D8D4-C2CF-4D30-A917-6310778203DB}"/>
          </ac:spMkLst>
        </pc:spChg>
      </pc:sldChg>
      <pc:sldChg chg="addSp delSp modSp mod setBg">
        <pc:chgData name="Okubo Kouta" userId="75e504aaf93e7793" providerId="LiveId" clId="{E0EF7F84-0363-474F-8CAD-C791F46174A2}" dt="2020-02-03T02:06:04.455" v="1425"/>
        <pc:sldMkLst>
          <pc:docMk/>
          <pc:sldMk cId="2211858571" sldId="257"/>
        </pc:sldMkLst>
        <pc:spChg chg="mod">
          <ac:chgData name="Okubo Kouta" userId="75e504aaf93e7793" providerId="LiveId" clId="{E0EF7F84-0363-474F-8CAD-C791F46174A2}" dt="2020-02-03T02:04:10.678" v="1360" actId="1076"/>
          <ac:spMkLst>
            <pc:docMk/>
            <pc:sldMk cId="2211858571" sldId="257"/>
            <ac:spMk id="2" creationId="{4B3B4608-C5B5-4D49-8B7C-E73F4D371BA8}"/>
          </ac:spMkLst>
        </pc:spChg>
        <pc:spChg chg="mod ord">
          <ac:chgData name="Okubo Kouta" userId="75e504aaf93e7793" providerId="LiveId" clId="{E0EF7F84-0363-474F-8CAD-C791F46174A2}" dt="2020-02-03T02:06:04.455" v="1425"/>
          <ac:spMkLst>
            <pc:docMk/>
            <pc:sldMk cId="2211858571" sldId="257"/>
            <ac:spMk id="3" creationId="{CEDB74CD-F643-4A8C-9F9F-13B31CD34783}"/>
          </ac:spMkLst>
        </pc:spChg>
        <pc:spChg chg="add del">
          <ac:chgData name="Okubo Kouta" userId="75e504aaf93e7793" providerId="LiveId" clId="{E0EF7F84-0363-474F-8CAD-C791F46174A2}" dt="2020-02-03T00:56:19.183" v="15" actId="26606"/>
          <ac:spMkLst>
            <pc:docMk/>
            <pc:sldMk cId="2211858571" sldId="257"/>
            <ac:spMk id="9" creationId="{B9F89C22-0475-4427-B7C8-0269AD40E3EC}"/>
          </ac:spMkLst>
        </pc:spChg>
        <pc:spChg chg="add">
          <ac:chgData name="Okubo Kouta" userId="75e504aaf93e7793" providerId="LiveId" clId="{E0EF7F84-0363-474F-8CAD-C791F46174A2}" dt="2020-02-03T00:56:19.203" v="16" actId="26606"/>
          <ac:spMkLst>
            <pc:docMk/>
            <pc:sldMk cId="2211858571" sldId="257"/>
            <ac:spMk id="11" creationId="{BEC9E7FA-3295-45ED-8253-D23F9E44E1DA}"/>
          </ac:spMkLst>
        </pc:spChg>
        <pc:picChg chg="add del mod modCrop">
          <ac:chgData name="Okubo Kouta" userId="75e504aaf93e7793" providerId="LiveId" clId="{E0EF7F84-0363-474F-8CAD-C791F46174A2}" dt="2020-02-03T02:04:01.802" v="1359" actId="1076"/>
          <ac:picMkLst>
            <pc:docMk/>
            <pc:sldMk cId="2211858571" sldId="257"/>
            <ac:picMk id="4" creationId="{964E3E63-C4B6-4986-9CC2-397BD4BEE925}"/>
          </ac:picMkLst>
        </pc:picChg>
      </pc:sldChg>
      <pc:sldChg chg="modSp add ord">
        <pc:chgData name="Okubo Kouta" userId="75e504aaf93e7793" providerId="LiveId" clId="{E0EF7F84-0363-474F-8CAD-C791F46174A2}" dt="2020-02-03T02:03:16.636" v="1347" actId="20577"/>
        <pc:sldMkLst>
          <pc:docMk/>
          <pc:sldMk cId="2702388284" sldId="258"/>
        </pc:sldMkLst>
        <pc:spChg chg="mod">
          <ac:chgData name="Okubo Kouta" userId="75e504aaf93e7793" providerId="LiveId" clId="{E0EF7F84-0363-474F-8CAD-C791F46174A2}" dt="2020-02-03T01:13:01.886" v="602" actId="14100"/>
          <ac:spMkLst>
            <pc:docMk/>
            <pc:sldMk cId="2702388284" sldId="258"/>
            <ac:spMk id="2" creationId="{3B3F55F8-9D40-4E21-85E1-D7064770A338}"/>
          </ac:spMkLst>
        </pc:spChg>
        <pc:spChg chg="mod">
          <ac:chgData name="Okubo Kouta" userId="75e504aaf93e7793" providerId="LiveId" clId="{E0EF7F84-0363-474F-8CAD-C791F46174A2}" dt="2020-02-03T02:03:16.636" v="1347" actId="20577"/>
          <ac:spMkLst>
            <pc:docMk/>
            <pc:sldMk cId="2702388284" sldId="258"/>
            <ac:spMk id="3" creationId="{21FDD8E5-0634-4E0B-BB91-5DEC1A33E8C4}"/>
          </ac:spMkLst>
        </pc:spChg>
      </pc:sldChg>
      <pc:sldChg chg="modSp add ord">
        <pc:chgData name="Okubo Kouta" userId="75e504aaf93e7793" providerId="LiveId" clId="{E0EF7F84-0363-474F-8CAD-C791F46174A2}" dt="2020-02-03T02:06:22.860" v="1426" actId="255"/>
        <pc:sldMkLst>
          <pc:docMk/>
          <pc:sldMk cId="3950318198" sldId="259"/>
        </pc:sldMkLst>
        <pc:spChg chg="mod">
          <ac:chgData name="Okubo Kouta" userId="75e504aaf93e7793" providerId="LiveId" clId="{E0EF7F84-0363-474F-8CAD-C791F46174A2}" dt="2020-02-03T01:13:54.499" v="625" actId="14100"/>
          <ac:spMkLst>
            <pc:docMk/>
            <pc:sldMk cId="3950318198" sldId="259"/>
            <ac:spMk id="2" creationId="{F06C67D2-B6B6-48EB-8A7C-EAFE2A46E99D}"/>
          </ac:spMkLst>
        </pc:spChg>
        <pc:spChg chg="mod">
          <ac:chgData name="Okubo Kouta" userId="75e504aaf93e7793" providerId="LiveId" clId="{E0EF7F84-0363-474F-8CAD-C791F46174A2}" dt="2020-02-03T02:06:22.860" v="1426" actId="255"/>
          <ac:spMkLst>
            <pc:docMk/>
            <pc:sldMk cId="3950318198" sldId="259"/>
            <ac:spMk id="3" creationId="{AE925825-2AC9-412D-892A-E2A806F482E8}"/>
          </ac:spMkLst>
        </pc:spChg>
      </pc:sldChg>
      <pc:sldChg chg="modSp add">
        <pc:chgData name="Okubo Kouta" userId="75e504aaf93e7793" providerId="LiveId" clId="{E0EF7F84-0363-474F-8CAD-C791F46174A2}" dt="2020-02-03T02:09:17.152" v="1593" actId="20577"/>
        <pc:sldMkLst>
          <pc:docMk/>
          <pc:sldMk cId="3239843526" sldId="260"/>
        </pc:sldMkLst>
        <pc:spChg chg="mod">
          <ac:chgData name="Okubo Kouta" userId="75e504aaf93e7793" providerId="LiveId" clId="{E0EF7F84-0363-474F-8CAD-C791F46174A2}" dt="2020-02-03T01:50:07.659" v="911" actId="27636"/>
          <ac:spMkLst>
            <pc:docMk/>
            <pc:sldMk cId="3239843526" sldId="260"/>
            <ac:spMk id="2" creationId="{20B0F07A-E856-4325-8CF6-45C339D910E1}"/>
          </ac:spMkLst>
        </pc:spChg>
        <pc:spChg chg="mod">
          <ac:chgData name="Okubo Kouta" userId="75e504aaf93e7793" providerId="LiveId" clId="{E0EF7F84-0363-474F-8CAD-C791F46174A2}" dt="2020-02-03T02:09:17.152" v="1593" actId="20577"/>
          <ac:spMkLst>
            <pc:docMk/>
            <pc:sldMk cId="3239843526" sldId="260"/>
            <ac:spMk id="3" creationId="{CA84D46F-942C-4268-90BB-9DA481E80D21}"/>
          </ac:spMkLst>
        </pc:spChg>
      </pc:sldChg>
      <pc:sldChg chg="addSp modSp add">
        <pc:chgData name="Okubo Kouta" userId="75e504aaf93e7793" providerId="LiveId" clId="{E0EF7F84-0363-474F-8CAD-C791F46174A2}" dt="2020-02-03T02:07:10.491" v="1431" actId="14100"/>
        <pc:sldMkLst>
          <pc:docMk/>
          <pc:sldMk cId="2311506388" sldId="261"/>
        </pc:sldMkLst>
        <pc:spChg chg="mod">
          <ac:chgData name="Okubo Kouta" userId="75e504aaf93e7793" providerId="LiveId" clId="{E0EF7F84-0363-474F-8CAD-C791F46174A2}" dt="2020-02-03T02:06:55.004" v="1429" actId="14100"/>
          <ac:spMkLst>
            <pc:docMk/>
            <pc:sldMk cId="2311506388" sldId="261"/>
            <ac:spMk id="2" creationId="{68956FBF-7F09-48CD-AB4D-DF6F93E761D2}"/>
          </ac:spMkLst>
        </pc:spChg>
        <pc:spChg chg="mod">
          <ac:chgData name="Okubo Kouta" userId="75e504aaf93e7793" providerId="LiveId" clId="{E0EF7F84-0363-474F-8CAD-C791F46174A2}" dt="2020-02-03T02:07:10.491" v="1431" actId="14100"/>
          <ac:spMkLst>
            <pc:docMk/>
            <pc:sldMk cId="2311506388" sldId="261"/>
            <ac:spMk id="3" creationId="{AB6FAB0B-8D4E-4E61-8302-4BE3F883F1BD}"/>
          </ac:spMkLst>
        </pc:spChg>
        <pc:spChg chg="add mod">
          <ac:chgData name="Okubo Kouta" userId="75e504aaf93e7793" providerId="LiveId" clId="{E0EF7F84-0363-474F-8CAD-C791F46174A2}" dt="2020-02-03T01:57:47.093" v="1294" actId="1076"/>
          <ac:spMkLst>
            <pc:docMk/>
            <pc:sldMk cId="2311506388" sldId="261"/>
            <ac:spMk id="4" creationId="{49482BDC-2D36-435B-8F48-86F9016BF7F9}"/>
          </ac:spMkLst>
        </pc:spChg>
        <pc:spChg chg="add mod">
          <ac:chgData name="Okubo Kouta" userId="75e504aaf93e7793" providerId="LiveId" clId="{E0EF7F84-0363-474F-8CAD-C791F46174A2}" dt="2020-02-03T01:58:15.949" v="1297" actId="1076"/>
          <ac:spMkLst>
            <pc:docMk/>
            <pc:sldMk cId="2311506388" sldId="261"/>
            <ac:spMk id="5" creationId="{8B3C2420-5238-4566-9C74-3CA9705EE626}"/>
          </ac:spMkLst>
        </pc:spChg>
      </pc:sldChg>
      <pc:sldChg chg="modSp add">
        <pc:chgData name="Okubo Kouta" userId="75e504aaf93e7793" providerId="LiveId" clId="{E0EF7F84-0363-474F-8CAD-C791F46174A2}" dt="2020-02-03T02:02:48.259" v="1344" actId="255"/>
        <pc:sldMkLst>
          <pc:docMk/>
          <pc:sldMk cId="2937023134" sldId="262"/>
        </pc:sldMkLst>
        <pc:spChg chg="mod">
          <ac:chgData name="Okubo Kouta" userId="75e504aaf93e7793" providerId="LiveId" clId="{E0EF7F84-0363-474F-8CAD-C791F46174A2}" dt="2020-02-03T02:01:37.415" v="1324" actId="27636"/>
          <ac:spMkLst>
            <pc:docMk/>
            <pc:sldMk cId="2937023134" sldId="262"/>
            <ac:spMk id="2" creationId="{8A4E3BE8-C299-4D5C-8601-837A3E924B90}"/>
          </ac:spMkLst>
        </pc:spChg>
        <pc:spChg chg="mod">
          <ac:chgData name="Okubo Kouta" userId="75e504aaf93e7793" providerId="LiveId" clId="{E0EF7F84-0363-474F-8CAD-C791F46174A2}" dt="2020-02-03T02:02:48.259" v="1344" actId="255"/>
          <ac:spMkLst>
            <pc:docMk/>
            <pc:sldMk cId="2937023134" sldId="262"/>
            <ac:spMk id="3" creationId="{521842DD-9826-48F3-B880-6048C0373F15}"/>
          </ac:spMkLst>
        </pc:spChg>
      </pc:sldChg>
    </pc:docChg>
  </pc:docChgLst>
  <pc:docChgLst>
    <pc:chgData name="Okubo Kouta" userId="75e504aaf93e7793" providerId="LiveId" clId="{A04F515A-E429-4743-998B-FE97B45A4DB8}"/>
    <pc:docChg chg="undo custSel mod modSld">
      <pc:chgData name="Okubo Kouta" userId="75e504aaf93e7793" providerId="LiveId" clId="{A04F515A-E429-4743-998B-FE97B45A4DB8}" dt="2020-02-10T01:13:24.412" v="47" actId="255"/>
      <pc:docMkLst>
        <pc:docMk/>
      </pc:docMkLst>
      <pc:sldChg chg="addSp delSp modSp">
        <pc:chgData name="Okubo Kouta" userId="75e504aaf93e7793" providerId="LiveId" clId="{A04F515A-E429-4743-998B-FE97B45A4DB8}" dt="2020-02-10T01:13:24.412" v="47" actId="255"/>
        <pc:sldMkLst>
          <pc:docMk/>
          <pc:sldMk cId="3239843526" sldId="260"/>
        </pc:sldMkLst>
        <pc:spChg chg="mod">
          <ac:chgData name="Okubo Kouta" userId="75e504aaf93e7793" providerId="LiveId" clId="{A04F515A-E429-4743-998B-FE97B45A4DB8}" dt="2020-02-10T01:13:10.681" v="44" actId="26606"/>
          <ac:spMkLst>
            <pc:docMk/>
            <pc:sldMk cId="3239843526" sldId="260"/>
            <ac:spMk id="2" creationId="{20B0F07A-E856-4325-8CF6-45C339D910E1}"/>
          </ac:spMkLst>
        </pc:spChg>
        <pc:spChg chg="add del">
          <ac:chgData name="Okubo Kouta" userId="75e504aaf93e7793" providerId="LiveId" clId="{A04F515A-E429-4743-998B-FE97B45A4DB8}" dt="2020-02-10T01:08:40" v="10" actId="26606"/>
          <ac:spMkLst>
            <pc:docMk/>
            <pc:sldMk cId="3239843526" sldId="260"/>
            <ac:spMk id="45" creationId="{1E1665A6-74DB-4F44-A6EF-F01205E8718B}"/>
          </ac:spMkLst>
        </pc:spChg>
        <pc:spChg chg="add">
          <ac:chgData name="Okubo Kouta" userId="75e504aaf93e7793" providerId="LiveId" clId="{A04F515A-E429-4743-998B-FE97B45A4DB8}" dt="2020-02-10T01:13:10.681" v="44" actId="26606"/>
          <ac:spMkLst>
            <pc:docMk/>
            <pc:sldMk cId="3239843526" sldId="260"/>
            <ac:spMk id="46" creationId="{1E1665A6-74DB-4F44-A6EF-F01205E8718B}"/>
          </ac:spMkLst>
        </pc:spChg>
        <pc:spChg chg="add del">
          <ac:chgData name="Okubo Kouta" userId="75e504aaf93e7793" providerId="LiveId" clId="{A04F515A-E429-4743-998B-FE97B45A4DB8}" dt="2020-02-10T01:12:58.755" v="41" actId="26606"/>
          <ac:spMkLst>
            <pc:docMk/>
            <pc:sldMk cId="3239843526" sldId="260"/>
            <ac:spMk id="47" creationId="{1E1665A6-74DB-4F44-A6EF-F01205E8718B}"/>
          </ac:spMkLst>
        </pc:spChg>
        <pc:spChg chg="add del">
          <ac:chgData name="Okubo Kouta" userId="75e504aaf93e7793" providerId="LiveId" clId="{A04F515A-E429-4743-998B-FE97B45A4DB8}" dt="2020-02-10T01:10:59.416" v="18" actId="26606"/>
          <ac:spMkLst>
            <pc:docMk/>
            <pc:sldMk cId="3239843526" sldId="260"/>
            <ac:spMk id="49" creationId="{1E1665A6-74DB-4F44-A6EF-F01205E8718B}"/>
          </ac:spMkLst>
        </pc:spChg>
        <pc:spChg chg="add del">
          <ac:chgData name="Okubo Kouta" userId="75e504aaf93e7793" providerId="LiveId" clId="{A04F515A-E429-4743-998B-FE97B45A4DB8}" dt="2020-02-10T01:11:12.548" v="22" actId="26606"/>
          <ac:spMkLst>
            <pc:docMk/>
            <pc:sldMk cId="3239843526" sldId="260"/>
            <ac:spMk id="51" creationId="{1E1665A6-74DB-4F44-A6EF-F01205E8718B}"/>
          </ac:spMkLst>
        </pc:spChg>
        <pc:graphicFrameChg chg="mod modGraphic">
          <ac:chgData name="Okubo Kouta" userId="75e504aaf93e7793" providerId="LiveId" clId="{A04F515A-E429-4743-998B-FE97B45A4DB8}" dt="2020-02-10T01:13:24.412" v="47" actId="255"/>
          <ac:graphicFrameMkLst>
            <pc:docMk/>
            <pc:sldMk cId="3239843526" sldId="260"/>
            <ac:graphicFrameMk id="39" creationId="{C8032330-5E28-472B-897C-753A122A624B}"/>
          </ac:graphicFrameMkLst>
        </pc:graphicFrameChg>
      </pc:sldChg>
      <pc:sldChg chg="modSp">
        <pc:chgData name="Okubo Kouta" userId="75e504aaf93e7793" providerId="LiveId" clId="{A04F515A-E429-4743-998B-FE97B45A4DB8}" dt="2020-02-10T01:08:04.070" v="4"/>
        <pc:sldMkLst>
          <pc:docMk/>
          <pc:sldMk cId="2937023134" sldId="262"/>
        </pc:sldMkLst>
        <pc:graphicFrameChg chg="mod">
          <ac:chgData name="Okubo Kouta" userId="75e504aaf93e7793" providerId="LiveId" clId="{A04F515A-E429-4743-998B-FE97B45A4DB8}" dt="2020-02-10T01:08:04.070" v="4"/>
          <ac:graphicFrameMkLst>
            <pc:docMk/>
            <pc:sldMk cId="2937023134" sldId="262"/>
            <ac:graphicFrameMk id="19" creationId="{D6824398-002C-4E81-AF89-C22D7ECAA0D6}"/>
          </ac:graphicFrameMkLst>
        </pc:graphicFrameChg>
      </pc:sldChg>
    </pc:docChg>
  </pc:docChgLst>
  <pc:docChgLst>
    <pc:chgData name="唐澤 克幸" userId="c2a8d3cb8c3bb105" providerId="Windows Live" clId="Web-{DCCB4F06-70AC-40F7-BFAB-063F713866AC}"/>
    <pc:docChg chg="modSld">
      <pc:chgData name="唐澤 克幸" userId="c2a8d3cb8c3bb105" providerId="Windows Live" clId="Web-{DCCB4F06-70AC-40F7-BFAB-063F713866AC}" dt="2020-02-12T22:29:27.897" v="15" actId="1076"/>
      <pc:docMkLst>
        <pc:docMk/>
      </pc:docMkLst>
      <pc:sldChg chg="modSp">
        <pc:chgData name="唐澤 克幸" userId="c2a8d3cb8c3bb105" providerId="Windows Live" clId="Web-{DCCB4F06-70AC-40F7-BFAB-063F713866AC}" dt="2020-02-12T22:26:24.866" v="4" actId="20577"/>
        <pc:sldMkLst>
          <pc:docMk/>
          <pc:sldMk cId="2702388284" sldId="258"/>
        </pc:sldMkLst>
        <pc:graphicFrameChg chg="modGraphic">
          <ac:chgData name="唐澤 克幸" userId="c2a8d3cb8c3bb105" providerId="Windows Live" clId="Web-{DCCB4F06-70AC-40F7-BFAB-063F713866AC}" dt="2020-02-12T22:26:24.866" v="4" actId="20577"/>
          <ac:graphicFrameMkLst>
            <pc:docMk/>
            <pc:sldMk cId="2702388284" sldId="258"/>
            <ac:graphicFrameMk id="9" creationId="{1443C76E-E2AA-44AC-B4E2-637589E12B14}"/>
          </ac:graphicFrameMkLst>
        </pc:graphicFrameChg>
      </pc:sldChg>
      <pc:sldChg chg="modSp">
        <pc:chgData name="唐澤 克幸" userId="c2a8d3cb8c3bb105" providerId="Windows Live" clId="Web-{DCCB4F06-70AC-40F7-BFAB-063F713866AC}" dt="2020-02-12T22:26:50.256" v="5" actId="1076"/>
        <pc:sldMkLst>
          <pc:docMk/>
          <pc:sldMk cId="78584553" sldId="264"/>
        </pc:sldMkLst>
        <pc:graphicFrameChg chg="mod">
          <ac:chgData name="唐澤 克幸" userId="c2a8d3cb8c3bb105" providerId="Windows Live" clId="Web-{DCCB4F06-70AC-40F7-BFAB-063F713866AC}" dt="2020-02-12T22:26:50.256" v="5" actId="1076"/>
          <ac:graphicFrameMkLst>
            <pc:docMk/>
            <pc:sldMk cId="78584553" sldId="264"/>
            <ac:graphicFrameMk id="9" creationId="{1443C76E-E2AA-44AC-B4E2-637589E12B14}"/>
          </ac:graphicFrameMkLst>
        </pc:graphicFrameChg>
      </pc:sldChg>
      <pc:sldChg chg="addSp delSp modSp">
        <pc:chgData name="唐澤 克幸" userId="c2a8d3cb8c3bb105" providerId="Windows Live" clId="Web-{DCCB4F06-70AC-40F7-BFAB-063F713866AC}" dt="2020-02-12T22:29:27.897" v="15" actId="1076"/>
        <pc:sldMkLst>
          <pc:docMk/>
          <pc:sldMk cId="2835451986" sldId="266"/>
        </pc:sldMkLst>
        <pc:picChg chg="del mod">
          <ac:chgData name="唐澤 克幸" userId="c2a8d3cb8c3bb105" providerId="Windows Live" clId="Web-{DCCB4F06-70AC-40F7-BFAB-063F713866AC}" dt="2020-02-12T22:28:08.725" v="8"/>
          <ac:picMkLst>
            <pc:docMk/>
            <pc:sldMk cId="2835451986" sldId="266"/>
            <ac:picMk id="6" creationId="{AFAC36C0-61AF-4DA8-88B8-7C11B513527D}"/>
          </ac:picMkLst>
        </pc:picChg>
        <pc:picChg chg="add mod">
          <ac:chgData name="唐澤 克幸" userId="c2a8d3cb8c3bb105" providerId="Windows Live" clId="Web-{DCCB4F06-70AC-40F7-BFAB-063F713866AC}" dt="2020-02-12T22:29:27.897" v="15" actId="1076"/>
          <ac:picMkLst>
            <pc:docMk/>
            <pc:sldMk cId="2835451986" sldId="266"/>
            <ac:picMk id="13" creationId="{A4A2DB46-9A2E-4B3E-9023-7540DA9442C9}"/>
          </ac:picMkLst>
        </pc:picChg>
      </pc:sldChg>
    </pc:docChg>
  </pc:docChgLst>
  <pc:docChgLst>
    <pc:chgData name="唐澤 克幸" userId="c2a8d3cb8c3bb105" providerId="Windows Live" clId="Web-{247B1D37-26A6-4691-8B85-BB921393B966}"/>
    <pc:docChg chg="addSld modSld">
      <pc:chgData name="唐澤 克幸" userId="c2a8d3cb8c3bb105" providerId="Windows Live" clId="Web-{247B1D37-26A6-4691-8B85-BB921393B966}" dt="2020-02-13T14:55:26.372" v="1045" actId="20577"/>
      <pc:docMkLst>
        <pc:docMk/>
      </pc:docMkLst>
      <pc:sldChg chg="modSp">
        <pc:chgData name="唐澤 克幸" userId="c2a8d3cb8c3bb105" providerId="Windows Live" clId="Web-{247B1D37-26A6-4691-8B85-BB921393B966}" dt="2020-02-13T14:02:39.390" v="457" actId="20577"/>
        <pc:sldMkLst>
          <pc:docMk/>
          <pc:sldMk cId="2646594718" sldId="256"/>
        </pc:sldMkLst>
        <pc:spChg chg="mod">
          <ac:chgData name="唐澤 克幸" userId="c2a8d3cb8c3bb105" providerId="Windows Live" clId="Web-{247B1D37-26A6-4691-8B85-BB921393B966}" dt="2020-02-13T14:02:39.390" v="457" actId="20577"/>
          <ac:spMkLst>
            <pc:docMk/>
            <pc:sldMk cId="2646594718" sldId="256"/>
            <ac:spMk id="8" creationId="{E6AEBCEB-F069-4A78-B4DA-60153B60C9D7}"/>
          </ac:spMkLst>
        </pc:spChg>
      </pc:sldChg>
      <pc:sldChg chg="modSp">
        <pc:chgData name="唐澤 克幸" userId="c2a8d3cb8c3bb105" providerId="Windows Live" clId="Web-{247B1D37-26A6-4691-8B85-BB921393B966}" dt="2020-02-13T14:02:03.046" v="436" actId="1076"/>
        <pc:sldMkLst>
          <pc:docMk/>
          <pc:sldMk cId="2211858571" sldId="257"/>
        </pc:sldMkLst>
        <pc:graphicFrameChg chg="mod modGraphic">
          <ac:chgData name="唐澤 克幸" userId="c2a8d3cb8c3bb105" providerId="Windows Live" clId="Web-{247B1D37-26A6-4691-8B85-BB921393B966}" dt="2020-02-13T14:02:03.046" v="436" actId="1076"/>
          <ac:graphicFrameMkLst>
            <pc:docMk/>
            <pc:sldMk cId="2211858571" sldId="257"/>
            <ac:graphicFrameMk id="5" creationId="{5E605692-AE6F-4461-80BD-BDD9C4D0E41B}"/>
          </ac:graphicFrameMkLst>
        </pc:graphicFrameChg>
        <pc:picChg chg="mod">
          <ac:chgData name="唐澤 克幸" userId="c2a8d3cb8c3bb105" providerId="Windows Live" clId="Web-{247B1D37-26A6-4691-8B85-BB921393B966}" dt="2020-02-13T14:01:47.092" v="435" actId="14100"/>
          <ac:picMkLst>
            <pc:docMk/>
            <pc:sldMk cId="2211858571" sldId="257"/>
            <ac:picMk id="4" creationId="{964E3E63-C4B6-4986-9CC2-397BD4BEE925}"/>
          </ac:picMkLst>
        </pc:picChg>
      </pc:sldChg>
      <pc:sldChg chg="addSp delSp modSp">
        <pc:chgData name="唐澤 克幸" userId="c2a8d3cb8c3bb105" providerId="Windows Live" clId="Web-{247B1D37-26A6-4691-8B85-BB921393B966}" dt="2020-02-13T14:55:25.435" v="1043" actId="20577"/>
        <pc:sldMkLst>
          <pc:docMk/>
          <pc:sldMk cId="2311506388" sldId="261"/>
        </pc:sldMkLst>
        <pc:spChg chg="add mod">
          <ac:chgData name="唐澤 克幸" userId="c2a8d3cb8c3bb105" providerId="Windows Live" clId="Web-{247B1D37-26A6-4691-8B85-BB921393B966}" dt="2020-02-13T14:55:25.435" v="1043" actId="20577"/>
          <ac:spMkLst>
            <pc:docMk/>
            <pc:sldMk cId="2311506388" sldId="261"/>
            <ac:spMk id="4" creationId="{303B5FE6-0BE8-495C-8721-610673FAAA81}"/>
          </ac:spMkLst>
        </pc:spChg>
        <pc:spChg chg="mod">
          <ac:chgData name="唐澤 克幸" userId="c2a8d3cb8c3bb105" providerId="Windows Live" clId="Web-{247B1D37-26A6-4691-8B85-BB921393B966}" dt="2020-02-13T14:46:59.289" v="680" actId="1076"/>
          <ac:spMkLst>
            <pc:docMk/>
            <pc:sldMk cId="2311506388" sldId="261"/>
            <ac:spMk id="5" creationId="{8B3C2420-5238-4566-9C74-3CA9705EE626}"/>
          </ac:spMkLst>
        </pc:spChg>
        <pc:spChg chg="add del">
          <ac:chgData name="唐澤 克幸" userId="c2a8d3cb8c3bb105" providerId="Windows Live" clId="Web-{247B1D37-26A6-4691-8B85-BB921393B966}" dt="2020-02-13T14:48:05.008" v="683"/>
          <ac:spMkLst>
            <pc:docMk/>
            <pc:sldMk cId="2311506388" sldId="261"/>
            <ac:spMk id="6" creationId="{E51F6A8F-85A7-445F-8308-F5932FDFE45A}"/>
          </ac:spMkLst>
        </pc:spChg>
      </pc:sldChg>
      <pc:sldChg chg="addSp delSp modSp">
        <pc:chgData name="唐澤 克幸" userId="c2a8d3cb8c3bb105" providerId="Windows Live" clId="Web-{247B1D37-26A6-4691-8B85-BB921393B966}" dt="2020-02-13T14:34:13.122" v="578" actId="1076"/>
        <pc:sldMkLst>
          <pc:docMk/>
          <pc:sldMk cId="78584553" sldId="264"/>
        </pc:sldMkLst>
        <pc:spChg chg="del">
          <ac:chgData name="唐澤 克幸" userId="c2a8d3cb8c3bb105" providerId="Windows Live" clId="Web-{247B1D37-26A6-4691-8B85-BB921393B966}" dt="2020-02-13T14:32:12.870" v="564"/>
          <ac:spMkLst>
            <pc:docMk/>
            <pc:sldMk cId="78584553" sldId="264"/>
            <ac:spMk id="2" creationId="{3B3F55F8-9D40-4E21-85E1-D7064770A338}"/>
          </ac:spMkLst>
        </pc:spChg>
        <pc:spChg chg="mod">
          <ac:chgData name="唐澤 克幸" userId="c2a8d3cb8c3bb105" providerId="Windows Live" clId="Web-{247B1D37-26A6-4691-8B85-BB921393B966}" dt="2020-02-13T14:33:04.058" v="571" actId="1076"/>
          <ac:spMkLst>
            <pc:docMk/>
            <pc:sldMk cId="78584553" sldId="264"/>
            <ac:spMk id="12" creationId="{85480BDF-B6F7-4FD8-9661-7161F0442C2F}"/>
          </ac:spMkLst>
        </pc:spChg>
        <pc:spChg chg="mod">
          <ac:chgData name="唐澤 克幸" userId="c2a8d3cb8c3bb105" providerId="Windows Live" clId="Web-{247B1D37-26A6-4691-8B85-BB921393B966}" dt="2020-02-13T14:33:20.699" v="574" actId="1076"/>
          <ac:spMkLst>
            <pc:docMk/>
            <pc:sldMk cId="78584553" sldId="264"/>
            <ac:spMk id="14" creationId="{BCA0932A-C6AD-410B-9A73-ABC4EA304CAE}"/>
          </ac:spMkLst>
        </pc:spChg>
        <pc:spChg chg="add del mod">
          <ac:chgData name="唐澤 克幸" userId="c2a8d3cb8c3bb105" providerId="Windows Live" clId="Web-{247B1D37-26A6-4691-8B85-BB921393B966}" dt="2020-02-13T14:32:16.307" v="565"/>
          <ac:spMkLst>
            <pc:docMk/>
            <pc:sldMk cId="78584553" sldId="264"/>
            <ac:spMk id="24" creationId="{35FD1628-F92F-4671-B257-4F1385D3F8B1}"/>
          </ac:spMkLst>
        </pc:spChg>
        <pc:graphicFrameChg chg="mod">
          <ac:chgData name="唐澤 克幸" userId="c2a8d3cb8c3bb105" providerId="Windows Live" clId="Web-{247B1D37-26A6-4691-8B85-BB921393B966}" dt="2020-02-13T14:32:26.526" v="566" actId="1076"/>
          <ac:graphicFrameMkLst>
            <pc:docMk/>
            <pc:sldMk cId="78584553" sldId="264"/>
            <ac:graphicFrameMk id="9" creationId="{1443C76E-E2AA-44AC-B4E2-637589E12B14}"/>
          </ac:graphicFrameMkLst>
        </pc:graphicFrameChg>
        <pc:picChg chg="mod">
          <ac:chgData name="唐澤 克幸" userId="c2a8d3cb8c3bb105" providerId="Windows Live" clId="Web-{247B1D37-26A6-4691-8B85-BB921393B966}" dt="2020-02-13T14:33:27.652" v="575" actId="1076"/>
          <ac:picMkLst>
            <pc:docMk/>
            <pc:sldMk cId="78584553" sldId="264"/>
            <ac:picMk id="4" creationId="{41DC1C56-D8FD-432B-8E00-54792D2D85CB}"/>
          </ac:picMkLst>
        </pc:picChg>
        <pc:picChg chg="mod">
          <ac:chgData name="唐澤 克幸" userId="c2a8d3cb8c3bb105" providerId="Windows Live" clId="Web-{247B1D37-26A6-4691-8B85-BB921393B966}" dt="2020-02-13T14:33:10.964" v="572" actId="1076"/>
          <ac:picMkLst>
            <pc:docMk/>
            <pc:sldMk cId="78584553" sldId="264"/>
            <ac:picMk id="6" creationId="{E3DA1BD2-FA7F-47C4-B3B9-54306D6DE2D2}"/>
          </ac:picMkLst>
        </pc:picChg>
        <pc:picChg chg="mod">
          <ac:chgData name="唐澤 克幸" userId="c2a8d3cb8c3bb105" providerId="Windows Live" clId="Web-{247B1D37-26A6-4691-8B85-BB921393B966}" dt="2020-02-13T14:32:54.308" v="570" actId="1076"/>
          <ac:picMkLst>
            <pc:docMk/>
            <pc:sldMk cId="78584553" sldId="264"/>
            <ac:picMk id="8" creationId="{09EF0F91-E7D6-4C31-92BE-A4B6E8B5306B}"/>
          </ac:picMkLst>
        </pc:picChg>
        <pc:picChg chg="mod">
          <ac:chgData name="唐澤 克幸" userId="c2a8d3cb8c3bb105" providerId="Windows Live" clId="Web-{247B1D37-26A6-4691-8B85-BB921393B966}" dt="2020-02-13T14:32:40.308" v="567" actId="1076"/>
          <ac:picMkLst>
            <pc:docMk/>
            <pc:sldMk cId="78584553" sldId="264"/>
            <ac:picMk id="11" creationId="{AF2C5D01-5262-42C7-A0B7-2504F08DED70}"/>
          </ac:picMkLst>
        </pc:picChg>
        <pc:picChg chg="mod">
          <ac:chgData name="唐澤 克幸" userId="c2a8d3cb8c3bb105" providerId="Windows Live" clId="Web-{247B1D37-26A6-4691-8B85-BB921393B966}" dt="2020-02-13T14:34:01.841" v="577" actId="1076"/>
          <ac:picMkLst>
            <pc:docMk/>
            <pc:sldMk cId="78584553" sldId="264"/>
            <ac:picMk id="13" creationId="{3C02A3C7-432D-4168-B70A-B3F2CEBE617C}"/>
          </ac:picMkLst>
        </pc:picChg>
        <pc:picChg chg="mod">
          <ac:chgData name="唐澤 克幸" userId="c2a8d3cb8c3bb105" providerId="Windows Live" clId="Web-{247B1D37-26A6-4691-8B85-BB921393B966}" dt="2020-02-13T14:34:13.122" v="578" actId="1076"/>
          <ac:picMkLst>
            <pc:docMk/>
            <pc:sldMk cId="78584553" sldId="264"/>
            <ac:picMk id="17" creationId="{89828368-D6A1-4EAF-ADDB-1EF720EF9395}"/>
          </ac:picMkLst>
        </pc:picChg>
        <pc:picChg chg="mod">
          <ac:chgData name="唐澤 克幸" userId="c2a8d3cb8c3bb105" providerId="Windows Live" clId="Web-{247B1D37-26A6-4691-8B85-BB921393B966}" dt="2020-02-13T14:32:46.075" v="568" actId="1076"/>
          <ac:picMkLst>
            <pc:docMk/>
            <pc:sldMk cId="78584553" sldId="264"/>
            <ac:picMk id="19" creationId="{6A5BB02C-4464-40A3-8534-E0C8D58BC007}"/>
          </ac:picMkLst>
        </pc:picChg>
        <pc:picChg chg="mod">
          <ac:chgData name="唐澤 克幸" userId="c2a8d3cb8c3bb105" providerId="Windows Live" clId="Web-{247B1D37-26A6-4691-8B85-BB921393B966}" dt="2020-02-13T14:33:15.058" v="573" actId="1076"/>
          <ac:picMkLst>
            <pc:docMk/>
            <pc:sldMk cId="78584553" sldId="264"/>
            <ac:picMk id="22" creationId="{25C01D4D-54FB-4633-AE65-4150D8829675}"/>
          </ac:picMkLst>
        </pc:picChg>
      </pc:sldChg>
      <pc:sldChg chg="addSp delSp modSp">
        <pc:chgData name="唐澤 克幸" userId="c2a8d3cb8c3bb105" providerId="Windows Live" clId="Web-{247B1D37-26A6-4691-8B85-BB921393B966}" dt="2020-02-13T14:30:20.963" v="550" actId="1076"/>
        <pc:sldMkLst>
          <pc:docMk/>
          <pc:sldMk cId="3872623937" sldId="265"/>
        </pc:sldMkLst>
        <pc:spChg chg="del">
          <ac:chgData name="唐澤 克幸" userId="c2a8d3cb8c3bb105" providerId="Windows Live" clId="Web-{247B1D37-26A6-4691-8B85-BB921393B966}" dt="2020-02-13T14:28:58.354" v="540"/>
          <ac:spMkLst>
            <pc:docMk/>
            <pc:sldMk cId="3872623937" sldId="265"/>
            <ac:spMk id="2" creationId="{3B3F55F8-9D40-4E21-85E1-D7064770A338}"/>
          </ac:spMkLst>
        </pc:spChg>
        <pc:spChg chg="add del mod">
          <ac:chgData name="唐澤 克幸" userId="c2a8d3cb8c3bb105" providerId="Windows Live" clId="Web-{247B1D37-26A6-4691-8B85-BB921393B966}" dt="2020-02-13T14:29:03.196" v="541"/>
          <ac:spMkLst>
            <pc:docMk/>
            <pc:sldMk cId="3872623937" sldId="265"/>
            <ac:spMk id="28" creationId="{9E99D6EF-2EB6-4ED9-B4AF-CE63BAF1FBF2}"/>
          </ac:spMkLst>
        </pc:spChg>
        <pc:graphicFrameChg chg="mod">
          <ac:chgData name="唐澤 克幸" userId="c2a8d3cb8c3bb105" providerId="Windows Live" clId="Web-{247B1D37-26A6-4691-8B85-BB921393B966}" dt="2020-02-13T14:30:10.338" v="547" actId="1076"/>
          <ac:graphicFrameMkLst>
            <pc:docMk/>
            <pc:sldMk cId="3872623937" sldId="265"/>
            <ac:graphicFrameMk id="4" creationId="{82BBEFB3-E7C9-4AC6-937F-A33410B85280}"/>
          </ac:graphicFrameMkLst>
        </pc:graphicFrameChg>
        <pc:graphicFrameChg chg="mod">
          <ac:chgData name="唐澤 克幸" userId="c2a8d3cb8c3bb105" providerId="Windows Live" clId="Web-{247B1D37-26A6-4691-8B85-BB921393B966}" dt="2020-02-13T14:29:14.587" v="542" actId="1076"/>
          <ac:graphicFrameMkLst>
            <pc:docMk/>
            <pc:sldMk cId="3872623937" sldId="265"/>
            <ac:graphicFrameMk id="9" creationId="{1443C76E-E2AA-44AC-B4E2-637589E12B14}"/>
          </ac:graphicFrameMkLst>
        </pc:graphicFrameChg>
        <pc:picChg chg="mod">
          <ac:chgData name="唐澤 克幸" userId="c2a8d3cb8c3bb105" providerId="Windows Live" clId="Web-{247B1D37-26A6-4691-8B85-BB921393B966}" dt="2020-02-13T14:29:24.478" v="543" actId="1076"/>
          <ac:picMkLst>
            <pc:docMk/>
            <pc:sldMk cId="3872623937" sldId="265"/>
            <ac:picMk id="5" creationId="{B485E506-284E-4BA4-8422-2D158A5FA374}"/>
          </ac:picMkLst>
        </pc:picChg>
        <pc:picChg chg="mod">
          <ac:chgData name="唐澤 克幸" userId="c2a8d3cb8c3bb105" providerId="Windows Live" clId="Web-{247B1D37-26A6-4691-8B85-BB921393B966}" dt="2020-02-13T14:29:49.369" v="545" actId="1076"/>
          <ac:picMkLst>
            <pc:docMk/>
            <pc:sldMk cId="3872623937" sldId="265"/>
            <ac:picMk id="6" creationId="{2D4C9BDF-7647-4A71-A395-EB2217B8D4C3}"/>
          </ac:picMkLst>
        </pc:picChg>
        <pc:picChg chg="mod">
          <ac:chgData name="唐澤 克幸" userId="c2a8d3cb8c3bb105" providerId="Windows Live" clId="Web-{247B1D37-26A6-4691-8B85-BB921393B966}" dt="2020-02-13T14:30:18.197" v="549" actId="1076"/>
          <ac:picMkLst>
            <pc:docMk/>
            <pc:sldMk cId="3872623937" sldId="265"/>
            <ac:picMk id="7" creationId="{5E94390E-DAAA-4320-A1BB-A33EB1254EF2}"/>
          </ac:picMkLst>
        </pc:picChg>
        <pc:picChg chg="mod">
          <ac:chgData name="唐澤 克幸" userId="c2a8d3cb8c3bb105" providerId="Windows Live" clId="Web-{247B1D37-26A6-4691-8B85-BB921393B966}" dt="2020-02-13T14:30:20.963" v="550" actId="1076"/>
          <ac:picMkLst>
            <pc:docMk/>
            <pc:sldMk cId="3872623937" sldId="265"/>
            <ac:picMk id="8" creationId="{CFA8C083-735D-4EF7-8319-FF565185C09C}"/>
          </ac:picMkLst>
        </pc:picChg>
      </pc:sldChg>
      <pc:sldChg chg="addSp delSp modSp">
        <pc:chgData name="唐澤 克幸" userId="c2a8d3cb8c3bb105" providerId="Windows Live" clId="Web-{247B1D37-26A6-4691-8B85-BB921393B966}" dt="2020-02-13T14:31:55.182" v="563" actId="14100"/>
        <pc:sldMkLst>
          <pc:docMk/>
          <pc:sldMk cId="2835451986" sldId="266"/>
        </pc:sldMkLst>
        <pc:spChg chg="del">
          <ac:chgData name="唐澤 克幸" userId="c2a8d3cb8c3bb105" providerId="Windows Live" clId="Web-{247B1D37-26A6-4691-8B85-BB921393B966}" dt="2020-02-13T14:30:39.291" v="551"/>
          <ac:spMkLst>
            <pc:docMk/>
            <pc:sldMk cId="2835451986" sldId="266"/>
            <ac:spMk id="2" creationId="{3B3F55F8-9D40-4E21-85E1-D7064770A338}"/>
          </ac:spMkLst>
        </pc:spChg>
        <pc:spChg chg="add del mod">
          <ac:chgData name="唐澤 克幸" userId="c2a8d3cb8c3bb105" providerId="Windows Live" clId="Web-{247B1D37-26A6-4691-8B85-BB921393B966}" dt="2020-02-13T14:30:43.166" v="552"/>
          <ac:spMkLst>
            <pc:docMk/>
            <pc:sldMk cId="2835451986" sldId="266"/>
            <ac:spMk id="35" creationId="{2A83FA66-46AA-4406-8935-A98FACA11B5D}"/>
          </ac:spMkLst>
        </pc:spChg>
        <pc:graphicFrameChg chg="mod modGraphic">
          <ac:chgData name="唐澤 克幸" userId="c2a8d3cb8c3bb105" providerId="Windows Live" clId="Web-{247B1D37-26A6-4691-8B85-BB921393B966}" dt="2020-02-13T14:31:09.901" v="557" actId="1076"/>
          <ac:graphicFrameMkLst>
            <pc:docMk/>
            <pc:sldMk cId="2835451986" sldId="266"/>
            <ac:graphicFrameMk id="9" creationId="{1443C76E-E2AA-44AC-B4E2-637589E12B14}"/>
          </ac:graphicFrameMkLst>
        </pc:graphicFrameChg>
        <pc:picChg chg="mod">
          <ac:chgData name="唐澤 克幸" userId="c2a8d3cb8c3bb105" providerId="Windows Live" clId="Web-{247B1D37-26A6-4691-8B85-BB921393B966}" dt="2020-02-13T14:31:19.119" v="558" actId="14100"/>
          <ac:picMkLst>
            <pc:docMk/>
            <pc:sldMk cId="2835451986" sldId="266"/>
            <ac:picMk id="4" creationId="{625D61F7-BAE2-40E6-AB7E-D7650F5E2FD8}"/>
          </ac:picMkLst>
        </pc:picChg>
        <pc:picChg chg="mod">
          <ac:chgData name="唐澤 克幸" userId="c2a8d3cb8c3bb105" providerId="Windows Live" clId="Web-{247B1D37-26A6-4691-8B85-BB921393B966}" dt="2020-02-13T14:31:55.182" v="563" actId="14100"/>
          <ac:picMkLst>
            <pc:docMk/>
            <pc:sldMk cId="2835451986" sldId="266"/>
            <ac:picMk id="8" creationId="{A726BFD0-A2CE-4026-BB8C-DA776FA6413B}"/>
          </ac:picMkLst>
        </pc:picChg>
        <pc:picChg chg="mod">
          <ac:chgData name="唐澤 克幸" userId="c2a8d3cb8c3bb105" providerId="Windows Live" clId="Web-{247B1D37-26A6-4691-8B85-BB921393B966}" dt="2020-02-13T14:31:30.120" v="560" actId="1076"/>
          <ac:picMkLst>
            <pc:docMk/>
            <pc:sldMk cId="2835451986" sldId="266"/>
            <ac:picMk id="13" creationId="{A4A2DB46-9A2E-4B3E-9023-7540DA9442C9}"/>
          </ac:picMkLst>
        </pc:picChg>
      </pc:sldChg>
      <pc:sldChg chg="modSp">
        <pc:chgData name="唐澤 克幸" userId="c2a8d3cb8c3bb105" providerId="Windows Live" clId="Web-{247B1D37-26A6-4691-8B85-BB921393B966}" dt="2020-02-13T13:59:38.482" v="417" actId="14100"/>
        <pc:sldMkLst>
          <pc:docMk/>
          <pc:sldMk cId="3858528541" sldId="267"/>
        </pc:sldMkLst>
        <pc:spChg chg="mod">
          <ac:chgData name="唐澤 克幸" userId="c2a8d3cb8c3bb105" providerId="Windows Live" clId="Web-{247B1D37-26A6-4691-8B85-BB921393B966}" dt="2020-02-13T13:59:29.278" v="415" actId="1076"/>
          <ac:spMkLst>
            <pc:docMk/>
            <pc:sldMk cId="3858528541" sldId="267"/>
            <ac:spMk id="2" creationId="{935113B4-A5F2-4307-B973-5820BC8D077B}"/>
          </ac:spMkLst>
        </pc:spChg>
        <pc:graphicFrameChg chg="mod modGraphic">
          <ac:chgData name="唐澤 克幸" userId="c2a8d3cb8c3bb105" providerId="Windows Live" clId="Web-{247B1D37-26A6-4691-8B85-BB921393B966}" dt="2020-02-13T13:59:38.482" v="417" actId="14100"/>
          <ac:graphicFrameMkLst>
            <pc:docMk/>
            <pc:sldMk cId="3858528541" sldId="267"/>
            <ac:graphicFrameMk id="5" creationId="{F107705E-7541-4AC4-9ABF-CC45875850CC}"/>
          </ac:graphicFrameMkLst>
        </pc:graphicFrameChg>
        <pc:picChg chg="mod">
          <ac:chgData name="唐澤 克幸" userId="c2a8d3cb8c3bb105" providerId="Windows Live" clId="Web-{247B1D37-26A6-4691-8B85-BB921393B966}" dt="2020-02-13T13:53:40.291" v="357"/>
          <ac:picMkLst>
            <pc:docMk/>
            <pc:sldMk cId="3858528541" sldId="267"/>
            <ac:picMk id="7" creationId="{B18A0E1B-702B-4D1C-A11B-2578AD9F5CD4}"/>
          </ac:picMkLst>
        </pc:picChg>
      </pc:sldChg>
      <pc:sldChg chg="modSp">
        <pc:chgData name="唐澤 克幸" userId="c2a8d3cb8c3bb105" providerId="Windows Live" clId="Web-{247B1D37-26A6-4691-8B85-BB921393B966}" dt="2020-02-13T13:49:16.632" v="331" actId="20577"/>
        <pc:sldMkLst>
          <pc:docMk/>
          <pc:sldMk cId="440202528" sldId="268"/>
        </pc:sldMkLst>
        <pc:spChg chg="mod">
          <ac:chgData name="唐澤 克幸" userId="c2a8d3cb8c3bb105" providerId="Windows Live" clId="Web-{247B1D37-26A6-4691-8B85-BB921393B966}" dt="2020-02-13T13:49:16.632" v="331" actId="20577"/>
          <ac:spMkLst>
            <pc:docMk/>
            <pc:sldMk cId="440202528" sldId="268"/>
            <ac:spMk id="3" creationId="{3B5D9BBD-544F-4D00-9C60-94CC026C39A0}"/>
          </ac:spMkLst>
        </pc:spChg>
      </pc:sldChg>
      <pc:sldChg chg="modSp">
        <pc:chgData name="唐澤 克幸" userId="c2a8d3cb8c3bb105" providerId="Windows Live" clId="Web-{247B1D37-26A6-4691-8B85-BB921393B966}" dt="2020-02-13T13:54:41.370" v="360" actId="20577"/>
        <pc:sldMkLst>
          <pc:docMk/>
          <pc:sldMk cId="1895550023" sldId="269"/>
        </pc:sldMkLst>
        <pc:spChg chg="mod">
          <ac:chgData name="唐澤 克幸" userId="c2a8d3cb8c3bb105" providerId="Windows Live" clId="Web-{247B1D37-26A6-4691-8B85-BB921393B966}" dt="2020-02-13T13:54:41.370" v="360" actId="20577"/>
          <ac:spMkLst>
            <pc:docMk/>
            <pc:sldMk cId="1895550023" sldId="269"/>
            <ac:spMk id="3" creationId="{3B5D9BBD-544F-4D00-9C60-94CC026C39A0}"/>
          </ac:spMkLst>
        </pc:spChg>
      </pc:sldChg>
      <pc:sldChg chg="delSp modSp new">
        <pc:chgData name="唐澤 克幸" userId="c2a8d3cb8c3bb105" providerId="Windows Live" clId="Web-{247B1D37-26A6-4691-8B85-BB921393B966}" dt="2020-02-13T14:45:44.772" v="671" actId="20577"/>
        <pc:sldMkLst>
          <pc:docMk/>
          <pc:sldMk cId="2801911763" sldId="270"/>
        </pc:sldMkLst>
        <pc:spChg chg="mod">
          <ac:chgData name="唐澤 克幸" userId="c2a8d3cb8c3bb105" providerId="Windows Live" clId="Web-{247B1D37-26A6-4691-8B85-BB921393B966}" dt="2020-02-13T14:45:44.772" v="671" actId="20577"/>
          <ac:spMkLst>
            <pc:docMk/>
            <pc:sldMk cId="2801911763" sldId="270"/>
            <ac:spMk id="2" creationId="{3C200D93-5583-4A76-B4C2-3F7EEF78AE78}"/>
          </ac:spMkLst>
        </pc:spChg>
        <pc:spChg chg="del">
          <ac:chgData name="唐澤 克幸" userId="c2a8d3cb8c3bb105" providerId="Windows Live" clId="Web-{247B1D37-26A6-4691-8B85-BB921393B966}" dt="2020-02-13T14:03:25.140" v="489"/>
          <ac:spMkLst>
            <pc:docMk/>
            <pc:sldMk cId="2801911763" sldId="270"/>
            <ac:spMk id="3" creationId="{A8901EE7-9181-4BD1-9312-C23797E9E250}"/>
          </ac:spMkLst>
        </pc:spChg>
      </pc:sldChg>
    </pc:docChg>
  </pc:docChgLst>
  <pc:docChgLst>
    <pc:chgData name="Okubo Kouta" userId="75e504aaf93e7793" providerId="LiveId" clId="{06B73378-05F0-4F47-8A3B-16F35B51B293}"/>
    <pc:docChg chg="undo custSel mod addSld delSld modSld sldOrd">
      <pc:chgData name="Okubo Kouta" userId="75e504aaf93e7793" providerId="LiveId" clId="{06B73378-05F0-4F47-8A3B-16F35B51B293}" dt="2020-02-13T15:07:37.819" v="4461" actId="255"/>
      <pc:docMkLst>
        <pc:docMk/>
      </pc:docMkLst>
      <pc:sldChg chg="addSp modSp mod setBg">
        <pc:chgData name="Okubo Kouta" userId="75e504aaf93e7793" providerId="LiveId" clId="{06B73378-05F0-4F47-8A3B-16F35B51B293}" dt="2020-02-12T15:32:14.691" v="2522" actId="1076"/>
        <pc:sldMkLst>
          <pc:docMk/>
          <pc:sldMk cId="2646594718" sldId="256"/>
        </pc:sldMkLst>
        <pc:spChg chg="mod">
          <ac:chgData name="Okubo Kouta" userId="75e504aaf93e7793" providerId="LiveId" clId="{06B73378-05F0-4F47-8A3B-16F35B51B293}" dt="2020-02-12T15:32:14.691" v="2522" actId="1076"/>
          <ac:spMkLst>
            <pc:docMk/>
            <pc:sldMk cId="2646594718" sldId="256"/>
            <ac:spMk id="2" creationId="{2D8C4B73-4056-45E6-B870-69B335C4B98D}"/>
          </ac:spMkLst>
        </pc:spChg>
        <pc:spChg chg="mod">
          <ac:chgData name="Okubo Kouta" userId="75e504aaf93e7793" providerId="LiveId" clId="{06B73378-05F0-4F47-8A3B-16F35B51B293}" dt="2020-02-12T15:32:09.232" v="2521" actId="1076"/>
          <ac:spMkLst>
            <pc:docMk/>
            <pc:sldMk cId="2646594718" sldId="256"/>
            <ac:spMk id="8" creationId="{E6AEBCEB-F069-4A78-B4DA-60153B60C9D7}"/>
          </ac:spMkLst>
        </pc:spChg>
        <pc:spChg chg="add">
          <ac:chgData name="Okubo Kouta" userId="75e504aaf93e7793" providerId="LiveId" clId="{06B73378-05F0-4F47-8A3B-16F35B51B293}" dt="2020-02-10T00:54:12.301" v="746" actId="26606"/>
          <ac:spMkLst>
            <pc:docMk/>
            <pc:sldMk cId="2646594718" sldId="256"/>
            <ac:spMk id="9" creationId="{CB73C468-D875-4A8E-A540-E43BF8232DD4}"/>
          </ac:spMkLst>
        </pc:spChg>
        <pc:spChg chg="add">
          <ac:chgData name="Okubo Kouta" userId="75e504aaf93e7793" providerId="LiveId" clId="{06B73378-05F0-4F47-8A3B-16F35B51B293}" dt="2020-02-10T00:54:12.301" v="746" actId="26606"/>
          <ac:spMkLst>
            <pc:docMk/>
            <pc:sldMk cId="2646594718" sldId="256"/>
            <ac:spMk id="11" creationId="{B4734F2F-19FC-4D35-9BDE-5CEAD57D9B55}"/>
          </ac:spMkLst>
        </pc:spChg>
        <pc:spChg chg="add">
          <ac:chgData name="Okubo Kouta" userId="75e504aaf93e7793" providerId="LiveId" clId="{06B73378-05F0-4F47-8A3B-16F35B51B293}" dt="2020-02-10T00:54:12.301" v="746" actId="26606"/>
          <ac:spMkLst>
            <pc:docMk/>
            <pc:sldMk cId="2646594718" sldId="256"/>
            <ac:spMk id="13" creationId="{D97A8A26-FD96-4968-A34A-727382AC7E46}"/>
          </ac:spMkLst>
        </pc:spChg>
        <pc:picChg chg="add mod">
          <ac:chgData name="Okubo Kouta" userId="75e504aaf93e7793" providerId="LiveId" clId="{06B73378-05F0-4F47-8A3B-16F35B51B293}" dt="2020-02-10T00:54:56.473" v="748" actId="207"/>
          <ac:picMkLst>
            <pc:docMk/>
            <pc:sldMk cId="2646594718" sldId="256"/>
            <ac:picMk id="6" creationId="{F2F8B9AB-A656-432D-864A-1D2D85034994}"/>
          </ac:picMkLst>
        </pc:picChg>
      </pc:sldChg>
      <pc:sldChg chg="addSp delSp modSp delDesignElem">
        <pc:chgData name="Okubo Kouta" userId="75e504aaf93e7793" providerId="LiveId" clId="{06B73378-05F0-4F47-8A3B-16F35B51B293}" dt="2020-02-12T16:35:54.550" v="3258"/>
        <pc:sldMkLst>
          <pc:docMk/>
          <pc:sldMk cId="2211858571" sldId="257"/>
        </pc:sldMkLst>
        <pc:spChg chg="mod">
          <ac:chgData name="Okubo Kouta" userId="75e504aaf93e7793" providerId="LiveId" clId="{06B73378-05F0-4F47-8A3B-16F35B51B293}" dt="2020-02-10T01:03:58.377" v="875" actId="1076"/>
          <ac:spMkLst>
            <pc:docMk/>
            <pc:sldMk cId="2211858571" sldId="257"/>
            <ac:spMk id="2" creationId="{4B3B4608-C5B5-4D49-8B7C-E73F4D371BA8}"/>
          </ac:spMkLst>
        </pc:spChg>
        <pc:spChg chg="del mod">
          <ac:chgData name="Okubo Kouta" userId="75e504aaf93e7793" providerId="LiveId" clId="{06B73378-05F0-4F47-8A3B-16F35B51B293}" dt="2020-02-12T15:31:09.025" v="2519" actId="12084"/>
          <ac:spMkLst>
            <pc:docMk/>
            <pc:sldMk cId="2211858571" sldId="257"/>
            <ac:spMk id="3" creationId="{CEDB74CD-F643-4A8C-9F9F-13B31CD34783}"/>
          </ac:spMkLst>
        </pc:spChg>
        <pc:spChg chg="del">
          <ac:chgData name="Okubo Kouta" userId="75e504aaf93e7793" providerId="LiveId" clId="{06B73378-05F0-4F47-8A3B-16F35B51B293}" dt="2020-02-10T00:31:45.151" v="481"/>
          <ac:spMkLst>
            <pc:docMk/>
            <pc:sldMk cId="2211858571" sldId="257"/>
            <ac:spMk id="11" creationId="{BEC9E7FA-3295-45ED-8253-D23F9E44E1DA}"/>
          </ac:spMkLst>
        </pc:spChg>
        <pc:graphicFrameChg chg="add mod">
          <ac:chgData name="Okubo Kouta" userId="75e504aaf93e7793" providerId="LiveId" clId="{06B73378-05F0-4F47-8A3B-16F35B51B293}" dt="2020-02-12T16:35:54.550" v="3258"/>
          <ac:graphicFrameMkLst>
            <pc:docMk/>
            <pc:sldMk cId="2211858571" sldId="257"/>
            <ac:graphicFrameMk id="5" creationId="{5E605692-AE6F-4461-80BD-BDD9C4D0E41B}"/>
          </ac:graphicFrameMkLst>
        </pc:graphicFrameChg>
        <pc:picChg chg="mod">
          <ac:chgData name="Okubo Kouta" userId="75e504aaf93e7793" providerId="LiveId" clId="{06B73378-05F0-4F47-8A3B-16F35B51B293}" dt="2020-02-12T16:29:42.776" v="3096" actId="14100"/>
          <ac:picMkLst>
            <pc:docMk/>
            <pc:sldMk cId="2211858571" sldId="257"/>
            <ac:picMk id="4" creationId="{964E3E63-C4B6-4986-9CC2-397BD4BEE925}"/>
          </ac:picMkLst>
        </pc:picChg>
      </pc:sldChg>
      <pc:sldChg chg="addSp delSp modSp mod setBg delDesignElem">
        <pc:chgData name="Okubo Kouta" userId="75e504aaf93e7793" providerId="LiveId" clId="{06B73378-05F0-4F47-8A3B-16F35B51B293}" dt="2020-02-12T16:38:57.466" v="3310"/>
        <pc:sldMkLst>
          <pc:docMk/>
          <pc:sldMk cId="2702388284" sldId="258"/>
        </pc:sldMkLst>
        <pc:spChg chg="mod">
          <ac:chgData name="Okubo Kouta" userId="75e504aaf93e7793" providerId="LiveId" clId="{06B73378-05F0-4F47-8A3B-16F35B51B293}" dt="2020-02-10T01:13:33.905" v="894" actId="1076"/>
          <ac:spMkLst>
            <pc:docMk/>
            <pc:sldMk cId="2702388284" sldId="258"/>
            <ac:spMk id="2" creationId="{3B3F55F8-9D40-4E21-85E1-D7064770A338}"/>
          </ac:spMkLst>
        </pc:spChg>
        <pc:spChg chg="add del mod">
          <ac:chgData name="Okubo Kouta" userId="75e504aaf93e7793" providerId="LiveId" clId="{06B73378-05F0-4F47-8A3B-16F35B51B293}" dt="2020-02-10T00:58:01.232" v="811" actId="26606"/>
          <ac:spMkLst>
            <pc:docMk/>
            <pc:sldMk cId="2702388284" sldId="258"/>
            <ac:spMk id="3" creationId="{21FDD8E5-0634-4E0B-BB91-5DEC1A33E8C4}"/>
          </ac:spMkLst>
        </pc:spChg>
        <pc:spChg chg="add del">
          <ac:chgData name="Okubo Kouta" userId="75e504aaf93e7793" providerId="LiveId" clId="{06B73378-05F0-4F47-8A3B-16F35B51B293}" dt="2020-02-10T00:56:25.414" v="768"/>
          <ac:spMkLst>
            <pc:docMk/>
            <pc:sldMk cId="2702388284" sldId="258"/>
            <ac:spMk id="6" creationId="{891F40E4-8A76-44CF-91EC-907367352626}"/>
          </ac:spMkLst>
        </pc:spChg>
        <pc:spChg chg="add del">
          <ac:chgData name="Okubo Kouta" userId="75e504aaf93e7793" providerId="LiveId" clId="{06B73378-05F0-4F47-8A3B-16F35B51B293}" dt="2020-02-10T00:56:25.414" v="768"/>
          <ac:spMkLst>
            <pc:docMk/>
            <pc:sldMk cId="2702388284" sldId="258"/>
            <ac:spMk id="7" creationId="{72171013-D973-4187-9CF2-EE098EEF8194}"/>
          </ac:spMkLst>
        </pc:spChg>
        <pc:spChg chg="add del">
          <ac:chgData name="Okubo Kouta" userId="75e504aaf93e7793" providerId="LiveId" clId="{06B73378-05F0-4F47-8A3B-16F35B51B293}" dt="2020-02-10T00:56:25.414" v="768"/>
          <ac:spMkLst>
            <pc:docMk/>
            <pc:sldMk cId="2702388284" sldId="258"/>
            <ac:spMk id="8" creationId="{32812C54-7AEF-4ABB-826E-221F51CB0F30}"/>
          </ac:spMkLst>
        </pc:spChg>
        <pc:spChg chg="add del">
          <ac:chgData name="Okubo Kouta" userId="75e504aaf93e7793" providerId="LiveId" clId="{06B73378-05F0-4F47-8A3B-16F35B51B293}" dt="2020-02-10T00:37:14.189" v="529" actId="26606"/>
          <ac:spMkLst>
            <pc:docMk/>
            <pc:sldMk cId="2702388284" sldId="258"/>
            <ac:spMk id="10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7:24.618" v="533" actId="26606"/>
          <ac:spMkLst>
            <pc:docMk/>
            <pc:sldMk cId="2702388284" sldId="258"/>
            <ac:spMk id="14" creationId="{30BC9609-A8AF-411F-A9E0-C3B93C8945CA}"/>
          </ac:spMkLst>
        </pc:spChg>
        <pc:graphicFrameChg chg="add del">
          <ac:chgData name="Okubo Kouta" userId="75e504aaf93e7793" providerId="LiveId" clId="{06B73378-05F0-4F47-8A3B-16F35B51B293}" dt="2020-02-10T00:37:14.189" v="529" actId="26606"/>
          <ac:graphicFrameMkLst>
            <pc:docMk/>
            <pc:sldMk cId="2702388284" sldId="258"/>
            <ac:graphicFrameMk id="5" creationId="{9485ED81-B3C1-4A48-B30C-86CFA1477EA8}"/>
          </ac:graphicFrameMkLst>
        </pc:graphicFrameChg>
        <pc:graphicFrameChg chg="add mod">
          <ac:chgData name="Okubo Kouta" userId="75e504aaf93e7793" providerId="LiveId" clId="{06B73378-05F0-4F47-8A3B-16F35B51B293}" dt="2020-02-12T16:38:57.466" v="3310"/>
          <ac:graphicFrameMkLst>
            <pc:docMk/>
            <pc:sldMk cId="2702388284" sldId="258"/>
            <ac:graphicFrameMk id="9" creationId="{1443C76E-E2AA-44AC-B4E2-637589E12B14}"/>
          </ac:graphicFrameMkLst>
        </pc:graphicFrameChg>
        <pc:graphicFrameChg chg="add del">
          <ac:chgData name="Okubo Kouta" userId="75e504aaf93e7793" providerId="LiveId" clId="{06B73378-05F0-4F47-8A3B-16F35B51B293}" dt="2020-02-10T00:37:17.342" v="531" actId="26606"/>
          <ac:graphicFrameMkLst>
            <pc:docMk/>
            <pc:sldMk cId="2702388284" sldId="258"/>
            <ac:graphicFrameMk id="12" creationId="{A650A3B5-F1A7-4643-AE94-7521661C7DA0}"/>
          </ac:graphicFrameMkLst>
        </pc:graphicFrameChg>
        <pc:graphicFrameChg chg="add del">
          <ac:chgData name="Okubo Kouta" userId="75e504aaf93e7793" providerId="LiveId" clId="{06B73378-05F0-4F47-8A3B-16F35B51B293}" dt="2020-02-10T00:37:24.618" v="533" actId="26606"/>
          <ac:graphicFrameMkLst>
            <pc:docMk/>
            <pc:sldMk cId="2702388284" sldId="258"/>
            <ac:graphicFrameMk id="15" creationId="{5D95822A-92B3-4E27-8DDE-0970B04AC1FC}"/>
          </ac:graphicFrameMkLst>
        </pc:graphicFrameChg>
      </pc:sldChg>
      <pc:sldChg chg="addSp delSp modSp mod setBg">
        <pc:chgData name="Okubo Kouta" userId="75e504aaf93e7793" providerId="LiveId" clId="{06B73378-05F0-4F47-8A3B-16F35B51B293}" dt="2020-02-12T16:35:24.366" v="3249" actId="20577"/>
        <pc:sldMkLst>
          <pc:docMk/>
          <pc:sldMk cId="3950318198" sldId="259"/>
        </pc:sldMkLst>
        <pc:spChg chg="mod">
          <ac:chgData name="Okubo Kouta" userId="75e504aaf93e7793" providerId="LiveId" clId="{06B73378-05F0-4F47-8A3B-16F35B51B293}" dt="2020-02-12T16:34:18.591" v="3243" actId="1076"/>
          <ac:spMkLst>
            <pc:docMk/>
            <pc:sldMk cId="3950318198" sldId="259"/>
            <ac:spMk id="2" creationId="{F06C67D2-B6B6-48EB-8A7C-EAFE2A46E99D}"/>
          </ac:spMkLst>
        </pc:spChg>
        <pc:spChg chg="add del mod">
          <ac:chgData name="Okubo Kouta" userId="75e504aaf93e7793" providerId="LiveId" clId="{06B73378-05F0-4F47-8A3B-16F35B51B293}" dt="2020-02-10T00:42:07.993" v="652" actId="26606"/>
          <ac:spMkLst>
            <pc:docMk/>
            <pc:sldMk cId="3950318198" sldId="259"/>
            <ac:spMk id="3" creationId="{AE925825-2AC9-412D-892A-E2A806F482E8}"/>
          </ac:spMkLst>
        </pc:spChg>
        <pc:spChg chg="add del">
          <ac:chgData name="Okubo Kouta" userId="75e504aaf93e7793" providerId="LiveId" clId="{06B73378-05F0-4F47-8A3B-16F35B51B293}" dt="2020-02-10T00:36:26.496" v="515" actId="26606"/>
          <ac:spMkLst>
            <pc:docMk/>
            <pc:sldMk cId="3950318198" sldId="259"/>
            <ac:spMk id="6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6:29.658" v="517" actId="26606"/>
          <ac:spMkLst>
            <pc:docMk/>
            <pc:sldMk cId="3950318198" sldId="259"/>
            <ac:spMk id="8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5:19.263" v="509" actId="26606"/>
          <ac:spMkLst>
            <pc:docMk/>
            <pc:sldMk cId="3950318198" sldId="259"/>
            <ac:spMk id="10" creationId="{A93D97C6-63EF-4CA6-B01D-25E2772DC9EF}"/>
          </ac:spMkLst>
        </pc:spChg>
        <pc:spChg chg="add del">
          <ac:chgData name="Okubo Kouta" userId="75e504aaf93e7793" providerId="LiveId" clId="{06B73378-05F0-4F47-8A3B-16F35B51B293}" dt="2020-02-10T00:36:30.486" v="519" actId="26606"/>
          <ac:spMkLst>
            <pc:docMk/>
            <pc:sldMk cId="3950318198" sldId="259"/>
            <ac:spMk id="11" creationId="{A93D97C6-63EF-4CA6-B01D-25E2772DC9EF}"/>
          </ac:spMkLst>
        </pc:spChg>
        <pc:spChg chg="add del">
          <ac:chgData name="Okubo Kouta" userId="75e504aaf93e7793" providerId="LiveId" clId="{06B73378-05F0-4F47-8A3B-16F35B51B293}" dt="2020-02-10T00:35:19.263" v="509" actId="26606"/>
          <ac:spMkLst>
            <pc:docMk/>
            <pc:sldMk cId="3950318198" sldId="259"/>
            <ac:spMk id="12" creationId="{5DA4A40B-EDCE-42FC-B189-AEFB4F82E818}"/>
          </ac:spMkLst>
        </pc:spChg>
        <pc:spChg chg="add del">
          <ac:chgData name="Okubo Kouta" userId="75e504aaf93e7793" providerId="LiveId" clId="{06B73378-05F0-4F47-8A3B-16F35B51B293}" dt="2020-02-10T00:36:30.486" v="519" actId="26606"/>
          <ac:spMkLst>
            <pc:docMk/>
            <pc:sldMk cId="3950318198" sldId="259"/>
            <ac:spMk id="14" creationId="{5DA4A40B-EDCE-42FC-B189-AEFB4F82E818}"/>
          </ac:spMkLst>
        </pc:spChg>
        <pc:spChg chg="add del">
          <ac:chgData name="Okubo Kouta" userId="75e504aaf93e7793" providerId="LiveId" clId="{06B73378-05F0-4F47-8A3B-16F35B51B293}" dt="2020-02-10T00:36:30.486" v="519" actId="26606"/>
          <ac:spMkLst>
            <pc:docMk/>
            <pc:sldMk cId="3950318198" sldId="259"/>
            <ac:spMk id="15" creationId="{AE925825-2AC9-412D-892A-E2A806F482E8}"/>
          </ac:spMkLst>
        </pc:spChg>
        <pc:spChg chg="add del">
          <ac:chgData name="Okubo Kouta" userId="75e504aaf93e7793" providerId="LiveId" clId="{06B73378-05F0-4F47-8A3B-16F35B51B293}" dt="2020-02-10T00:38:31.665" v="542" actId="26606"/>
          <ac:spMkLst>
            <pc:docMk/>
            <pc:sldMk cId="3950318198" sldId="259"/>
            <ac:spMk id="16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6:32.143" v="521" actId="26606"/>
          <ac:spMkLst>
            <pc:docMk/>
            <pc:sldMk cId="3950318198" sldId="259"/>
            <ac:spMk id="17" creationId="{32812C54-7AEF-4ABB-826E-221F51CB0F30}"/>
          </ac:spMkLst>
        </pc:spChg>
        <pc:spChg chg="add del">
          <ac:chgData name="Okubo Kouta" userId="75e504aaf93e7793" providerId="LiveId" clId="{06B73378-05F0-4F47-8A3B-16F35B51B293}" dt="2020-02-10T00:36:32.143" v="521" actId="26606"/>
          <ac:spMkLst>
            <pc:docMk/>
            <pc:sldMk cId="3950318198" sldId="259"/>
            <ac:spMk id="18" creationId="{891F40E4-8A76-44CF-91EC-907367352626}"/>
          </ac:spMkLst>
        </pc:spChg>
        <pc:spChg chg="add del">
          <ac:chgData name="Okubo Kouta" userId="75e504aaf93e7793" providerId="LiveId" clId="{06B73378-05F0-4F47-8A3B-16F35B51B293}" dt="2020-02-10T00:36:32.143" v="521" actId="26606"/>
          <ac:spMkLst>
            <pc:docMk/>
            <pc:sldMk cId="3950318198" sldId="259"/>
            <ac:spMk id="19" creationId="{72171013-D973-4187-9CF2-EE098EEF8194}"/>
          </ac:spMkLst>
        </pc:spChg>
        <pc:spChg chg="add del">
          <ac:chgData name="Okubo Kouta" userId="75e504aaf93e7793" providerId="LiveId" clId="{06B73378-05F0-4F47-8A3B-16F35B51B293}" dt="2020-02-10T00:36:32.143" v="521" actId="26606"/>
          <ac:spMkLst>
            <pc:docMk/>
            <pc:sldMk cId="3950318198" sldId="259"/>
            <ac:spMk id="20" creationId="{AE925825-2AC9-412D-892A-E2A806F482E8}"/>
          </ac:spMkLst>
        </pc:spChg>
        <pc:spChg chg="add del">
          <ac:chgData name="Okubo Kouta" userId="75e504aaf93e7793" providerId="LiveId" clId="{06B73378-05F0-4F47-8A3B-16F35B51B293}" dt="2020-02-10T00:36:36.470" v="523" actId="26606"/>
          <ac:spMkLst>
            <pc:docMk/>
            <pc:sldMk cId="3950318198" sldId="259"/>
            <ac:spMk id="22" creationId="{A93D97C6-63EF-4CA6-B01D-25E2772DC9EF}"/>
          </ac:spMkLst>
        </pc:spChg>
        <pc:spChg chg="add del">
          <ac:chgData name="Okubo Kouta" userId="75e504aaf93e7793" providerId="LiveId" clId="{06B73378-05F0-4F47-8A3B-16F35B51B293}" dt="2020-02-10T00:36:36.470" v="523" actId="26606"/>
          <ac:spMkLst>
            <pc:docMk/>
            <pc:sldMk cId="3950318198" sldId="259"/>
            <ac:spMk id="24" creationId="{5DA4A40B-EDCE-42FC-B189-AEFB4F82E818}"/>
          </ac:spMkLst>
        </pc:spChg>
        <pc:spChg chg="add del">
          <ac:chgData name="Okubo Kouta" userId="75e504aaf93e7793" providerId="LiveId" clId="{06B73378-05F0-4F47-8A3B-16F35B51B293}" dt="2020-02-10T00:36:36.470" v="523" actId="26606"/>
          <ac:spMkLst>
            <pc:docMk/>
            <pc:sldMk cId="3950318198" sldId="259"/>
            <ac:spMk id="25" creationId="{AE925825-2AC9-412D-892A-E2A806F482E8}"/>
          </ac:spMkLst>
        </pc:spChg>
        <pc:spChg chg="add del">
          <ac:chgData name="Okubo Kouta" userId="75e504aaf93e7793" providerId="LiveId" clId="{06B73378-05F0-4F47-8A3B-16F35B51B293}" dt="2020-02-10T00:38:32.728" v="544" actId="26606"/>
          <ac:spMkLst>
            <pc:docMk/>
            <pc:sldMk cId="3950318198" sldId="259"/>
            <ac:spMk id="26" creationId="{3362DFFC-4DCC-48EE-B781-94D04B95F1E8}"/>
          </ac:spMkLst>
        </pc:spChg>
        <pc:spChg chg="add del">
          <ac:chgData name="Okubo Kouta" userId="75e504aaf93e7793" providerId="LiveId" clId="{06B73378-05F0-4F47-8A3B-16F35B51B293}" dt="2020-02-10T00:38:32.728" v="544" actId="26606"/>
          <ac:spMkLst>
            <pc:docMk/>
            <pc:sldMk cId="3950318198" sldId="259"/>
            <ac:spMk id="27" creationId="{18B8B265-E68C-4B64-9238-781F0102C57B}"/>
          </ac:spMkLst>
        </pc:spChg>
        <pc:spChg chg="add del">
          <ac:chgData name="Okubo Kouta" userId="75e504aaf93e7793" providerId="LiveId" clId="{06B73378-05F0-4F47-8A3B-16F35B51B293}" dt="2020-02-10T00:38:32.728" v="544" actId="26606"/>
          <ac:spMkLst>
            <pc:docMk/>
            <pc:sldMk cId="3950318198" sldId="259"/>
            <ac:spMk id="28" creationId="{AE925825-2AC9-412D-892A-E2A806F482E8}"/>
          </ac:spMkLst>
        </pc:spChg>
        <pc:spChg chg="add del">
          <ac:chgData name="Okubo Kouta" userId="75e504aaf93e7793" providerId="LiveId" clId="{06B73378-05F0-4F47-8A3B-16F35B51B293}" dt="2020-02-10T00:41:37.631" v="637" actId="26606"/>
          <ac:spMkLst>
            <pc:docMk/>
            <pc:sldMk cId="3950318198" sldId="259"/>
            <ac:spMk id="29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8:33.441" v="546" actId="26606"/>
          <ac:spMkLst>
            <pc:docMk/>
            <pc:sldMk cId="3950318198" sldId="259"/>
            <ac:spMk id="30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8:35.006" v="548" actId="26606"/>
          <ac:spMkLst>
            <pc:docMk/>
            <pc:sldMk cId="3950318198" sldId="259"/>
            <ac:spMk id="33" creationId="{32812C54-7AEF-4ABB-826E-221F51CB0F30}"/>
          </ac:spMkLst>
        </pc:spChg>
        <pc:spChg chg="add del">
          <ac:chgData name="Okubo Kouta" userId="75e504aaf93e7793" providerId="LiveId" clId="{06B73378-05F0-4F47-8A3B-16F35B51B293}" dt="2020-02-10T00:38:35.006" v="548" actId="26606"/>
          <ac:spMkLst>
            <pc:docMk/>
            <pc:sldMk cId="3950318198" sldId="259"/>
            <ac:spMk id="34" creationId="{891F40E4-8A76-44CF-91EC-907367352626}"/>
          </ac:spMkLst>
        </pc:spChg>
        <pc:spChg chg="add del">
          <ac:chgData name="Okubo Kouta" userId="75e504aaf93e7793" providerId="LiveId" clId="{06B73378-05F0-4F47-8A3B-16F35B51B293}" dt="2020-02-10T00:38:35.006" v="548" actId="26606"/>
          <ac:spMkLst>
            <pc:docMk/>
            <pc:sldMk cId="3950318198" sldId="259"/>
            <ac:spMk id="35" creationId="{72171013-D973-4187-9CF2-EE098EEF8194}"/>
          </ac:spMkLst>
        </pc:spChg>
        <pc:spChg chg="add del">
          <ac:chgData name="Okubo Kouta" userId="75e504aaf93e7793" providerId="LiveId" clId="{06B73378-05F0-4F47-8A3B-16F35B51B293}" dt="2020-02-10T00:38:35.006" v="548" actId="26606"/>
          <ac:spMkLst>
            <pc:docMk/>
            <pc:sldMk cId="3950318198" sldId="259"/>
            <ac:spMk id="36" creationId="{AE925825-2AC9-412D-892A-E2A806F482E8}"/>
          </ac:spMkLst>
        </pc:spChg>
        <pc:spChg chg="add del">
          <ac:chgData name="Okubo Kouta" userId="75e504aaf93e7793" providerId="LiveId" clId="{06B73378-05F0-4F47-8A3B-16F35B51B293}" dt="2020-02-10T00:41:38.897" v="639" actId="26606"/>
          <ac:spMkLst>
            <pc:docMk/>
            <pc:sldMk cId="3950318198" sldId="259"/>
            <ac:spMk id="37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8:35.693" v="550" actId="26606"/>
          <ac:spMkLst>
            <pc:docMk/>
            <pc:sldMk cId="3950318198" sldId="259"/>
            <ac:spMk id="38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8:38.920" v="552" actId="26606"/>
          <ac:spMkLst>
            <pc:docMk/>
            <pc:sldMk cId="3950318198" sldId="259"/>
            <ac:spMk id="41" creationId="{450E2206-E8AA-4BAF-B011-EDB32E45DF9F}"/>
          </ac:spMkLst>
        </pc:spChg>
        <pc:spChg chg="add del">
          <ac:chgData name="Okubo Kouta" userId="75e504aaf93e7793" providerId="LiveId" clId="{06B73378-05F0-4F47-8A3B-16F35B51B293}" dt="2020-02-10T00:38:38.920" v="552" actId="26606"/>
          <ac:spMkLst>
            <pc:docMk/>
            <pc:sldMk cId="3950318198" sldId="259"/>
            <ac:spMk id="42" creationId="{7E0CB0BD-5B6D-409A-BAF7-F97D58CB1EFC}"/>
          </ac:spMkLst>
        </pc:spChg>
        <pc:spChg chg="add del">
          <ac:chgData name="Okubo Kouta" userId="75e504aaf93e7793" providerId="LiveId" clId="{06B73378-05F0-4F47-8A3B-16F35B51B293}" dt="2020-02-10T00:38:38.920" v="552" actId="26606"/>
          <ac:spMkLst>
            <pc:docMk/>
            <pc:sldMk cId="3950318198" sldId="259"/>
            <ac:spMk id="43" creationId="{AE925825-2AC9-412D-892A-E2A806F482E8}"/>
          </ac:spMkLst>
        </pc:spChg>
        <pc:spChg chg="add del">
          <ac:chgData name="Okubo Kouta" userId="75e504aaf93e7793" providerId="LiveId" clId="{06B73378-05F0-4F47-8A3B-16F35B51B293}" dt="2020-02-10T00:41:45.891" v="643" actId="26606"/>
          <ac:spMkLst>
            <pc:docMk/>
            <pc:sldMk cId="3950318198" sldId="259"/>
            <ac:spMk id="46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41:50.105" v="645" actId="26606"/>
          <ac:spMkLst>
            <pc:docMk/>
            <pc:sldMk cId="3950318198" sldId="259"/>
            <ac:spMk id="49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42:04.647" v="649" actId="26606"/>
          <ac:spMkLst>
            <pc:docMk/>
            <pc:sldMk cId="3950318198" sldId="259"/>
            <ac:spMk id="54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42:07.929" v="651" actId="26606"/>
          <ac:spMkLst>
            <pc:docMk/>
            <pc:sldMk cId="3950318198" sldId="259"/>
            <ac:spMk id="57" creationId="{30BC9609-A8AF-411F-A9E0-C3B93C8945CA}"/>
          </ac:spMkLst>
        </pc:spChg>
        <pc:spChg chg="add">
          <ac:chgData name="Okubo Kouta" userId="75e504aaf93e7793" providerId="LiveId" clId="{06B73378-05F0-4F47-8A3B-16F35B51B293}" dt="2020-02-10T00:42:07.993" v="652" actId="26606"/>
          <ac:spMkLst>
            <pc:docMk/>
            <pc:sldMk cId="3950318198" sldId="259"/>
            <ac:spMk id="60" creationId="{30BC9609-A8AF-411F-A9E0-C3B93C8945CA}"/>
          </ac:spMkLst>
        </pc:spChg>
        <pc:graphicFrameChg chg="add del">
          <ac:chgData name="Okubo Kouta" userId="75e504aaf93e7793" providerId="LiveId" clId="{06B73378-05F0-4F47-8A3B-16F35B51B293}" dt="2020-02-10T00:36:26.496" v="515" actId="26606"/>
          <ac:graphicFrameMkLst>
            <pc:docMk/>
            <pc:sldMk cId="3950318198" sldId="259"/>
            <ac:graphicFrameMk id="5" creationId="{CE78B919-56A7-4399-B061-D8038489AA89}"/>
          </ac:graphicFrameMkLst>
        </pc:graphicFrameChg>
        <pc:graphicFrameChg chg="add del">
          <ac:chgData name="Okubo Kouta" userId="75e504aaf93e7793" providerId="LiveId" clId="{06B73378-05F0-4F47-8A3B-16F35B51B293}" dt="2020-02-10T00:36:29.658" v="517" actId="26606"/>
          <ac:graphicFrameMkLst>
            <pc:docMk/>
            <pc:sldMk cId="3950318198" sldId="259"/>
            <ac:graphicFrameMk id="9" creationId="{662B29A1-D4DA-490F-B27F-19DBBCC02365}"/>
          </ac:graphicFrameMkLst>
        </pc:graphicFrameChg>
        <pc:graphicFrameChg chg="add del">
          <ac:chgData name="Okubo Kouta" userId="75e504aaf93e7793" providerId="LiveId" clId="{06B73378-05F0-4F47-8A3B-16F35B51B293}" dt="2020-02-10T00:38:31.665" v="542" actId="26606"/>
          <ac:graphicFrameMkLst>
            <pc:docMk/>
            <pc:sldMk cId="3950318198" sldId="259"/>
            <ac:graphicFrameMk id="21" creationId="{F35350FF-78B9-4B7F-81F5-80CE1C622AE0}"/>
          </ac:graphicFrameMkLst>
        </pc:graphicFrameChg>
        <pc:graphicFrameChg chg="add del">
          <ac:chgData name="Okubo Kouta" userId="75e504aaf93e7793" providerId="LiveId" clId="{06B73378-05F0-4F47-8A3B-16F35B51B293}" dt="2020-02-10T00:38:33.441" v="546" actId="26606"/>
          <ac:graphicFrameMkLst>
            <pc:docMk/>
            <pc:sldMk cId="3950318198" sldId="259"/>
            <ac:graphicFrameMk id="31" creationId="{C1088F3E-A594-40B3-A18C-C3FFEF12DDA7}"/>
          </ac:graphicFrameMkLst>
        </pc:graphicFrameChg>
        <pc:graphicFrameChg chg="add del">
          <ac:chgData name="Okubo Kouta" userId="75e504aaf93e7793" providerId="LiveId" clId="{06B73378-05F0-4F47-8A3B-16F35B51B293}" dt="2020-02-10T00:41:37.631" v="637" actId="26606"/>
          <ac:graphicFrameMkLst>
            <pc:docMk/>
            <pc:sldMk cId="3950318198" sldId="259"/>
            <ac:graphicFrameMk id="32" creationId="{B3BA4321-4D9E-42A8-817E-21F412FC296F}"/>
          </ac:graphicFrameMkLst>
        </pc:graphicFrameChg>
        <pc:graphicFrameChg chg="add del">
          <ac:chgData name="Okubo Kouta" userId="75e504aaf93e7793" providerId="LiveId" clId="{06B73378-05F0-4F47-8A3B-16F35B51B293}" dt="2020-02-10T00:38:35.693" v="550" actId="26606"/>
          <ac:graphicFrameMkLst>
            <pc:docMk/>
            <pc:sldMk cId="3950318198" sldId="259"/>
            <ac:graphicFrameMk id="39" creationId="{C9348E5B-C360-47FF-9BC2-9B8CA009A3F8}"/>
          </ac:graphicFrameMkLst>
        </pc:graphicFrameChg>
        <pc:graphicFrameChg chg="add del">
          <ac:chgData name="Okubo Kouta" userId="75e504aaf93e7793" providerId="LiveId" clId="{06B73378-05F0-4F47-8A3B-16F35B51B293}" dt="2020-02-10T00:41:38.897" v="639" actId="26606"/>
          <ac:graphicFrameMkLst>
            <pc:docMk/>
            <pc:sldMk cId="3950318198" sldId="259"/>
            <ac:graphicFrameMk id="40" creationId="{8C02DE29-81A3-4770-9F91-FBD02DA0B1B9}"/>
          </ac:graphicFrameMkLst>
        </pc:graphicFrameChg>
        <pc:graphicFrameChg chg="add del">
          <ac:chgData name="Okubo Kouta" userId="75e504aaf93e7793" providerId="LiveId" clId="{06B73378-05F0-4F47-8A3B-16F35B51B293}" dt="2020-02-10T00:41:44.773" v="641" actId="26606"/>
          <ac:graphicFrameMkLst>
            <pc:docMk/>
            <pc:sldMk cId="3950318198" sldId="259"/>
            <ac:graphicFrameMk id="44" creationId="{E2BADD93-1475-4CB8-9739-52176E0A7E9D}"/>
          </ac:graphicFrameMkLst>
        </pc:graphicFrameChg>
        <pc:graphicFrameChg chg="add del">
          <ac:chgData name="Okubo Kouta" userId="75e504aaf93e7793" providerId="LiveId" clId="{06B73378-05F0-4F47-8A3B-16F35B51B293}" dt="2020-02-10T00:41:45.891" v="643" actId="26606"/>
          <ac:graphicFrameMkLst>
            <pc:docMk/>
            <pc:sldMk cId="3950318198" sldId="259"/>
            <ac:graphicFrameMk id="47" creationId="{8C02DE29-81A3-4770-9F91-FBD02DA0B1B9}"/>
          </ac:graphicFrameMkLst>
        </pc:graphicFrameChg>
        <pc:graphicFrameChg chg="add del">
          <ac:chgData name="Okubo Kouta" userId="75e504aaf93e7793" providerId="LiveId" clId="{06B73378-05F0-4F47-8A3B-16F35B51B293}" dt="2020-02-10T00:41:50.105" v="645" actId="26606"/>
          <ac:graphicFrameMkLst>
            <pc:docMk/>
            <pc:sldMk cId="3950318198" sldId="259"/>
            <ac:graphicFrameMk id="50" creationId="{B3BA4321-4D9E-42A8-817E-21F412FC296F}"/>
          </ac:graphicFrameMkLst>
        </pc:graphicFrameChg>
        <pc:graphicFrameChg chg="add del">
          <ac:chgData name="Okubo Kouta" userId="75e504aaf93e7793" providerId="LiveId" clId="{06B73378-05F0-4F47-8A3B-16F35B51B293}" dt="2020-02-10T00:42:03.664" v="647" actId="26606"/>
          <ac:graphicFrameMkLst>
            <pc:docMk/>
            <pc:sldMk cId="3950318198" sldId="259"/>
            <ac:graphicFrameMk id="52" creationId="{E2BADD93-1475-4CB8-9739-52176E0A7E9D}"/>
          </ac:graphicFrameMkLst>
        </pc:graphicFrameChg>
        <pc:graphicFrameChg chg="add del">
          <ac:chgData name="Okubo Kouta" userId="75e504aaf93e7793" providerId="LiveId" clId="{06B73378-05F0-4F47-8A3B-16F35B51B293}" dt="2020-02-10T00:42:04.647" v="649" actId="26606"/>
          <ac:graphicFrameMkLst>
            <pc:docMk/>
            <pc:sldMk cId="3950318198" sldId="259"/>
            <ac:graphicFrameMk id="55" creationId="{B3BA4321-4D9E-42A8-817E-21F412FC296F}"/>
          </ac:graphicFrameMkLst>
        </pc:graphicFrameChg>
        <pc:graphicFrameChg chg="add del">
          <ac:chgData name="Okubo Kouta" userId="75e504aaf93e7793" providerId="LiveId" clId="{06B73378-05F0-4F47-8A3B-16F35B51B293}" dt="2020-02-10T00:42:07.929" v="651" actId="26606"/>
          <ac:graphicFrameMkLst>
            <pc:docMk/>
            <pc:sldMk cId="3950318198" sldId="259"/>
            <ac:graphicFrameMk id="58" creationId="{8C02DE29-81A3-4770-9F91-FBD02DA0B1B9}"/>
          </ac:graphicFrameMkLst>
        </pc:graphicFrameChg>
        <pc:graphicFrameChg chg="add mod">
          <ac:chgData name="Okubo Kouta" userId="75e504aaf93e7793" providerId="LiveId" clId="{06B73378-05F0-4F47-8A3B-16F35B51B293}" dt="2020-02-12T16:35:24.366" v="3249" actId="20577"/>
          <ac:graphicFrameMkLst>
            <pc:docMk/>
            <pc:sldMk cId="3950318198" sldId="259"/>
            <ac:graphicFrameMk id="61" creationId="{B3BA4321-4D9E-42A8-817E-21F412FC296F}"/>
          </ac:graphicFrameMkLst>
        </pc:graphicFrameChg>
        <pc:picChg chg="add del">
          <ac:chgData name="Okubo Kouta" userId="75e504aaf93e7793" providerId="LiveId" clId="{06B73378-05F0-4F47-8A3B-16F35B51B293}" dt="2020-02-10T00:35:19.263" v="509" actId="26606"/>
          <ac:picMkLst>
            <pc:docMk/>
            <pc:sldMk cId="3950318198" sldId="259"/>
            <ac:picMk id="7" creationId="{4C57AFB8-085A-4D76-A510-742D4234D1BB}"/>
          </ac:picMkLst>
        </pc:picChg>
        <pc:picChg chg="add del">
          <ac:chgData name="Okubo Kouta" userId="75e504aaf93e7793" providerId="LiveId" clId="{06B73378-05F0-4F47-8A3B-16F35B51B293}" dt="2020-02-10T00:36:30.486" v="519" actId="26606"/>
          <ac:picMkLst>
            <pc:docMk/>
            <pc:sldMk cId="3950318198" sldId="259"/>
            <ac:picMk id="13" creationId="{87F02644-0047-41CF-AC70-8803F7B0E06E}"/>
          </ac:picMkLst>
        </pc:picChg>
        <pc:picChg chg="add del">
          <ac:chgData name="Okubo Kouta" userId="75e504aaf93e7793" providerId="LiveId" clId="{06B73378-05F0-4F47-8A3B-16F35B51B293}" dt="2020-02-10T00:36:36.470" v="523" actId="26606"/>
          <ac:picMkLst>
            <pc:docMk/>
            <pc:sldMk cId="3950318198" sldId="259"/>
            <ac:picMk id="23" creationId="{87F02644-0047-41CF-AC70-8803F7B0E06E}"/>
          </ac:picMkLst>
        </pc:picChg>
      </pc:sldChg>
      <pc:sldChg chg="addSp delSp modSp mod setBg setClrOvrMap delDesignElem">
        <pc:chgData name="Okubo Kouta" userId="75e504aaf93e7793" providerId="LiveId" clId="{06B73378-05F0-4F47-8A3B-16F35B51B293}" dt="2020-02-12T16:35:35.540" v="3252" actId="20577"/>
        <pc:sldMkLst>
          <pc:docMk/>
          <pc:sldMk cId="3239843526" sldId="260"/>
        </pc:sldMkLst>
        <pc:spChg chg="mod">
          <ac:chgData name="Okubo Kouta" userId="75e504aaf93e7793" providerId="LiveId" clId="{06B73378-05F0-4F47-8A3B-16F35B51B293}" dt="2020-02-10T00:48:40.211" v="679" actId="1076"/>
          <ac:spMkLst>
            <pc:docMk/>
            <pc:sldMk cId="3239843526" sldId="260"/>
            <ac:spMk id="2" creationId="{20B0F07A-E856-4325-8CF6-45C339D910E1}"/>
          </ac:spMkLst>
        </pc:spChg>
        <pc:spChg chg="add del mod ord">
          <ac:chgData name="Okubo Kouta" userId="75e504aaf93e7793" providerId="LiveId" clId="{06B73378-05F0-4F47-8A3B-16F35B51B293}" dt="2020-02-10T00:32:53.011" v="496" actId="26606"/>
          <ac:spMkLst>
            <pc:docMk/>
            <pc:sldMk cId="3239843526" sldId="260"/>
            <ac:spMk id="3" creationId="{CA84D46F-942C-4268-90BB-9DA481E80D21}"/>
          </ac:spMkLst>
        </pc:spChg>
        <pc:spChg chg="add del">
          <ac:chgData name="Okubo Kouta" userId="75e504aaf93e7793" providerId="LiveId" clId="{06B73378-05F0-4F47-8A3B-16F35B51B293}" dt="2020-02-10T00:32:53.011" v="496" actId="26606"/>
          <ac:spMkLst>
            <pc:docMk/>
            <pc:sldMk cId="3239843526" sldId="260"/>
            <ac:spMk id="6" creationId="{7C159B63-C56D-4E4E-8B07-40A1346DC926}"/>
          </ac:spMkLst>
        </pc:spChg>
        <pc:spChg chg="add del">
          <ac:chgData name="Okubo Kouta" userId="75e504aaf93e7793" providerId="LiveId" clId="{06B73378-05F0-4F47-8A3B-16F35B51B293}" dt="2020-02-09T06:04:10.333" v="464" actId="26606"/>
          <ac:spMkLst>
            <pc:docMk/>
            <pc:sldMk cId="3239843526" sldId="260"/>
            <ac:spMk id="7" creationId="{3CBA2BA5-DF4D-437C-9273-F945CF857D8B}"/>
          </ac:spMkLst>
        </pc:spChg>
        <pc:spChg chg="add del">
          <ac:chgData name="Okubo Kouta" userId="75e504aaf93e7793" providerId="LiveId" clId="{06B73378-05F0-4F47-8A3B-16F35B51B293}" dt="2020-02-09T06:04:10.333" v="464" actId="26606"/>
          <ac:spMkLst>
            <pc:docMk/>
            <pc:sldMk cId="3239843526" sldId="260"/>
            <ac:spMk id="8" creationId="{7754EA86-2D7A-4D51-B5F6-DA6349D5F4DC}"/>
          </ac:spMkLst>
        </pc:spChg>
        <pc:spChg chg="add del">
          <ac:chgData name="Okubo Kouta" userId="75e504aaf93e7793" providerId="LiveId" clId="{06B73378-05F0-4F47-8A3B-16F35B51B293}" dt="2020-02-10T00:32:53.011" v="496" actId="26606"/>
          <ac:spMkLst>
            <pc:docMk/>
            <pc:sldMk cId="3239843526" sldId="260"/>
            <ac:spMk id="9" creationId="{27DEF201-077E-444A-A3F0-66E14253572F}"/>
          </ac:spMkLst>
        </pc:spChg>
        <pc:spChg chg="add del">
          <ac:chgData name="Okubo Kouta" userId="75e504aaf93e7793" providerId="LiveId" clId="{06B73378-05F0-4F47-8A3B-16F35B51B293}" dt="2020-02-09T06:04:00.211" v="458" actId="26606"/>
          <ac:spMkLst>
            <pc:docMk/>
            <pc:sldMk cId="3239843526" sldId="260"/>
            <ac:spMk id="10" creationId="{BEC9E7FA-3295-45ED-8253-D23F9E44E1DA}"/>
          </ac:spMkLst>
        </pc:spChg>
        <pc:spChg chg="add del">
          <ac:chgData name="Okubo Kouta" userId="75e504aaf93e7793" providerId="LiveId" clId="{06B73378-05F0-4F47-8A3B-16F35B51B293}" dt="2020-02-09T06:04:11.566" v="466" actId="26606"/>
          <ac:spMkLst>
            <pc:docMk/>
            <pc:sldMk cId="3239843526" sldId="260"/>
            <ac:spMk id="11" creationId="{961D8973-EAA9-459A-AF59-BBB4233D6C78}"/>
          </ac:spMkLst>
        </pc:spChg>
        <pc:spChg chg="add del">
          <ac:chgData name="Okubo Kouta" userId="75e504aaf93e7793" providerId="LiveId" clId="{06B73378-05F0-4F47-8A3B-16F35B51B293}" dt="2020-02-09T06:04:05.614" v="460" actId="26606"/>
          <ac:spMkLst>
            <pc:docMk/>
            <pc:sldMk cId="3239843526" sldId="260"/>
            <ac:spMk id="12" creationId="{B9F89C22-0475-4427-B7C8-0269AD40E3EC}"/>
          </ac:spMkLst>
        </pc:spChg>
        <pc:spChg chg="add del">
          <ac:chgData name="Okubo Kouta" userId="75e504aaf93e7793" providerId="LiveId" clId="{06B73378-05F0-4F47-8A3B-16F35B51B293}" dt="2020-02-09T06:04:11.566" v="466" actId="26606"/>
          <ac:spMkLst>
            <pc:docMk/>
            <pc:sldMk cId="3239843526" sldId="260"/>
            <ac:spMk id="13" creationId="{FBEA8A33-C0D0-416D-8359-724B8828C7C3}"/>
          </ac:spMkLst>
        </pc:spChg>
        <pc:spChg chg="add del">
          <ac:chgData name="Okubo Kouta" userId="75e504aaf93e7793" providerId="LiveId" clId="{06B73378-05F0-4F47-8A3B-16F35B51B293}" dt="2020-02-10T00:32:19.350" v="485" actId="26606"/>
          <ac:spMkLst>
            <pc:docMk/>
            <pc:sldMk cId="3239843526" sldId="260"/>
            <ac:spMk id="14" creationId="{C3638F2F-4688-4030-B1CC-802724443B77}"/>
          </ac:spMkLst>
        </pc:spChg>
        <pc:spChg chg="add del">
          <ac:chgData name="Okubo Kouta" userId="75e504aaf93e7793" providerId="LiveId" clId="{06B73378-05F0-4F47-8A3B-16F35B51B293}" dt="2020-02-09T06:04:12.505" v="468" actId="26606"/>
          <ac:spMkLst>
            <pc:docMk/>
            <pc:sldMk cId="3239843526" sldId="260"/>
            <ac:spMk id="15" creationId="{BEC9E7FA-3295-45ED-8253-D23F9E44E1DA}"/>
          </ac:spMkLst>
        </pc:spChg>
        <pc:spChg chg="add del">
          <ac:chgData name="Okubo Kouta" userId="75e504aaf93e7793" providerId="LiveId" clId="{06B73378-05F0-4F47-8A3B-16F35B51B293}" dt="2020-02-10T00:32:19.350" v="485" actId="26606"/>
          <ac:spMkLst>
            <pc:docMk/>
            <pc:sldMk cId="3239843526" sldId="260"/>
            <ac:spMk id="16" creationId="{48C811F0-0ED8-4A7B-BFDE-6433C690ED4F}"/>
          </ac:spMkLst>
        </pc:spChg>
        <pc:spChg chg="add del">
          <ac:chgData name="Okubo Kouta" userId="75e504aaf93e7793" providerId="LiveId" clId="{06B73378-05F0-4F47-8A3B-16F35B51B293}" dt="2020-02-09T11:07:22.406" v="470" actId="26606"/>
          <ac:spMkLst>
            <pc:docMk/>
            <pc:sldMk cId="3239843526" sldId="260"/>
            <ac:spMk id="17" creationId="{961D8973-EAA9-459A-AF59-BBB4233D6C78}"/>
          </ac:spMkLst>
        </pc:spChg>
        <pc:spChg chg="add del">
          <ac:chgData name="Okubo Kouta" userId="75e504aaf93e7793" providerId="LiveId" clId="{06B73378-05F0-4F47-8A3B-16F35B51B293}" dt="2020-02-09T11:07:22.406" v="470" actId="26606"/>
          <ac:spMkLst>
            <pc:docMk/>
            <pc:sldMk cId="3239843526" sldId="260"/>
            <ac:spMk id="18" creationId="{FBEA8A33-C0D0-416D-8359-724B8828C7C3}"/>
          </ac:spMkLst>
        </pc:spChg>
        <pc:spChg chg="add del">
          <ac:chgData name="Okubo Kouta" userId="75e504aaf93e7793" providerId="LiveId" clId="{06B73378-05F0-4F47-8A3B-16F35B51B293}" dt="2020-02-10T00:32:19.350" v="485" actId="26606"/>
          <ac:spMkLst>
            <pc:docMk/>
            <pc:sldMk cId="3239843526" sldId="260"/>
            <ac:spMk id="19" creationId="{AAC19CEE-435E-4643-849E-5194A57437C0}"/>
          </ac:spMkLst>
        </pc:spChg>
        <pc:spChg chg="add del">
          <ac:chgData name="Okubo Kouta" userId="75e504aaf93e7793" providerId="LiveId" clId="{06B73378-05F0-4F47-8A3B-16F35B51B293}" dt="2020-02-10T00:31:45.151" v="481"/>
          <ac:spMkLst>
            <pc:docMk/>
            <pc:sldMk cId="3239843526" sldId="260"/>
            <ac:spMk id="20" creationId="{BEC9E7FA-3295-45ED-8253-D23F9E44E1DA}"/>
          </ac:spMkLst>
        </pc:spChg>
        <pc:spChg chg="add del">
          <ac:chgData name="Okubo Kouta" userId="75e504aaf93e7793" providerId="LiveId" clId="{06B73378-05F0-4F47-8A3B-16F35B51B293}" dt="2020-02-10T00:32:20.441" v="487" actId="26606"/>
          <ac:spMkLst>
            <pc:docMk/>
            <pc:sldMk cId="3239843526" sldId="260"/>
            <ac:spMk id="21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2:22.730" v="489" actId="26606"/>
          <ac:spMkLst>
            <pc:docMk/>
            <pc:sldMk cId="3239843526" sldId="260"/>
            <ac:spMk id="24" creationId="{32812C54-7AEF-4ABB-826E-221F51CB0F30}"/>
          </ac:spMkLst>
        </pc:spChg>
        <pc:spChg chg="add del">
          <ac:chgData name="Okubo Kouta" userId="75e504aaf93e7793" providerId="LiveId" clId="{06B73378-05F0-4F47-8A3B-16F35B51B293}" dt="2020-02-10T00:32:22.730" v="489" actId="26606"/>
          <ac:spMkLst>
            <pc:docMk/>
            <pc:sldMk cId="3239843526" sldId="260"/>
            <ac:spMk id="25" creationId="{891F40E4-8A76-44CF-91EC-907367352626}"/>
          </ac:spMkLst>
        </pc:spChg>
        <pc:spChg chg="add del">
          <ac:chgData name="Okubo Kouta" userId="75e504aaf93e7793" providerId="LiveId" clId="{06B73378-05F0-4F47-8A3B-16F35B51B293}" dt="2020-02-10T00:32:22.730" v="489" actId="26606"/>
          <ac:spMkLst>
            <pc:docMk/>
            <pc:sldMk cId="3239843526" sldId="260"/>
            <ac:spMk id="26" creationId="{72171013-D973-4187-9CF2-EE098EEF8194}"/>
          </ac:spMkLst>
        </pc:spChg>
        <pc:spChg chg="add del">
          <ac:chgData name="Okubo Kouta" userId="75e504aaf93e7793" providerId="LiveId" clId="{06B73378-05F0-4F47-8A3B-16F35B51B293}" dt="2020-02-10T00:32:22.730" v="489" actId="26606"/>
          <ac:spMkLst>
            <pc:docMk/>
            <pc:sldMk cId="3239843526" sldId="260"/>
            <ac:spMk id="27" creationId="{CA84D46F-942C-4268-90BB-9DA481E80D21}"/>
          </ac:spMkLst>
        </pc:spChg>
        <pc:spChg chg="add del">
          <ac:chgData name="Okubo Kouta" userId="75e504aaf93e7793" providerId="LiveId" clId="{06B73378-05F0-4F47-8A3B-16F35B51B293}" dt="2020-02-10T00:32:26.029" v="491" actId="26606"/>
          <ac:spMkLst>
            <pc:docMk/>
            <pc:sldMk cId="3239843526" sldId="260"/>
            <ac:spMk id="29" creationId="{3362DFFC-4DCC-48EE-B781-94D04B95F1E8}"/>
          </ac:spMkLst>
        </pc:spChg>
        <pc:spChg chg="add del">
          <ac:chgData name="Okubo Kouta" userId="75e504aaf93e7793" providerId="LiveId" clId="{06B73378-05F0-4F47-8A3B-16F35B51B293}" dt="2020-02-10T00:32:26.029" v="491" actId="26606"/>
          <ac:spMkLst>
            <pc:docMk/>
            <pc:sldMk cId="3239843526" sldId="260"/>
            <ac:spMk id="30" creationId="{18B8B265-E68C-4B64-9238-781F0102C57B}"/>
          </ac:spMkLst>
        </pc:spChg>
        <pc:spChg chg="add del">
          <ac:chgData name="Okubo Kouta" userId="75e504aaf93e7793" providerId="LiveId" clId="{06B73378-05F0-4F47-8A3B-16F35B51B293}" dt="2020-02-10T00:32:26.029" v="491" actId="26606"/>
          <ac:spMkLst>
            <pc:docMk/>
            <pc:sldMk cId="3239843526" sldId="260"/>
            <ac:spMk id="31" creationId="{CA84D46F-942C-4268-90BB-9DA481E80D21}"/>
          </ac:spMkLst>
        </pc:spChg>
        <pc:spChg chg="add del">
          <ac:chgData name="Okubo Kouta" userId="75e504aaf93e7793" providerId="LiveId" clId="{06B73378-05F0-4F47-8A3B-16F35B51B293}" dt="2020-02-10T00:32:48.794" v="493" actId="26606"/>
          <ac:spMkLst>
            <pc:docMk/>
            <pc:sldMk cId="3239843526" sldId="260"/>
            <ac:spMk id="33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4:21.174" v="503" actId="26606"/>
          <ac:spMkLst>
            <pc:docMk/>
            <pc:sldMk cId="3239843526" sldId="260"/>
            <ac:spMk id="38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4:21.126" v="502" actId="26606"/>
          <ac:spMkLst>
            <pc:docMk/>
            <pc:sldMk cId="3239843526" sldId="260"/>
            <ac:spMk id="41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46:47.507" v="665" actId="26606"/>
          <ac:spMkLst>
            <pc:docMk/>
            <pc:sldMk cId="3239843526" sldId="260"/>
            <ac:spMk id="42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4:48.594" v="507" actId="26606"/>
          <ac:spMkLst>
            <pc:docMk/>
            <pc:sldMk cId="3239843526" sldId="260"/>
            <ac:spMk id="43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3:36.468" v="498" actId="26606"/>
          <ac:spMkLst>
            <pc:docMk/>
            <pc:sldMk cId="3239843526" sldId="260"/>
            <ac:spMk id="44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4:48.562" v="506" actId="26606"/>
          <ac:spMkLst>
            <pc:docMk/>
            <pc:sldMk cId="3239843526" sldId="260"/>
            <ac:spMk id="48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9:32.970" v="554"/>
          <ac:spMkLst>
            <pc:docMk/>
            <pc:sldMk cId="3239843526" sldId="260"/>
            <ac:spMk id="50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7:25.127" v="534" actId="26606"/>
          <ac:spMkLst>
            <pc:docMk/>
            <pc:sldMk cId="3239843526" sldId="260"/>
            <ac:spMk id="52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5:52.891" v="512" actId="26606"/>
          <ac:spMkLst>
            <pc:docMk/>
            <pc:sldMk cId="3239843526" sldId="260"/>
            <ac:spMk id="55" creationId="{1E1665A6-74DB-4F44-A6EF-F01205E8718B}"/>
          </ac:spMkLst>
        </pc:spChg>
        <pc:spChg chg="add del">
          <ac:chgData name="Okubo Kouta" userId="75e504aaf93e7793" providerId="LiveId" clId="{06B73378-05F0-4F47-8A3B-16F35B51B293}" dt="2020-02-10T00:36:37.248" v="524" actId="26606"/>
          <ac:spMkLst>
            <pc:docMk/>
            <pc:sldMk cId="3239843526" sldId="260"/>
            <ac:spMk id="57" creationId="{30BC9609-A8AF-411F-A9E0-C3B93C8945CA}"/>
          </ac:spMkLst>
        </pc:spChg>
        <pc:graphicFrameChg chg="add del">
          <ac:chgData name="Okubo Kouta" userId="75e504aaf93e7793" providerId="LiveId" clId="{06B73378-05F0-4F47-8A3B-16F35B51B293}" dt="2020-02-10T00:32:20.441" v="487" actId="26606"/>
          <ac:graphicFrameMkLst>
            <pc:docMk/>
            <pc:sldMk cId="3239843526" sldId="260"/>
            <ac:graphicFrameMk id="22" creationId="{CACF5CD9-AAA5-47A0-BAA2-489AB3886988}"/>
          </ac:graphicFrameMkLst>
        </pc:graphicFrameChg>
        <pc:graphicFrameChg chg="add del">
          <ac:chgData name="Okubo Kouta" userId="75e504aaf93e7793" providerId="LiveId" clId="{06B73378-05F0-4F47-8A3B-16F35B51B293}" dt="2020-02-10T00:32:48.794" v="493" actId="26606"/>
          <ac:graphicFrameMkLst>
            <pc:docMk/>
            <pc:sldMk cId="3239843526" sldId="260"/>
            <ac:graphicFrameMk id="34" creationId="{C8032330-5E28-472B-897C-753A122A624B}"/>
          </ac:graphicFrameMkLst>
        </pc:graphicFrameChg>
        <pc:graphicFrameChg chg="add del">
          <ac:chgData name="Okubo Kouta" userId="75e504aaf93e7793" providerId="LiveId" clId="{06B73378-05F0-4F47-8A3B-16F35B51B293}" dt="2020-02-10T00:32:52.949" v="495" actId="26606"/>
          <ac:graphicFrameMkLst>
            <pc:docMk/>
            <pc:sldMk cId="3239843526" sldId="260"/>
            <ac:graphicFrameMk id="36" creationId="{E38C035E-33CA-4831-BF99-620D64E15BDD}"/>
          </ac:graphicFrameMkLst>
        </pc:graphicFrameChg>
        <pc:graphicFrameChg chg="add mod modGraphic">
          <ac:chgData name="Okubo Kouta" userId="75e504aaf93e7793" providerId="LiveId" clId="{06B73378-05F0-4F47-8A3B-16F35B51B293}" dt="2020-02-12T16:35:35.540" v="3252" actId="20577"/>
          <ac:graphicFrameMkLst>
            <pc:docMk/>
            <pc:sldMk cId="3239843526" sldId="260"/>
            <ac:graphicFrameMk id="39" creationId="{C8032330-5E28-472B-897C-753A122A624B}"/>
          </ac:graphicFrameMkLst>
        </pc:graphicFrameChg>
        <pc:picChg chg="add del mod ord">
          <ac:chgData name="Okubo Kouta" userId="75e504aaf93e7793" providerId="LiveId" clId="{06B73378-05F0-4F47-8A3B-16F35B51B293}" dt="2020-02-10T00:31:42.674" v="478" actId="21"/>
          <ac:picMkLst>
            <pc:docMk/>
            <pc:sldMk cId="3239843526" sldId="260"/>
            <ac:picMk id="5" creationId="{4B968EDE-978C-4C0F-82A4-4A597A30F984}"/>
          </ac:picMkLst>
        </pc:picChg>
      </pc:sldChg>
      <pc:sldChg chg="modSp">
        <pc:chgData name="Okubo Kouta" userId="75e504aaf93e7793" providerId="LiveId" clId="{06B73378-05F0-4F47-8A3B-16F35B51B293}" dt="2020-02-13T15:01:22.838" v="4381" actId="1076"/>
        <pc:sldMkLst>
          <pc:docMk/>
          <pc:sldMk cId="2311506388" sldId="261"/>
        </pc:sldMkLst>
        <pc:spChg chg="mod">
          <ac:chgData name="Okubo Kouta" userId="75e504aaf93e7793" providerId="LiveId" clId="{06B73378-05F0-4F47-8A3B-16F35B51B293}" dt="2020-02-06T14:50:06.922" v="223" actId="20577"/>
          <ac:spMkLst>
            <pc:docMk/>
            <pc:sldMk cId="2311506388" sldId="261"/>
            <ac:spMk id="3" creationId="{AB6FAB0B-8D4E-4E61-8302-4BE3F883F1BD}"/>
          </ac:spMkLst>
        </pc:spChg>
        <pc:spChg chg="mod">
          <ac:chgData name="Okubo Kouta" userId="75e504aaf93e7793" providerId="LiveId" clId="{06B73378-05F0-4F47-8A3B-16F35B51B293}" dt="2020-02-13T15:01:22.838" v="4381" actId="1076"/>
          <ac:spMkLst>
            <pc:docMk/>
            <pc:sldMk cId="2311506388" sldId="261"/>
            <ac:spMk id="4" creationId="{303B5FE6-0BE8-495C-8721-610673FAAA81}"/>
          </ac:spMkLst>
        </pc:spChg>
        <pc:spChg chg="mod">
          <ac:chgData name="Okubo Kouta" userId="75e504aaf93e7793" providerId="LiveId" clId="{06B73378-05F0-4F47-8A3B-16F35B51B293}" dt="2020-02-06T14:48:16.583" v="178" actId="1076"/>
          <ac:spMkLst>
            <pc:docMk/>
            <pc:sldMk cId="2311506388" sldId="261"/>
            <ac:spMk id="4" creationId="{49482BDC-2D36-435B-8F48-86F9016BF7F9}"/>
          </ac:spMkLst>
        </pc:spChg>
        <pc:spChg chg="mod">
          <ac:chgData name="Okubo Kouta" userId="75e504aaf93e7793" providerId="LiveId" clId="{06B73378-05F0-4F47-8A3B-16F35B51B293}" dt="2020-02-12T16:10:53.979" v="2926" actId="255"/>
          <ac:spMkLst>
            <pc:docMk/>
            <pc:sldMk cId="2311506388" sldId="261"/>
            <ac:spMk id="5" creationId="{8B3C2420-5238-4566-9C74-3CA9705EE626}"/>
          </ac:spMkLst>
        </pc:spChg>
      </pc:sldChg>
      <pc:sldChg chg="addSp delSp modSp mod setBg">
        <pc:chgData name="Okubo Kouta" userId="75e504aaf93e7793" providerId="LiveId" clId="{06B73378-05F0-4F47-8A3B-16F35B51B293}" dt="2020-02-10T00:55:55.573" v="766" actId="255"/>
        <pc:sldMkLst>
          <pc:docMk/>
          <pc:sldMk cId="2937023134" sldId="262"/>
        </pc:sldMkLst>
        <pc:spChg chg="mod">
          <ac:chgData name="Okubo Kouta" userId="75e504aaf93e7793" providerId="LiveId" clId="{06B73378-05F0-4F47-8A3B-16F35B51B293}" dt="2020-02-10T00:55:55.573" v="766" actId="255"/>
          <ac:spMkLst>
            <pc:docMk/>
            <pc:sldMk cId="2937023134" sldId="262"/>
            <ac:spMk id="2" creationId="{8A4E3BE8-C299-4D5C-8601-837A3E924B90}"/>
          </ac:spMkLst>
        </pc:spChg>
        <pc:spChg chg="add del mod">
          <ac:chgData name="Okubo Kouta" userId="75e504aaf93e7793" providerId="LiveId" clId="{06B73378-05F0-4F47-8A3B-16F35B51B293}" dt="2020-02-10T00:50:54.686" v="726" actId="26606"/>
          <ac:spMkLst>
            <pc:docMk/>
            <pc:sldMk cId="2937023134" sldId="262"/>
            <ac:spMk id="3" creationId="{521842DD-9826-48F3-B880-6048C0373F15}"/>
          </ac:spMkLst>
        </pc:spChg>
        <pc:spChg chg="add del">
          <ac:chgData name="Okubo Kouta" userId="75e504aaf93e7793" providerId="LiveId" clId="{06B73378-05F0-4F47-8A3B-16F35B51B293}" dt="2020-02-10T00:50:42.838" v="721" actId="26606"/>
          <ac:spMkLst>
            <pc:docMk/>
            <pc:sldMk cId="2937023134" sldId="262"/>
            <ac:spMk id="9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8:04.171" v="536" actId="26606"/>
          <ac:spMkLst>
            <pc:docMk/>
            <pc:sldMk cId="2937023134" sldId="262"/>
            <ac:spMk id="10" creationId="{A93D97C6-63EF-4CA6-B01D-25E2772DC9EF}"/>
          </ac:spMkLst>
        </pc:spChg>
        <pc:spChg chg="add del">
          <ac:chgData name="Okubo Kouta" userId="75e504aaf93e7793" providerId="LiveId" clId="{06B73378-05F0-4F47-8A3B-16F35B51B293}" dt="2020-02-10T00:38:04.171" v="536" actId="26606"/>
          <ac:spMkLst>
            <pc:docMk/>
            <pc:sldMk cId="2937023134" sldId="262"/>
            <ac:spMk id="12" creationId="{5DA4A40B-EDCE-42FC-B189-AEFB4F82E818}"/>
          </ac:spMkLst>
        </pc:spChg>
        <pc:spChg chg="add del">
          <ac:chgData name="Okubo Kouta" userId="75e504aaf93e7793" providerId="LiveId" clId="{06B73378-05F0-4F47-8A3B-16F35B51B293}" dt="2020-02-10T00:50:54.647" v="725" actId="26606"/>
          <ac:spMkLst>
            <pc:docMk/>
            <pc:sldMk cId="2937023134" sldId="262"/>
            <ac:spMk id="15" creationId="{30BC9609-A8AF-411F-A9E0-C3B93C8945CA}"/>
          </ac:spMkLst>
        </pc:spChg>
        <pc:spChg chg="add del">
          <ac:chgData name="Okubo Kouta" userId="75e504aaf93e7793" providerId="LiveId" clId="{06B73378-05F0-4F47-8A3B-16F35B51B293}" dt="2020-02-10T00:38:07.471" v="538" actId="26606"/>
          <ac:spMkLst>
            <pc:docMk/>
            <pc:sldMk cId="2937023134" sldId="262"/>
            <ac:spMk id="18" creationId="{CC30DECA-E52C-4D56-96B9-718590A2E68F}"/>
          </ac:spMkLst>
        </pc:spChg>
        <pc:spChg chg="add del">
          <ac:chgData name="Okubo Kouta" userId="75e504aaf93e7793" providerId="LiveId" clId="{06B73378-05F0-4F47-8A3B-16F35B51B293}" dt="2020-02-10T00:38:15.910" v="540" actId="26606"/>
          <ac:spMkLst>
            <pc:docMk/>
            <pc:sldMk cId="2937023134" sldId="262"/>
            <ac:spMk id="20" creationId="{A93D97C6-63EF-4CA6-B01D-25E2772DC9EF}"/>
          </ac:spMkLst>
        </pc:spChg>
        <pc:spChg chg="add del">
          <ac:chgData name="Okubo Kouta" userId="75e504aaf93e7793" providerId="LiveId" clId="{06B73378-05F0-4F47-8A3B-16F35B51B293}" dt="2020-02-10T00:38:15.910" v="540" actId="26606"/>
          <ac:spMkLst>
            <pc:docMk/>
            <pc:sldMk cId="2937023134" sldId="262"/>
            <ac:spMk id="22" creationId="{5DA4A40B-EDCE-42FC-B189-AEFB4F82E818}"/>
          </ac:spMkLst>
        </pc:spChg>
        <pc:grpChg chg="add del">
          <ac:chgData name="Okubo Kouta" userId="75e504aaf93e7793" providerId="LiveId" clId="{06B73378-05F0-4F47-8A3B-16F35B51B293}" dt="2020-02-10T00:38:07.471" v="538" actId="26606"/>
          <ac:grpSpMkLst>
            <pc:docMk/>
            <pc:sldMk cId="2937023134" sldId="262"/>
            <ac:grpSpMk id="8" creationId="{8C89EA62-F38E-4285-A105-C5E1BD360093}"/>
          </ac:grpSpMkLst>
        </pc:grpChg>
        <pc:grpChg chg="add del">
          <ac:chgData name="Okubo Kouta" userId="75e504aaf93e7793" providerId="LiveId" clId="{06B73378-05F0-4F47-8A3B-16F35B51B293}" dt="2020-02-10T00:38:07.471" v="538" actId="26606"/>
          <ac:grpSpMkLst>
            <pc:docMk/>
            <pc:sldMk cId="2937023134" sldId="262"/>
            <ac:grpSpMk id="14" creationId="{7A046A95-1E4D-4EAE-9146-822CF94F0405}"/>
          </ac:grpSpMkLst>
        </pc:grpChg>
        <pc:graphicFrameChg chg="add del">
          <ac:chgData name="Okubo Kouta" userId="75e504aaf93e7793" providerId="LiveId" clId="{06B73378-05F0-4F47-8A3B-16F35B51B293}" dt="2020-02-10T00:50:41.456" v="719" actId="26606"/>
          <ac:graphicFrameMkLst>
            <pc:docMk/>
            <pc:sldMk cId="2937023134" sldId="262"/>
            <ac:graphicFrameMk id="5" creationId="{D6824398-002C-4E81-AF89-C22D7ECAA0D6}"/>
          </ac:graphicFrameMkLst>
        </pc:graphicFrameChg>
        <pc:graphicFrameChg chg="add del">
          <ac:chgData name="Okubo Kouta" userId="75e504aaf93e7793" providerId="LiveId" clId="{06B73378-05F0-4F47-8A3B-16F35B51B293}" dt="2020-02-10T00:50:42.838" v="721" actId="26606"/>
          <ac:graphicFrameMkLst>
            <pc:docMk/>
            <pc:sldMk cId="2937023134" sldId="262"/>
            <ac:graphicFrameMk id="11" creationId="{7C1F75B2-44BB-4C3B-B0E2-F6E903A5B49F}"/>
          </ac:graphicFrameMkLst>
        </pc:graphicFrameChg>
        <pc:graphicFrameChg chg="add del">
          <ac:chgData name="Okubo Kouta" userId="75e504aaf93e7793" providerId="LiveId" clId="{06B73378-05F0-4F47-8A3B-16F35B51B293}" dt="2020-02-10T00:50:53.186" v="723" actId="26606"/>
          <ac:graphicFrameMkLst>
            <pc:docMk/>
            <pc:sldMk cId="2937023134" sldId="262"/>
            <ac:graphicFrameMk id="13" creationId="{D6824398-002C-4E81-AF89-C22D7ECAA0D6}"/>
          </ac:graphicFrameMkLst>
        </pc:graphicFrameChg>
        <pc:graphicFrameChg chg="add del">
          <ac:chgData name="Okubo Kouta" userId="75e504aaf93e7793" providerId="LiveId" clId="{06B73378-05F0-4F47-8A3B-16F35B51B293}" dt="2020-02-10T00:50:54.647" v="725" actId="26606"/>
          <ac:graphicFrameMkLst>
            <pc:docMk/>
            <pc:sldMk cId="2937023134" sldId="262"/>
            <ac:graphicFrameMk id="16" creationId="{AE4B0861-6F8B-434B-9390-A29AA921DE71}"/>
          </ac:graphicFrameMkLst>
        </pc:graphicFrameChg>
        <pc:graphicFrameChg chg="add mod">
          <ac:chgData name="Okubo Kouta" userId="75e504aaf93e7793" providerId="LiveId" clId="{06B73378-05F0-4F47-8A3B-16F35B51B293}" dt="2020-02-10T00:53:49.619" v="745"/>
          <ac:graphicFrameMkLst>
            <pc:docMk/>
            <pc:sldMk cId="2937023134" sldId="262"/>
            <ac:graphicFrameMk id="19" creationId="{D6824398-002C-4E81-AF89-C22D7ECAA0D6}"/>
          </ac:graphicFrameMkLst>
        </pc:graphicFrameChg>
        <pc:picChg chg="add del">
          <ac:chgData name="Okubo Kouta" userId="75e504aaf93e7793" providerId="LiveId" clId="{06B73378-05F0-4F47-8A3B-16F35B51B293}" dt="2020-02-10T00:38:04.171" v="536" actId="26606"/>
          <ac:picMkLst>
            <pc:docMk/>
            <pc:sldMk cId="2937023134" sldId="262"/>
            <ac:picMk id="7" creationId="{C86106CC-EF77-47FA-858C-97B571DE6ADA}"/>
          </ac:picMkLst>
        </pc:picChg>
        <pc:picChg chg="add del">
          <ac:chgData name="Okubo Kouta" userId="75e504aaf93e7793" providerId="LiveId" clId="{06B73378-05F0-4F47-8A3B-16F35B51B293}" dt="2020-02-10T00:38:15.910" v="540" actId="26606"/>
          <ac:picMkLst>
            <pc:docMk/>
            <pc:sldMk cId="2937023134" sldId="262"/>
            <ac:picMk id="21" creationId="{CDDE0544-DF65-451F-9472-1875CE63648C}"/>
          </ac:picMkLst>
        </pc:picChg>
      </pc:sldChg>
      <pc:sldChg chg="addSp delSp modSp add mod setBg">
        <pc:chgData name="Okubo Kouta" userId="75e504aaf93e7793" providerId="LiveId" clId="{06B73378-05F0-4F47-8A3B-16F35B51B293}" dt="2020-02-13T15:07:37.819" v="4461" actId="255"/>
        <pc:sldMkLst>
          <pc:docMk/>
          <pc:sldMk cId="2645640790" sldId="263"/>
        </pc:sldMkLst>
        <pc:spChg chg="mod">
          <ac:chgData name="Okubo Kouta" userId="75e504aaf93e7793" providerId="LiveId" clId="{06B73378-05F0-4F47-8A3B-16F35B51B293}" dt="2020-02-12T15:56:18.420" v="2691" actId="26606"/>
          <ac:spMkLst>
            <pc:docMk/>
            <pc:sldMk cId="2645640790" sldId="263"/>
            <ac:spMk id="2" creationId="{935113B4-A5F2-4307-B973-5820BC8D077B}"/>
          </ac:spMkLst>
        </pc:spChg>
        <pc:spChg chg="add del mod">
          <ac:chgData name="Okubo Kouta" userId="75e504aaf93e7793" providerId="LiveId" clId="{06B73378-05F0-4F47-8A3B-16F35B51B293}" dt="2020-02-13T15:07:37.819" v="4461" actId="255"/>
          <ac:spMkLst>
            <pc:docMk/>
            <pc:sldMk cId="2645640790" sldId="263"/>
            <ac:spMk id="3" creationId="{3B5D9BBD-544F-4D00-9C60-94CC026C39A0}"/>
          </ac:spMkLst>
        </pc:spChg>
        <pc:spChg chg="add del">
          <ac:chgData name="Okubo Kouta" userId="75e504aaf93e7793" providerId="LiveId" clId="{06B73378-05F0-4F47-8A3B-16F35B51B293}" dt="2020-02-12T15:56:04.894" v="2687" actId="26606"/>
          <ac:spMkLst>
            <pc:docMk/>
            <pc:sldMk cId="2645640790" sldId="263"/>
            <ac:spMk id="12" creationId="{2078F889-8780-48D5-8B9E-DF8B13063783}"/>
          </ac:spMkLst>
        </pc:spChg>
        <pc:spChg chg="add del">
          <ac:chgData name="Okubo Kouta" userId="75e504aaf93e7793" providerId="LiveId" clId="{06B73378-05F0-4F47-8A3B-16F35B51B293}" dt="2020-02-12T15:56:04.894" v="2687" actId="26606"/>
          <ac:spMkLst>
            <pc:docMk/>
            <pc:sldMk cId="2645640790" sldId="263"/>
            <ac:spMk id="14" creationId="{3A4CABA2-22A0-44B2-BD92-28FF73FCEA27}"/>
          </ac:spMkLst>
        </pc:spChg>
        <pc:spChg chg="add del">
          <ac:chgData name="Okubo Kouta" userId="75e504aaf93e7793" providerId="LiveId" clId="{06B73378-05F0-4F47-8A3B-16F35B51B293}" dt="2020-02-12T15:56:11.514" v="2689" actId="26606"/>
          <ac:spMkLst>
            <pc:docMk/>
            <pc:sldMk cId="2645640790" sldId="263"/>
            <ac:spMk id="16" creationId="{B9F89C22-0475-4427-B7C8-0269AD40E3EC}"/>
          </ac:spMkLst>
        </pc:spChg>
        <pc:graphicFrameChg chg="add del mod">
          <ac:chgData name="Okubo Kouta" userId="75e504aaf93e7793" providerId="LiveId" clId="{06B73378-05F0-4F47-8A3B-16F35B51B293}" dt="2020-02-12T07:50:25.818" v="1268" actId="12084"/>
          <ac:graphicFrameMkLst>
            <pc:docMk/>
            <pc:sldMk cId="2645640790" sldId="263"/>
            <ac:graphicFrameMk id="4" creationId="{911FCF99-0B9C-41CD-B0C7-06738F041694}"/>
          </ac:graphicFrameMkLst>
        </pc:graphicFrameChg>
        <pc:picChg chg="add del mod">
          <ac:chgData name="Okubo Kouta" userId="75e504aaf93e7793" providerId="LiveId" clId="{06B73378-05F0-4F47-8A3B-16F35B51B293}" dt="2020-02-12T15:55:40.265" v="2682" actId="21"/>
          <ac:picMkLst>
            <pc:docMk/>
            <pc:sldMk cId="2645640790" sldId="263"/>
            <ac:picMk id="5" creationId="{C8D21ACA-1CAD-476E-B7FB-6C731778258B}"/>
          </ac:picMkLst>
        </pc:picChg>
        <pc:picChg chg="add mod ord">
          <ac:chgData name="Okubo Kouta" userId="75e504aaf93e7793" providerId="LiveId" clId="{06B73378-05F0-4F47-8A3B-16F35B51B293}" dt="2020-02-12T16:06:21.306" v="2904" actId="1076"/>
          <ac:picMkLst>
            <pc:docMk/>
            <pc:sldMk cId="2645640790" sldId="263"/>
            <ac:picMk id="7" creationId="{B18A0E1B-702B-4D1C-A11B-2578AD9F5CD4}"/>
          </ac:picMkLst>
        </pc:picChg>
        <pc:picChg chg="add mod">
          <ac:chgData name="Okubo Kouta" userId="75e504aaf93e7793" providerId="LiveId" clId="{06B73378-05F0-4F47-8A3B-16F35B51B293}" dt="2020-02-12T16:06:21.306" v="2904" actId="1076"/>
          <ac:picMkLst>
            <pc:docMk/>
            <pc:sldMk cId="2645640790" sldId="263"/>
            <ac:picMk id="9" creationId="{81303835-4AA3-4D7E-B645-48C18B0DAE01}"/>
          </ac:picMkLst>
        </pc:picChg>
        <pc:picChg chg="add mod">
          <ac:chgData name="Okubo Kouta" userId="75e504aaf93e7793" providerId="LiveId" clId="{06B73378-05F0-4F47-8A3B-16F35B51B293}" dt="2020-02-12T16:06:21.306" v="2904" actId="1076"/>
          <ac:picMkLst>
            <pc:docMk/>
            <pc:sldMk cId="2645640790" sldId="263"/>
            <ac:picMk id="1026" creationId="{C82BFFA7-AC24-485E-9E04-21790F77CD56}"/>
          </ac:picMkLst>
        </pc:picChg>
      </pc:sldChg>
      <pc:sldChg chg="addSp delSp modSp add">
        <pc:chgData name="Okubo Kouta" userId="75e504aaf93e7793" providerId="LiveId" clId="{06B73378-05F0-4F47-8A3B-16F35B51B293}" dt="2020-02-13T15:07:07.648" v="4460" actId="166"/>
        <pc:sldMkLst>
          <pc:docMk/>
          <pc:sldMk cId="78584553" sldId="264"/>
        </pc:sldMkLst>
        <pc:spChg chg="add del mod ord">
          <ac:chgData name="Okubo Kouta" userId="75e504aaf93e7793" providerId="LiveId" clId="{06B73378-05F0-4F47-8A3B-16F35B51B293}" dt="2020-02-13T15:04:06.188" v="4418" actId="21"/>
          <ac:spMkLst>
            <pc:docMk/>
            <pc:sldMk cId="78584553" sldId="264"/>
            <ac:spMk id="12" creationId="{85480BDF-B6F7-4FD8-9661-7161F0442C2F}"/>
          </ac:spMkLst>
        </pc:spChg>
        <pc:spChg chg="add del mod ord">
          <ac:chgData name="Okubo Kouta" userId="75e504aaf93e7793" providerId="LiveId" clId="{06B73378-05F0-4F47-8A3B-16F35B51B293}" dt="2020-02-13T15:04:09.998" v="4419" actId="21"/>
          <ac:spMkLst>
            <pc:docMk/>
            <pc:sldMk cId="78584553" sldId="264"/>
            <ac:spMk id="14" creationId="{BCA0932A-C6AD-410B-9A73-ABC4EA304CAE}"/>
          </ac:spMkLst>
        </pc:spChg>
        <pc:spChg chg="add del mod">
          <ac:chgData name="Okubo Kouta" userId="75e504aaf93e7793" providerId="LiveId" clId="{06B73378-05F0-4F47-8A3B-16F35B51B293}" dt="2020-02-12T16:20:29.640" v="2978" actId="767"/>
          <ac:spMkLst>
            <pc:docMk/>
            <pc:sldMk cId="78584553" sldId="264"/>
            <ac:spMk id="15" creationId="{7DB80D5A-3065-4A70-B923-B12E0DC8B14C}"/>
          </ac:spMkLst>
        </pc:spChg>
        <pc:spChg chg="add mod">
          <ac:chgData name="Okubo Kouta" userId="75e504aaf93e7793" providerId="LiveId" clId="{06B73378-05F0-4F47-8A3B-16F35B51B293}" dt="2020-02-13T15:06:46.052" v="4453" actId="1076"/>
          <ac:spMkLst>
            <pc:docMk/>
            <pc:sldMk cId="78584553" sldId="264"/>
            <ac:spMk id="15" creationId="{803B8D38-CECB-42A0-94D9-7E63CC4AF3A7}"/>
          </ac:spMkLst>
        </pc:spChg>
        <pc:spChg chg="add mod">
          <ac:chgData name="Okubo Kouta" userId="75e504aaf93e7793" providerId="LiveId" clId="{06B73378-05F0-4F47-8A3B-16F35B51B293}" dt="2020-02-13T15:06:57.742" v="4458" actId="14100"/>
          <ac:spMkLst>
            <pc:docMk/>
            <pc:sldMk cId="78584553" sldId="264"/>
            <ac:spMk id="16" creationId="{BFFA8604-0B19-4A24-B3E9-CE8BF06063CE}"/>
          </ac:spMkLst>
        </pc:spChg>
        <pc:graphicFrameChg chg="mod">
          <ac:chgData name="Okubo Kouta" userId="75e504aaf93e7793" providerId="LiveId" clId="{06B73378-05F0-4F47-8A3B-16F35B51B293}" dt="2020-02-13T06:07:19.965" v="3313"/>
          <ac:graphicFrameMkLst>
            <pc:docMk/>
            <pc:sldMk cId="78584553" sldId="264"/>
            <ac:graphicFrameMk id="9" creationId="{1443C76E-E2AA-44AC-B4E2-637589E12B14}"/>
          </ac:graphicFrameMkLst>
        </pc:graphicFrameChg>
        <pc:picChg chg="add mod ord">
          <ac:chgData name="Okubo Kouta" userId="75e504aaf93e7793" providerId="LiveId" clId="{06B73378-05F0-4F47-8A3B-16F35B51B293}" dt="2020-02-13T15:07:04.381" v="4459" actId="166"/>
          <ac:picMkLst>
            <pc:docMk/>
            <pc:sldMk cId="78584553" sldId="264"/>
            <ac:picMk id="4" creationId="{41DC1C56-D8FD-432B-8E00-54792D2D85CB}"/>
          </ac:picMkLst>
        </pc:picChg>
        <pc:picChg chg="add mod">
          <ac:chgData name="Okubo Kouta" userId="75e504aaf93e7793" providerId="LiveId" clId="{06B73378-05F0-4F47-8A3B-16F35B51B293}" dt="2020-02-13T15:06:03.144" v="4443" actId="1076"/>
          <ac:picMkLst>
            <pc:docMk/>
            <pc:sldMk cId="78584553" sldId="264"/>
            <ac:picMk id="6" creationId="{E3DA1BD2-FA7F-47C4-B3B9-54306D6DE2D2}"/>
          </ac:picMkLst>
        </pc:picChg>
        <pc:picChg chg="add mod">
          <ac:chgData name="Okubo Kouta" userId="75e504aaf93e7793" providerId="LiveId" clId="{06B73378-05F0-4F47-8A3B-16F35B51B293}" dt="2020-02-13T15:07:07.648" v="4460" actId="166"/>
          <ac:picMkLst>
            <pc:docMk/>
            <pc:sldMk cId="78584553" sldId="264"/>
            <ac:picMk id="8" creationId="{09EF0F91-E7D6-4C31-92BE-A4B6E8B5306B}"/>
          </ac:picMkLst>
        </pc:picChg>
        <pc:picChg chg="add del mod">
          <ac:chgData name="Okubo Kouta" userId="75e504aaf93e7793" providerId="LiveId" clId="{06B73378-05F0-4F47-8A3B-16F35B51B293}" dt="2020-02-12T16:18:06.948" v="2952"/>
          <ac:picMkLst>
            <pc:docMk/>
            <pc:sldMk cId="78584553" sldId="264"/>
            <ac:picMk id="10" creationId="{E7EAD066-233D-4F5D-B597-2A81DA9A5735}"/>
          </ac:picMkLst>
        </pc:picChg>
        <pc:picChg chg="add mod">
          <ac:chgData name="Okubo Kouta" userId="75e504aaf93e7793" providerId="LiveId" clId="{06B73378-05F0-4F47-8A3B-16F35B51B293}" dt="2020-02-13T15:03:09.347" v="4403" actId="14100"/>
          <ac:picMkLst>
            <pc:docMk/>
            <pc:sldMk cId="78584553" sldId="264"/>
            <ac:picMk id="11" creationId="{AF2C5D01-5262-42C7-A0B7-2504F08DED70}"/>
          </ac:picMkLst>
        </pc:picChg>
        <pc:picChg chg="add mod">
          <ac:chgData name="Okubo Kouta" userId="75e504aaf93e7793" providerId="LiveId" clId="{06B73378-05F0-4F47-8A3B-16F35B51B293}" dt="2020-02-13T15:03:59.456" v="4416" actId="1076"/>
          <ac:picMkLst>
            <pc:docMk/>
            <pc:sldMk cId="78584553" sldId="264"/>
            <ac:picMk id="13" creationId="{3C02A3C7-432D-4168-B70A-B3F2CEBE617C}"/>
          </ac:picMkLst>
        </pc:picChg>
        <pc:picChg chg="add mod">
          <ac:chgData name="Okubo Kouta" userId="75e504aaf93e7793" providerId="LiveId" clId="{06B73378-05F0-4F47-8A3B-16F35B51B293}" dt="2020-02-13T15:05:17.274" v="4437" actId="1076"/>
          <ac:picMkLst>
            <pc:docMk/>
            <pc:sldMk cId="78584553" sldId="264"/>
            <ac:picMk id="17" creationId="{89828368-D6A1-4EAF-ADDB-1EF720EF9395}"/>
          </ac:picMkLst>
        </pc:picChg>
        <pc:picChg chg="add mod">
          <ac:chgData name="Okubo Kouta" userId="75e504aaf93e7793" providerId="LiveId" clId="{06B73378-05F0-4F47-8A3B-16F35B51B293}" dt="2020-02-13T15:05:00.729" v="4432" actId="1076"/>
          <ac:picMkLst>
            <pc:docMk/>
            <pc:sldMk cId="78584553" sldId="264"/>
            <ac:picMk id="19" creationId="{6A5BB02C-4464-40A3-8534-E0C8D58BC007}"/>
          </ac:picMkLst>
        </pc:picChg>
        <pc:picChg chg="add del mod">
          <ac:chgData name="Okubo Kouta" userId="75e504aaf93e7793" providerId="LiveId" clId="{06B73378-05F0-4F47-8A3B-16F35B51B293}" dt="2020-02-12T16:25:15.159" v="3019" actId="21"/>
          <ac:picMkLst>
            <pc:docMk/>
            <pc:sldMk cId="78584553" sldId="264"/>
            <ac:picMk id="20" creationId="{8BE8C259-8233-426B-8E32-DE43F1D98AF8}"/>
          </ac:picMkLst>
        </pc:picChg>
        <pc:picChg chg="add mod">
          <ac:chgData name="Okubo Kouta" userId="75e504aaf93e7793" providerId="LiveId" clId="{06B73378-05F0-4F47-8A3B-16F35B51B293}" dt="2020-02-13T15:06:03.144" v="4443" actId="1076"/>
          <ac:picMkLst>
            <pc:docMk/>
            <pc:sldMk cId="78584553" sldId="264"/>
            <ac:picMk id="22" creationId="{25C01D4D-54FB-4633-AE65-4150D8829675}"/>
          </ac:picMkLst>
        </pc:picChg>
      </pc:sldChg>
      <pc:sldChg chg="add del">
        <pc:chgData name="Okubo Kouta" userId="75e504aaf93e7793" providerId="LiveId" clId="{06B73378-05F0-4F47-8A3B-16F35B51B293}" dt="2020-02-12T07:47:28.257" v="1242" actId="2696"/>
        <pc:sldMkLst>
          <pc:docMk/>
          <pc:sldMk cId="1555159884" sldId="264"/>
        </pc:sldMkLst>
      </pc:sldChg>
      <pc:sldChg chg="addSp modSp add">
        <pc:chgData name="Okubo Kouta" userId="75e504aaf93e7793" providerId="LiveId" clId="{06B73378-05F0-4F47-8A3B-16F35B51B293}" dt="2020-02-12T16:38:08.922" v="3289" actId="12"/>
        <pc:sldMkLst>
          <pc:docMk/>
          <pc:sldMk cId="3872623937" sldId="265"/>
        </pc:sldMkLst>
        <pc:graphicFrameChg chg="add mod">
          <ac:chgData name="Okubo Kouta" userId="75e504aaf93e7793" providerId="LiveId" clId="{06B73378-05F0-4F47-8A3B-16F35B51B293}" dt="2020-02-12T16:38:08.922" v="3289" actId="12"/>
          <ac:graphicFrameMkLst>
            <pc:docMk/>
            <pc:sldMk cId="3872623937" sldId="265"/>
            <ac:graphicFrameMk id="4" creationId="{82BBEFB3-E7C9-4AC6-937F-A33410B85280}"/>
          </ac:graphicFrameMkLst>
        </pc:graphicFrameChg>
        <pc:graphicFrameChg chg="mod">
          <ac:chgData name="Okubo Kouta" userId="75e504aaf93e7793" providerId="LiveId" clId="{06B73378-05F0-4F47-8A3B-16F35B51B293}" dt="2020-02-12T16:38:03.760" v="3288" actId="12"/>
          <ac:graphicFrameMkLst>
            <pc:docMk/>
            <pc:sldMk cId="3872623937" sldId="265"/>
            <ac:graphicFrameMk id="9" creationId="{1443C76E-E2AA-44AC-B4E2-637589E12B14}"/>
          </ac:graphicFrameMkLst>
        </pc:graphicFrameChg>
        <pc:picChg chg="add mod">
          <ac:chgData name="Okubo Kouta" userId="75e504aaf93e7793" providerId="LiveId" clId="{06B73378-05F0-4F47-8A3B-16F35B51B293}" dt="2020-02-12T16:30:37.214" v="3105" actId="1076"/>
          <ac:picMkLst>
            <pc:docMk/>
            <pc:sldMk cId="3872623937" sldId="265"/>
            <ac:picMk id="5" creationId="{B485E506-284E-4BA4-8422-2D158A5FA374}"/>
          </ac:picMkLst>
        </pc:picChg>
        <pc:picChg chg="add mod">
          <ac:chgData name="Okubo Kouta" userId="75e504aaf93e7793" providerId="LiveId" clId="{06B73378-05F0-4F47-8A3B-16F35B51B293}" dt="2020-02-12T16:30:42.316" v="3106" actId="1076"/>
          <ac:picMkLst>
            <pc:docMk/>
            <pc:sldMk cId="3872623937" sldId="265"/>
            <ac:picMk id="6" creationId="{2D4C9BDF-7647-4A71-A395-EB2217B8D4C3}"/>
          </ac:picMkLst>
        </pc:picChg>
        <pc:picChg chg="add mod">
          <ac:chgData name="Okubo Kouta" userId="75e504aaf93e7793" providerId="LiveId" clId="{06B73378-05F0-4F47-8A3B-16F35B51B293}" dt="2020-02-12T16:31:52.708" v="3115" actId="1076"/>
          <ac:picMkLst>
            <pc:docMk/>
            <pc:sldMk cId="3872623937" sldId="265"/>
            <ac:picMk id="7" creationId="{5E94390E-DAAA-4320-A1BB-A33EB1254EF2}"/>
          </ac:picMkLst>
        </pc:picChg>
        <pc:picChg chg="add mod">
          <ac:chgData name="Okubo Kouta" userId="75e504aaf93e7793" providerId="LiveId" clId="{06B73378-05F0-4F47-8A3B-16F35B51B293}" dt="2020-02-12T16:33:21.392" v="3240" actId="14861"/>
          <ac:picMkLst>
            <pc:docMk/>
            <pc:sldMk cId="3872623937" sldId="265"/>
            <ac:picMk id="8" creationId="{CFA8C083-735D-4EF7-8319-FF565185C09C}"/>
          </ac:picMkLst>
        </pc:picChg>
      </pc:sldChg>
      <pc:sldChg chg="addSp modSp add">
        <pc:chgData name="Okubo Kouta" userId="75e504aaf93e7793" providerId="LiveId" clId="{06B73378-05F0-4F47-8A3B-16F35B51B293}" dt="2020-02-13T15:02:56.890" v="4402" actId="1076"/>
        <pc:sldMkLst>
          <pc:docMk/>
          <pc:sldMk cId="2835451986" sldId="266"/>
        </pc:sldMkLst>
        <pc:graphicFrameChg chg="mod">
          <ac:chgData name="Okubo Kouta" userId="75e504aaf93e7793" providerId="LiveId" clId="{06B73378-05F0-4F47-8A3B-16F35B51B293}" dt="2020-02-12T16:36:10.124" v="3261" actId="20577"/>
          <ac:graphicFrameMkLst>
            <pc:docMk/>
            <pc:sldMk cId="2835451986" sldId="266"/>
            <ac:graphicFrameMk id="9" creationId="{1443C76E-E2AA-44AC-B4E2-637589E12B14}"/>
          </ac:graphicFrameMkLst>
        </pc:graphicFrameChg>
        <pc:picChg chg="add mod">
          <ac:chgData name="Okubo Kouta" userId="75e504aaf93e7793" providerId="LiveId" clId="{06B73378-05F0-4F47-8A3B-16F35B51B293}" dt="2020-02-13T15:02:56.890" v="4402" actId="1076"/>
          <ac:picMkLst>
            <pc:docMk/>
            <pc:sldMk cId="2835451986" sldId="266"/>
            <ac:picMk id="4" creationId="{625D61F7-BAE2-40E6-AB7E-D7650F5E2FD8}"/>
          </ac:picMkLst>
        </pc:picChg>
        <pc:picChg chg="add mod">
          <ac:chgData name="Okubo Kouta" userId="75e504aaf93e7793" providerId="LiveId" clId="{06B73378-05F0-4F47-8A3B-16F35B51B293}" dt="2020-02-12T16:09:10.973" v="2917" actId="1076"/>
          <ac:picMkLst>
            <pc:docMk/>
            <pc:sldMk cId="2835451986" sldId="266"/>
            <ac:picMk id="6" creationId="{AFAC36C0-61AF-4DA8-88B8-7C11B513527D}"/>
          </ac:picMkLst>
        </pc:picChg>
        <pc:picChg chg="add mod">
          <ac:chgData name="Okubo Kouta" userId="75e504aaf93e7793" providerId="LiveId" clId="{06B73378-05F0-4F47-8A3B-16F35B51B293}" dt="2020-02-13T15:02:45.780" v="4400" actId="1076"/>
          <ac:picMkLst>
            <pc:docMk/>
            <pc:sldMk cId="2835451986" sldId="266"/>
            <ac:picMk id="8" creationId="{A726BFD0-A2CE-4026-BB8C-DA776FA6413B}"/>
          </ac:picMkLst>
        </pc:picChg>
        <pc:picChg chg="mod">
          <ac:chgData name="Okubo Kouta" userId="75e504aaf93e7793" providerId="LiveId" clId="{06B73378-05F0-4F47-8A3B-16F35B51B293}" dt="2020-02-13T15:02:42.842" v="4399" actId="1076"/>
          <ac:picMkLst>
            <pc:docMk/>
            <pc:sldMk cId="2835451986" sldId="266"/>
            <ac:picMk id="13" creationId="{A4A2DB46-9A2E-4B3E-9023-7540DA9442C9}"/>
          </ac:picMkLst>
        </pc:picChg>
      </pc:sldChg>
      <pc:sldChg chg="addSp delSp modSp add del">
        <pc:chgData name="Okubo Kouta" userId="75e504aaf93e7793" providerId="LiveId" clId="{06B73378-05F0-4F47-8A3B-16F35B51B293}" dt="2020-02-12T14:11:39.519" v="2511" actId="2696"/>
        <pc:sldMkLst>
          <pc:docMk/>
          <pc:sldMk cId="2825046924" sldId="267"/>
        </pc:sldMkLst>
        <pc:spChg chg="add mod">
          <ac:chgData name="Okubo Kouta" userId="75e504aaf93e7793" providerId="LiveId" clId="{06B73378-05F0-4F47-8A3B-16F35B51B293}" dt="2020-02-12T14:10:41.281" v="2500" actId="21"/>
          <ac:spMkLst>
            <pc:docMk/>
            <pc:sldMk cId="2825046924" sldId="267"/>
            <ac:spMk id="3" creationId="{E58F32AB-E777-4A2A-A39E-5EB9A6A7534E}"/>
          </ac:spMkLst>
        </pc:spChg>
        <pc:graphicFrameChg chg="del mod">
          <ac:chgData name="Okubo Kouta" userId="75e504aaf93e7793" providerId="LiveId" clId="{06B73378-05F0-4F47-8A3B-16F35B51B293}" dt="2020-02-12T14:10:41.281" v="2500" actId="21"/>
          <ac:graphicFrameMkLst>
            <pc:docMk/>
            <pc:sldMk cId="2825046924" sldId="267"/>
            <ac:graphicFrameMk id="9" creationId="{1443C76E-E2AA-44AC-B4E2-637589E12B14}"/>
          </ac:graphicFrameMkLst>
        </pc:graphicFrameChg>
      </pc:sldChg>
      <pc:sldChg chg="addSp delSp modSp add">
        <pc:chgData name="Okubo Kouta" userId="75e504aaf93e7793" providerId="LiveId" clId="{06B73378-05F0-4F47-8A3B-16F35B51B293}" dt="2020-02-13T13:56:53.221" v="4361"/>
        <pc:sldMkLst>
          <pc:docMk/>
          <pc:sldMk cId="3858528541" sldId="267"/>
        </pc:sldMkLst>
        <pc:spChg chg="mod">
          <ac:chgData name="Okubo Kouta" userId="75e504aaf93e7793" providerId="LiveId" clId="{06B73378-05F0-4F47-8A3B-16F35B51B293}" dt="2020-02-13T13:14:41.355" v="3419"/>
          <ac:spMkLst>
            <pc:docMk/>
            <pc:sldMk cId="3858528541" sldId="267"/>
            <ac:spMk id="2" creationId="{935113B4-A5F2-4307-B973-5820BC8D077B}"/>
          </ac:spMkLst>
        </pc:spChg>
        <pc:spChg chg="del mod">
          <ac:chgData name="Okubo Kouta" userId="75e504aaf93e7793" providerId="LiveId" clId="{06B73378-05F0-4F47-8A3B-16F35B51B293}" dt="2020-02-13T13:53:51.573" v="4330" actId="12084"/>
          <ac:spMkLst>
            <pc:docMk/>
            <pc:sldMk cId="3858528541" sldId="267"/>
            <ac:spMk id="3" creationId="{3B5D9BBD-544F-4D00-9C60-94CC026C39A0}"/>
          </ac:spMkLst>
        </pc:spChg>
        <pc:spChg chg="add del mod">
          <ac:chgData name="Okubo Kouta" userId="75e504aaf93e7793" providerId="LiveId" clId="{06B73378-05F0-4F47-8A3B-16F35B51B293}" dt="2020-02-13T13:22:25.184" v="3770" actId="21"/>
          <ac:spMkLst>
            <pc:docMk/>
            <pc:sldMk cId="3858528541" sldId="267"/>
            <ac:spMk id="4" creationId="{E7D35514-6E09-4820-9BD0-8EA560D0F0BE}"/>
          </ac:spMkLst>
        </pc:spChg>
        <pc:graphicFrameChg chg="add mod">
          <ac:chgData name="Okubo Kouta" userId="75e504aaf93e7793" providerId="LiveId" clId="{06B73378-05F0-4F47-8A3B-16F35B51B293}" dt="2020-02-13T13:56:53.221" v="4361"/>
          <ac:graphicFrameMkLst>
            <pc:docMk/>
            <pc:sldMk cId="3858528541" sldId="267"/>
            <ac:graphicFrameMk id="5" creationId="{F107705E-7541-4AC4-9ABF-CC45875850CC}"/>
          </ac:graphicFrameMkLst>
        </pc:graphicFrameChg>
        <pc:picChg chg="mod">
          <ac:chgData name="Okubo Kouta" userId="75e504aaf93e7793" providerId="LiveId" clId="{06B73378-05F0-4F47-8A3B-16F35B51B293}" dt="2020-02-13T13:22:38.212" v="3774" actId="1076"/>
          <ac:picMkLst>
            <pc:docMk/>
            <pc:sldMk cId="3858528541" sldId="267"/>
            <ac:picMk id="7" creationId="{B18A0E1B-702B-4D1C-A11B-2578AD9F5CD4}"/>
          </ac:picMkLst>
        </pc:picChg>
        <pc:picChg chg="del">
          <ac:chgData name="Okubo Kouta" userId="75e504aaf93e7793" providerId="LiveId" clId="{06B73378-05F0-4F47-8A3B-16F35B51B293}" dt="2020-02-13T13:16:08.062" v="3509" actId="21"/>
          <ac:picMkLst>
            <pc:docMk/>
            <pc:sldMk cId="3858528541" sldId="267"/>
            <ac:picMk id="9" creationId="{81303835-4AA3-4D7E-B645-48C18B0DAE01}"/>
          </ac:picMkLst>
        </pc:picChg>
        <pc:picChg chg="del">
          <ac:chgData name="Okubo Kouta" userId="75e504aaf93e7793" providerId="LiveId" clId="{06B73378-05F0-4F47-8A3B-16F35B51B293}" dt="2020-02-13T13:16:05.273" v="3508" actId="21"/>
          <ac:picMkLst>
            <pc:docMk/>
            <pc:sldMk cId="3858528541" sldId="267"/>
            <ac:picMk id="1026" creationId="{C82BFFA7-AC24-485E-9E04-21790F77CD56}"/>
          </ac:picMkLst>
        </pc:picChg>
      </pc:sldChg>
      <pc:sldChg chg="delSp modSp add ord">
        <pc:chgData name="Okubo Kouta" userId="75e504aaf93e7793" providerId="LiveId" clId="{06B73378-05F0-4F47-8A3B-16F35B51B293}" dt="2020-02-13T13:57:38.055" v="4367" actId="114"/>
        <pc:sldMkLst>
          <pc:docMk/>
          <pc:sldMk cId="440202528" sldId="268"/>
        </pc:sldMkLst>
        <pc:spChg chg="mod">
          <ac:chgData name="Okubo Kouta" userId="75e504aaf93e7793" providerId="LiveId" clId="{06B73378-05F0-4F47-8A3B-16F35B51B293}" dt="2020-02-13T13:35:40.952" v="3862"/>
          <ac:spMkLst>
            <pc:docMk/>
            <pc:sldMk cId="440202528" sldId="268"/>
            <ac:spMk id="2" creationId="{935113B4-A5F2-4307-B973-5820BC8D077B}"/>
          </ac:spMkLst>
        </pc:spChg>
        <pc:spChg chg="mod">
          <ac:chgData name="Okubo Kouta" userId="75e504aaf93e7793" providerId="LiveId" clId="{06B73378-05F0-4F47-8A3B-16F35B51B293}" dt="2020-02-13T13:57:38.055" v="4367" actId="114"/>
          <ac:spMkLst>
            <pc:docMk/>
            <pc:sldMk cId="440202528" sldId="268"/>
            <ac:spMk id="3" creationId="{3B5D9BBD-544F-4D00-9C60-94CC026C39A0}"/>
          </ac:spMkLst>
        </pc:spChg>
        <pc:picChg chg="del">
          <ac:chgData name="Okubo Kouta" userId="75e504aaf93e7793" providerId="LiveId" clId="{06B73378-05F0-4F47-8A3B-16F35B51B293}" dt="2020-02-13T13:37:52.830" v="4049" actId="21"/>
          <ac:picMkLst>
            <pc:docMk/>
            <pc:sldMk cId="440202528" sldId="268"/>
            <ac:picMk id="7" creationId="{B18A0E1B-702B-4D1C-A11B-2578AD9F5CD4}"/>
          </ac:picMkLst>
        </pc:picChg>
        <pc:picChg chg="del">
          <ac:chgData name="Okubo Kouta" userId="75e504aaf93e7793" providerId="LiveId" clId="{06B73378-05F0-4F47-8A3B-16F35B51B293}" dt="2020-02-13T13:37:49.995" v="4048" actId="21"/>
          <ac:picMkLst>
            <pc:docMk/>
            <pc:sldMk cId="440202528" sldId="268"/>
            <ac:picMk id="9" creationId="{81303835-4AA3-4D7E-B645-48C18B0DAE01}"/>
          </ac:picMkLst>
        </pc:picChg>
        <pc:picChg chg="mod">
          <ac:chgData name="Okubo Kouta" userId="75e504aaf93e7793" providerId="LiveId" clId="{06B73378-05F0-4F47-8A3B-16F35B51B293}" dt="2020-02-13T13:41:44.379" v="4247" actId="1076"/>
          <ac:picMkLst>
            <pc:docMk/>
            <pc:sldMk cId="440202528" sldId="268"/>
            <ac:picMk id="1026" creationId="{C82BFFA7-AC24-485E-9E04-21790F77CD56}"/>
          </ac:picMkLst>
        </pc:picChg>
      </pc:sldChg>
      <pc:sldChg chg="delSp modSp add ord">
        <pc:chgData name="Okubo Kouta" userId="75e504aaf93e7793" providerId="LiveId" clId="{06B73378-05F0-4F47-8A3B-16F35B51B293}" dt="2020-02-13T13:57:13.609" v="4363" actId="114"/>
        <pc:sldMkLst>
          <pc:docMk/>
          <pc:sldMk cId="1895550023" sldId="269"/>
        </pc:sldMkLst>
        <pc:spChg chg="mod">
          <ac:chgData name="Okubo Kouta" userId="75e504aaf93e7793" providerId="LiveId" clId="{06B73378-05F0-4F47-8A3B-16F35B51B293}" dt="2020-02-13T13:19:13.749" v="3566"/>
          <ac:spMkLst>
            <pc:docMk/>
            <pc:sldMk cId="1895550023" sldId="269"/>
            <ac:spMk id="2" creationId="{935113B4-A5F2-4307-B973-5820BC8D077B}"/>
          </ac:spMkLst>
        </pc:spChg>
        <pc:spChg chg="mod">
          <ac:chgData name="Okubo Kouta" userId="75e504aaf93e7793" providerId="LiveId" clId="{06B73378-05F0-4F47-8A3B-16F35B51B293}" dt="2020-02-13T13:57:13.609" v="4363" actId="114"/>
          <ac:spMkLst>
            <pc:docMk/>
            <pc:sldMk cId="1895550023" sldId="269"/>
            <ac:spMk id="3" creationId="{3B5D9BBD-544F-4D00-9C60-94CC026C39A0}"/>
          </ac:spMkLst>
        </pc:spChg>
        <pc:picChg chg="del">
          <ac:chgData name="Okubo Kouta" userId="75e504aaf93e7793" providerId="LiveId" clId="{06B73378-05F0-4F47-8A3B-16F35B51B293}" dt="2020-02-13T13:19:38.132" v="3570" actId="21"/>
          <ac:picMkLst>
            <pc:docMk/>
            <pc:sldMk cId="1895550023" sldId="269"/>
            <ac:picMk id="7" creationId="{B18A0E1B-702B-4D1C-A11B-2578AD9F5CD4}"/>
          </ac:picMkLst>
        </pc:picChg>
        <pc:picChg chg="mod">
          <ac:chgData name="Okubo Kouta" userId="75e504aaf93e7793" providerId="LiveId" clId="{06B73378-05F0-4F47-8A3B-16F35B51B293}" dt="2020-02-13T13:42:18.456" v="4250" actId="1076"/>
          <ac:picMkLst>
            <pc:docMk/>
            <pc:sldMk cId="1895550023" sldId="269"/>
            <ac:picMk id="9" creationId="{81303835-4AA3-4D7E-B645-48C18B0DAE01}"/>
          </ac:picMkLst>
        </pc:picChg>
        <pc:picChg chg="del">
          <ac:chgData name="Okubo Kouta" userId="75e504aaf93e7793" providerId="LiveId" clId="{06B73378-05F0-4F47-8A3B-16F35B51B293}" dt="2020-02-13T13:19:42.264" v="3571" actId="21"/>
          <ac:picMkLst>
            <pc:docMk/>
            <pc:sldMk cId="1895550023" sldId="269"/>
            <ac:picMk id="1026" creationId="{C82BFFA7-AC24-485E-9E04-21790F77CD56}"/>
          </ac:picMkLst>
        </pc:picChg>
      </pc:sldChg>
    </pc:docChg>
  </pc:docChgLst>
  <pc:docChgLst>
    <pc:chgData name="唐澤 克幸" userId="c2a8d3cb8c3bb105" providerId="Windows Live" clId="Web-{03C40296-8BC4-45A9-AB6D-66776D43D38A}"/>
    <pc:docChg chg="modSld">
      <pc:chgData name="唐澤 克幸" userId="c2a8d3cb8c3bb105" providerId="Windows Live" clId="Web-{03C40296-8BC4-45A9-AB6D-66776D43D38A}" dt="2020-02-12T15:10:06.473" v="204" actId="20577"/>
      <pc:docMkLst>
        <pc:docMk/>
      </pc:docMkLst>
      <pc:sldChg chg="addSp modSp">
        <pc:chgData name="唐澤 克幸" userId="c2a8d3cb8c3bb105" providerId="Windows Live" clId="Web-{03C40296-8BC4-45A9-AB6D-66776D43D38A}" dt="2020-02-12T15:10:05.644" v="202" actId="20577"/>
        <pc:sldMkLst>
          <pc:docMk/>
          <pc:sldMk cId="2646594718" sldId="256"/>
        </pc:sldMkLst>
        <pc:spChg chg="mod">
          <ac:chgData name="唐澤 克幸" userId="c2a8d3cb8c3bb105" providerId="Windows Live" clId="Web-{03C40296-8BC4-45A9-AB6D-66776D43D38A}" dt="2020-02-12T15:10:05.644" v="202" actId="20577"/>
          <ac:spMkLst>
            <pc:docMk/>
            <pc:sldMk cId="2646594718" sldId="256"/>
            <ac:spMk id="2" creationId="{2D8C4B73-4056-45E6-B870-69B335C4B98D}"/>
          </ac:spMkLst>
        </pc:spChg>
        <pc:spChg chg="add mod">
          <ac:chgData name="唐澤 克幸" userId="c2a8d3cb8c3bb105" providerId="Windows Live" clId="Web-{03C40296-8BC4-45A9-AB6D-66776D43D38A}" dt="2020-02-12T15:09:26.222" v="192" actId="20577"/>
          <ac:spMkLst>
            <pc:docMk/>
            <pc:sldMk cId="2646594718" sldId="256"/>
            <ac:spMk id="3" creationId="{6C35D73C-B417-4331-89EB-38E7E049A353}"/>
          </ac:spMkLst>
        </pc:spChg>
        <pc:spChg chg="add mod">
          <ac:chgData name="唐澤 克幸" userId="c2a8d3cb8c3bb105" providerId="Windows Live" clId="Web-{03C40296-8BC4-45A9-AB6D-66776D43D38A}" dt="2020-02-12T15:09:50.363" v="199" actId="1076"/>
          <ac:spMkLst>
            <pc:docMk/>
            <pc:sldMk cId="2646594718" sldId="256"/>
            <ac:spMk id="8" creationId="{E6AEBCEB-F069-4A78-B4DA-60153B60C9D7}"/>
          </ac:spMkLst>
        </pc:spChg>
      </pc:sldChg>
      <pc:sldChg chg="modSp">
        <pc:chgData name="唐澤 克幸" userId="c2a8d3cb8c3bb105" providerId="Windows Live" clId="Web-{03C40296-8BC4-45A9-AB6D-66776D43D38A}" dt="2020-02-12T15:02:25.995" v="42" actId="20577"/>
        <pc:sldMkLst>
          <pc:docMk/>
          <pc:sldMk cId="3239843526" sldId="260"/>
        </pc:sldMkLst>
        <pc:graphicFrameChg chg="modGraphic">
          <ac:chgData name="唐澤 克幸" userId="c2a8d3cb8c3bb105" providerId="Windows Live" clId="Web-{03C40296-8BC4-45A9-AB6D-66776D43D38A}" dt="2020-02-12T15:02:25.995" v="42" actId="20577"/>
          <ac:graphicFrameMkLst>
            <pc:docMk/>
            <pc:sldMk cId="3239843526" sldId="260"/>
            <ac:graphicFrameMk id="39" creationId="{C8032330-5E28-472B-897C-753A122A624B}"/>
          </ac:graphicFrameMkLst>
        </pc:graphicFrameChg>
      </pc:sldChg>
      <pc:sldChg chg="delSp modSp">
        <pc:chgData name="唐澤 克幸" userId="c2a8d3cb8c3bb105" providerId="Windows Live" clId="Web-{03C40296-8BC4-45A9-AB6D-66776D43D38A}" dt="2020-02-12T15:08:59.420" v="186"/>
        <pc:sldMkLst>
          <pc:docMk/>
          <pc:sldMk cId="2311506388" sldId="261"/>
        </pc:sldMkLst>
        <pc:spChg chg="del">
          <ac:chgData name="唐澤 克幸" userId="c2a8d3cb8c3bb105" providerId="Windows Live" clId="Web-{03C40296-8BC4-45A9-AB6D-66776D43D38A}" dt="2020-02-12T15:08:59.420" v="186"/>
          <ac:spMkLst>
            <pc:docMk/>
            <pc:sldMk cId="2311506388" sldId="261"/>
            <ac:spMk id="4" creationId="{49482BDC-2D36-435B-8F48-86F9016BF7F9}"/>
          </ac:spMkLst>
        </pc:spChg>
        <pc:spChg chg="mod">
          <ac:chgData name="唐澤 克幸" userId="c2a8d3cb8c3bb105" providerId="Windows Live" clId="Web-{03C40296-8BC4-45A9-AB6D-66776D43D38A}" dt="2020-02-12T15:08:47.123" v="184" actId="20577"/>
          <ac:spMkLst>
            <pc:docMk/>
            <pc:sldMk cId="2311506388" sldId="261"/>
            <ac:spMk id="5" creationId="{8B3C2420-5238-4566-9C74-3CA9705EE626}"/>
          </ac:spMkLst>
        </pc:spChg>
      </pc:sldChg>
      <pc:sldChg chg="modSp">
        <pc:chgData name="唐澤 克幸" userId="c2a8d3cb8c3bb105" providerId="Windows Live" clId="Web-{03C40296-8BC4-45A9-AB6D-66776D43D38A}" dt="2020-02-12T15:08:10.841" v="179" actId="20577"/>
        <pc:sldMkLst>
          <pc:docMk/>
          <pc:sldMk cId="2645640790" sldId="263"/>
        </pc:sldMkLst>
        <pc:spChg chg="mod">
          <ac:chgData name="唐澤 克幸" userId="c2a8d3cb8c3bb105" providerId="Windows Live" clId="Web-{03C40296-8BC4-45A9-AB6D-66776D43D38A}" dt="2020-02-12T15:08:10.841" v="179" actId="20577"/>
          <ac:spMkLst>
            <pc:docMk/>
            <pc:sldMk cId="2645640790" sldId="263"/>
            <ac:spMk id="3" creationId="{3B5D9BBD-544F-4D00-9C60-94CC026C39A0}"/>
          </ac:spMkLst>
        </pc:spChg>
      </pc:sldChg>
      <pc:sldChg chg="modSp">
        <pc:chgData name="唐澤 克幸" userId="c2a8d3cb8c3bb105" providerId="Windows Live" clId="Web-{03C40296-8BC4-45A9-AB6D-66776D43D38A}" dt="2020-02-12T15:03:08.932" v="44" actId="20577"/>
        <pc:sldMkLst>
          <pc:docMk/>
          <pc:sldMk cId="78584553" sldId="264"/>
        </pc:sldMkLst>
        <pc:graphicFrameChg chg="modGraphic">
          <ac:chgData name="唐澤 克幸" userId="c2a8d3cb8c3bb105" providerId="Windows Live" clId="Web-{03C40296-8BC4-45A9-AB6D-66776D43D38A}" dt="2020-02-12T15:03:08.932" v="44" actId="20577"/>
          <ac:graphicFrameMkLst>
            <pc:docMk/>
            <pc:sldMk cId="78584553" sldId="264"/>
            <ac:graphicFrameMk id="9" creationId="{1443C76E-E2AA-44AC-B4E2-637589E12B14}"/>
          </ac:graphicFrameMkLst>
        </pc:graphicFrameChg>
      </pc:sldChg>
      <pc:sldChg chg="modSp">
        <pc:chgData name="唐澤 克幸" userId="c2a8d3cb8c3bb105" providerId="Windows Live" clId="Web-{03C40296-8BC4-45A9-AB6D-66776D43D38A}" dt="2020-02-12T15:01:08.463" v="18" actId="20577"/>
        <pc:sldMkLst>
          <pc:docMk/>
          <pc:sldMk cId="3872623937" sldId="265"/>
        </pc:sldMkLst>
        <pc:graphicFrameChg chg="modGraphic">
          <ac:chgData name="唐澤 克幸" userId="c2a8d3cb8c3bb105" providerId="Windows Live" clId="Web-{03C40296-8BC4-45A9-AB6D-66776D43D38A}" dt="2020-02-12T15:01:08.463" v="18" actId="20577"/>
          <ac:graphicFrameMkLst>
            <pc:docMk/>
            <pc:sldMk cId="3872623937" sldId="265"/>
            <ac:graphicFrameMk id="4" creationId="{82BBEFB3-E7C9-4AC6-937F-A33410B85280}"/>
          </ac:graphicFrameMkLst>
        </pc:graphicFrameChg>
      </pc:sldChg>
    </pc:docChg>
  </pc:docChgLst>
  <pc:docChgLst>
    <pc:chgData name="唐澤 克幸" userId="c2a8d3cb8c3bb105" providerId="Windows Live" clId="Web-{11ED4C92-26EB-4EA0-93F3-835C1977A2CB}"/>
    <pc:docChg chg="modSld">
      <pc:chgData name="唐澤 克幸" userId="c2a8d3cb8c3bb105" providerId="Windows Live" clId="Web-{11ED4C92-26EB-4EA0-93F3-835C1977A2CB}" dt="2020-02-10T00:15:16.398" v="0" actId="20577"/>
      <pc:docMkLst>
        <pc:docMk/>
      </pc:docMkLst>
      <pc:sldChg chg="modSp">
        <pc:chgData name="唐澤 克幸" userId="c2a8d3cb8c3bb105" providerId="Windows Live" clId="Web-{11ED4C92-26EB-4EA0-93F3-835C1977A2CB}" dt="2020-02-10T00:15:16.398" v="0" actId="20577"/>
        <pc:sldMkLst>
          <pc:docMk/>
          <pc:sldMk cId="2646594718" sldId="256"/>
        </pc:sldMkLst>
        <pc:spChg chg="mod">
          <ac:chgData name="唐澤 克幸" userId="c2a8d3cb8c3bb105" providerId="Windows Live" clId="Web-{11ED4C92-26EB-4EA0-93F3-835C1977A2CB}" dt="2020-02-10T00:15:16.398" v="0" actId="20577"/>
          <ac:spMkLst>
            <pc:docMk/>
            <pc:sldMk cId="2646594718" sldId="256"/>
            <ac:spMk id="2" creationId="{2D8C4B73-4056-45E6-B870-69B335C4B98D}"/>
          </ac:spMkLst>
        </pc:spChg>
      </pc:sldChg>
    </pc:docChg>
  </pc:docChgLst>
  <pc:docChgLst>
    <pc:chgData name="唐澤 克幸" userId="c2a8d3cb8c3bb105" providerId="Windows Live" clId="Web-{9135D0FC-E548-49B7-8A33-99D9B0CA1D5F}"/>
    <pc:docChg chg="modSld">
      <pc:chgData name="唐澤 克幸" userId="c2a8d3cb8c3bb105" providerId="Windows Live" clId="Web-{9135D0FC-E548-49B7-8A33-99D9B0CA1D5F}" dt="2020-02-13T15:34:22.347" v="134" actId="20577"/>
      <pc:docMkLst>
        <pc:docMk/>
      </pc:docMkLst>
      <pc:sldChg chg="modSp">
        <pc:chgData name="唐澤 克幸" userId="c2a8d3cb8c3bb105" providerId="Windows Live" clId="Web-{9135D0FC-E548-49B7-8A33-99D9B0CA1D5F}" dt="2020-02-13T15:29:29.526" v="112" actId="20577"/>
        <pc:sldMkLst>
          <pc:docMk/>
          <pc:sldMk cId="2646594718" sldId="256"/>
        </pc:sldMkLst>
        <pc:spChg chg="mod">
          <ac:chgData name="唐澤 克幸" userId="c2a8d3cb8c3bb105" providerId="Windows Live" clId="Web-{9135D0FC-E548-49B7-8A33-99D9B0CA1D5F}" dt="2020-02-13T15:29:29.526" v="112" actId="20577"/>
          <ac:spMkLst>
            <pc:docMk/>
            <pc:sldMk cId="2646594718" sldId="256"/>
            <ac:spMk id="2" creationId="{2D8C4B73-4056-45E6-B870-69B335C4B98D}"/>
          </ac:spMkLst>
        </pc:spChg>
        <pc:picChg chg="mod">
          <ac:chgData name="唐澤 克幸" userId="c2a8d3cb8c3bb105" providerId="Windows Live" clId="Web-{9135D0FC-E548-49B7-8A33-99D9B0CA1D5F}" dt="2020-02-13T15:29:00.322" v="109"/>
          <ac:picMkLst>
            <pc:docMk/>
            <pc:sldMk cId="2646594718" sldId="256"/>
            <ac:picMk id="6" creationId="{F2F8B9AB-A656-432D-864A-1D2D85034994}"/>
          </ac:picMkLst>
        </pc:picChg>
      </pc:sldChg>
      <pc:sldChg chg="modSp">
        <pc:chgData name="唐澤 克幸" userId="c2a8d3cb8c3bb105" providerId="Windows Live" clId="Web-{9135D0FC-E548-49B7-8A33-99D9B0CA1D5F}" dt="2020-02-13T15:21:18.367" v="22" actId="20577"/>
        <pc:sldMkLst>
          <pc:docMk/>
          <pc:sldMk cId="2211858571" sldId="257"/>
        </pc:sldMkLst>
        <pc:spChg chg="mod">
          <ac:chgData name="唐澤 克幸" userId="c2a8d3cb8c3bb105" providerId="Windows Live" clId="Web-{9135D0FC-E548-49B7-8A33-99D9B0CA1D5F}" dt="2020-02-13T15:21:18.367" v="22" actId="20577"/>
          <ac:spMkLst>
            <pc:docMk/>
            <pc:sldMk cId="2211858571" sldId="257"/>
            <ac:spMk id="2" creationId="{4B3B4608-C5B5-4D49-8B7C-E73F4D371BA8}"/>
          </ac:spMkLst>
        </pc:spChg>
      </pc:sldChg>
      <pc:sldChg chg="addSp delSp modSp">
        <pc:chgData name="唐澤 克幸" userId="c2a8d3cb8c3bb105" providerId="Windows Live" clId="Web-{9135D0FC-E548-49B7-8A33-99D9B0CA1D5F}" dt="2020-02-13T15:19:52.411" v="7"/>
        <pc:sldMkLst>
          <pc:docMk/>
          <pc:sldMk cId="2702388284" sldId="258"/>
        </pc:sldMkLst>
        <pc:spChg chg="del">
          <ac:chgData name="唐澤 克幸" userId="c2a8d3cb8c3bb105" providerId="Windows Live" clId="Web-{9135D0FC-E548-49B7-8A33-99D9B0CA1D5F}" dt="2020-02-13T15:19:47.895" v="6"/>
          <ac:spMkLst>
            <pc:docMk/>
            <pc:sldMk cId="2702388284" sldId="258"/>
            <ac:spMk id="2" creationId="{3B3F55F8-9D40-4E21-85E1-D7064770A338}"/>
          </ac:spMkLst>
        </pc:spChg>
        <pc:spChg chg="add del mod">
          <ac:chgData name="唐澤 克幸" userId="c2a8d3cb8c3bb105" providerId="Windows Live" clId="Web-{9135D0FC-E548-49B7-8A33-99D9B0CA1D5F}" dt="2020-02-13T15:19:52.411" v="7"/>
          <ac:spMkLst>
            <pc:docMk/>
            <pc:sldMk cId="2702388284" sldId="258"/>
            <ac:spMk id="16" creationId="{E191CD9B-F18E-4E94-BC15-3405F65DBE4B}"/>
          </ac:spMkLst>
        </pc:spChg>
      </pc:sldChg>
      <pc:sldChg chg="modSp">
        <pc:chgData name="唐澤 克幸" userId="c2a8d3cb8c3bb105" providerId="Windows Live" clId="Web-{9135D0FC-E548-49B7-8A33-99D9B0CA1D5F}" dt="2020-02-13T15:21:28.492" v="25" actId="20577"/>
        <pc:sldMkLst>
          <pc:docMk/>
          <pc:sldMk cId="3950318198" sldId="259"/>
        </pc:sldMkLst>
        <pc:spChg chg="mod">
          <ac:chgData name="唐澤 克幸" userId="c2a8d3cb8c3bb105" providerId="Windows Live" clId="Web-{9135D0FC-E548-49B7-8A33-99D9B0CA1D5F}" dt="2020-02-13T15:21:28.492" v="25" actId="20577"/>
          <ac:spMkLst>
            <pc:docMk/>
            <pc:sldMk cId="3950318198" sldId="259"/>
            <ac:spMk id="2" creationId="{F06C67D2-B6B6-48EB-8A7C-EAFE2A46E99D}"/>
          </ac:spMkLst>
        </pc:spChg>
      </pc:sldChg>
      <pc:sldChg chg="modSp">
        <pc:chgData name="唐澤 克幸" userId="c2a8d3cb8c3bb105" providerId="Windows Live" clId="Web-{9135D0FC-E548-49B7-8A33-99D9B0CA1D5F}" dt="2020-02-13T15:26:34.282" v="99" actId="20577"/>
        <pc:sldMkLst>
          <pc:docMk/>
          <pc:sldMk cId="3239843526" sldId="260"/>
        </pc:sldMkLst>
        <pc:spChg chg="mod">
          <ac:chgData name="唐澤 克幸" userId="c2a8d3cb8c3bb105" providerId="Windows Live" clId="Web-{9135D0FC-E548-49B7-8A33-99D9B0CA1D5F}" dt="2020-02-13T15:26:34.282" v="99" actId="20577"/>
          <ac:spMkLst>
            <pc:docMk/>
            <pc:sldMk cId="3239843526" sldId="260"/>
            <ac:spMk id="2" creationId="{20B0F07A-E856-4325-8CF6-45C339D910E1}"/>
          </ac:spMkLst>
        </pc:spChg>
        <pc:graphicFrameChg chg="mod modGraphic">
          <ac:chgData name="唐澤 克幸" userId="c2a8d3cb8c3bb105" providerId="Windows Live" clId="Web-{9135D0FC-E548-49B7-8A33-99D9B0CA1D5F}" dt="2020-02-13T15:23:19.480" v="93" actId="14100"/>
          <ac:graphicFrameMkLst>
            <pc:docMk/>
            <pc:sldMk cId="3239843526" sldId="260"/>
            <ac:graphicFrameMk id="39" creationId="{C8032330-5E28-472B-897C-753A122A624B}"/>
          </ac:graphicFrameMkLst>
        </pc:graphicFrameChg>
      </pc:sldChg>
      <pc:sldChg chg="modSp">
        <pc:chgData name="唐澤 克幸" userId="c2a8d3cb8c3bb105" providerId="Windows Live" clId="Web-{9135D0FC-E548-49B7-8A33-99D9B0CA1D5F}" dt="2020-02-13T15:32:19.280" v="120" actId="20577"/>
        <pc:sldMkLst>
          <pc:docMk/>
          <pc:sldMk cId="2645640790" sldId="263"/>
        </pc:sldMkLst>
        <pc:spChg chg="mod">
          <ac:chgData name="唐澤 克幸" userId="c2a8d3cb8c3bb105" providerId="Windows Live" clId="Web-{9135D0FC-E548-49B7-8A33-99D9B0CA1D5F}" dt="2020-02-13T15:32:19.280" v="120" actId="20577"/>
          <ac:spMkLst>
            <pc:docMk/>
            <pc:sldMk cId="2645640790" sldId="263"/>
            <ac:spMk id="3" creationId="{3B5D9BBD-544F-4D00-9C60-94CC026C39A0}"/>
          </ac:spMkLst>
        </pc:spChg>
        <pc:picChg chg="mod">
          <ac:chgData name="唐澤 克幸" userId="c2a8d3cb8c3bb105" providerId="Windows Live" clId="Web-{9135D0FC-E548-49B7-8A33-99D9B0CA1D5F}" dt="2020-02-13T15:19:16.082" v="4" actId="1076"/>
          <ac:picMkLst>
            <pc:docMk/>
            <pc:sldMk cId="2645640790" sldId="263"/>
            <ac:picMk id="9" creationId="{81303835-4AA3-4D7E-B645-48C18B0DAE01}"/>
          </ac:picMkLst>
        </pc:picChg>
        <pc:picChg chg="mod">
          <ac:chgData name="唐澤 克幸" userId="c2a8d3cb8c3bb105" providerId="Windows Live" clId="Web-{9135D0FC-E548-49B7-8A33-99D9B0CA1D5F}" dt="2020-02-13T15:19:23.988" v="5" actId="1076"/>
          <ac:picMkLst>
            <pc:docMk/>
            <pc:sldMk cId="2645640790" sldId="263"/>
            <ac:picMk id="1026" creationId="{C82BFFA7-AC24-485E-9E04-21790F77CD56}"/>
          </ac:picMkLst>
        </pc:picChg>
      </pc:sldChg>
      <pc:sldChg chg="modSp">
        <pc:chgData name="唐澤 克幸" userId="c2a8d3cb8c3bb105" providerId="Windows Live" clId="Web-{9135D0FC-E548-49B7-8A33-99D9B0CA1D5F}" dt="2020-02-13T15:34:22.347" v="134" actId="20577"/>
        <pc:sldMkLst>
          <pc:docMk/>
          <pc:sldMk cId="3858528541" sldId="267"/>
        </pc:sldMkLst>
        <pc:spChg chg="mod">
          <ac:chgData name="唐澤 克幸" userId="c2a8d3cb8c3bb105" providerId="Windows Live" clId="Web-{9135D0FC-E548-49B7-8A33-99D9B0CA1D5F}" dt="2020-02-13T15:32:41.124" v="122" actId="1076"/>
          <ac:spMkLst>
            <pc:docMk/>
            <pc:sldMk cId="3858528541" sldId="267"/>
            <ac:spMk id="2" creationId="{935113B4-A5F2-4307-B973-5820BC8D077B}"/>
          </ac:spMkLst>
        </pc:spChg>
        <pc:graphicFrameChg chg="mod modGraphic">
          <ac:chgData name="唐澤 克幸" userId="c2a8d3cb8c3bb105" providerId="Windows Live" clId="Web-{9135D0FC-E548-49B7-8A33-99D9B0CA1D5F}" dt="2020-02-13T15:34:22.347" v="134" actId="20577"/>
          <ac:graphicFrameMkLst>
            <pc:docMk/>
            <pc:sldMk cId="3858528541" sldId="267"/>
            <ac:graphicFrameMk id="5" creationId="{F107705E-7541-4AC4-9ABF-CC45875850CC}"/>
          </ac:graphicFrameMkLst>
        </pc:graphicFrameChg>
      </pc:sldChg>
    </pc:docChg>
  </pc:docChgLst>
  <pc:docChgLst>
    <pc:chgData name="唐澤 克幸" userId="c2a8d3cb8c3bb105" providerId="Windows Live" clId="Web-{25C0E342-9F38-4B32-AC6B-6B6B5FFCBA42}"/>
    <pc:docChg chg="modSld">
      <pc:chgData name="唐澤 克幸" userId="c2a8d3cb8c3bb105" providerId="Windows Live" clId="Web-{25C0E342-9F38-4B32-AC6B-6B6B5FFCBA42}" dt="2020-02-15T07:30:48.619" v="48" actId="1076"/>
      <pc:docMkLst>
        <pc:docMk/>
      </pc:docMkLst>
      <pc:sldChg chg="addSp delSp modSp">
        <pc:chgData name="唐澤 克幸" userId="c2a8d3cb8c3bb105" providerId="Windows Live" clId="Web-{25C0E342-9F38-4B32-AC6B-6B6B5FFCBA42}" dt="2020-02-15T07:30:48.619" v="48" actId="1076"/>
        <pc:sldMkLst>
          <pc:docMk/>
          <pc:sldMk cId="2801911763" sldId="270"/>
        </pc:sldMkLst>
        <pc:spChg chg="del mod">
          <ac:chgData name="唐澤 克幸" userId="c2a8d3cb8c3bb105" providerId="Windows Live" clId="Web-{25C0E342-9F38-4B32-AC6B-6B6B5FFCBA42}" dt="2020-02-15T07:29:18.822" v="3"/>
          <ac:spMkLst>
            <pc:docMk/>
            <pc:sldMk cId="2801911763" sldId="270"/>
            <ac:spMk id="2" creationId="{3C200D93-5583-4A76-B4C2-3F7EEF78AE78}"/>
          </ac:spMkLst>
        </pc:spChg>
        <pc:spChg chg="add mod">
          <ac:chgData name="唐澤 克幸" userId="c2a8d3cb8c3bb105" providerId="Windows Live" clId="Web-{25C0E342-9F38-4B32-AC6B-6B6B5FFCBA42}" dt="2020-02-15T07:30:48.619" v="48" actId="1076"/>
          <ac:spMkLst>
            <pc:docMk/>
            <pc:sldMk cId="2801911763" sldId="270"/>
            <ac:spMk id="4" creationId="{72DFB99C-282F-401A-A446-05D2953120FA}"/>
          </ac:spMkLst>
        </pc:spChg>
      </pc:sldChg>
    </pc:docChg>
  </pc:docChgLst>
  <pc:docChgLst>
    <pc:chgData name="Okubo Kouta" userId="75e504aaf93e7793" providerId="LiveId" clId="{AA2E5648-36B7-2E45-B642-5FD02E810222}"/>
    <pc:docChg chg="undo custSel modSld">
      <pc:chgData name="Okubo Kouta" userId="75e504aaf93e7793" providerId="LiveId" clId="{AA2E5648-36B7-2E45-B642-5FD02E810222}" dt="2020-02-10T01:43:29.547" v="3" actId="1076"/>
      <pc:docMkLst>
        <pc:docMk/>
      </pc:docMkLst>
      <pc:sldChg chg="modSp">
        <pc:chgData name="Okubo Kouta" userId="75e504aaf93e7793" providerId="LiveId" clId="{AA2E5648-36B7-2E45-B642-5FD02E810222}" dt="2020-02-10T01:38:32.449" v="1" actId="1076"/>
        <pc:sldMkLst>
          <pc:docMk/>
          <pc:sldMk cId="2646594718" sldId="256"/>
        </pc:sldMkLst>
        <pc:spChg chg="mod">
          <ac:chgData name="Okubo Kouta" userId="75e504aaf93e7793" providerId="LiveId" clId="{AA2E5648-36B7-2E45-B642-5FD02E810222}" dt="2020-02-10T01:38:32.449" v="1" actId="1076"/>
          <ac:spMkLst>
            <pc:docMk/>
            <pc:sldMk cId="2646594718" sldId="256"/>
            <ac:spMk id="2" creationId="{2D8C4B73-4056-45E6-B870-69B335C4B98D}"/>
          </ac:spMkLst>
        </pc:spChg>
      </pc:sldChg>
      <pc:sldChg chg="modSp">
        <pc:chgData name="Okubo Kouta" userId="75e504aaf93e7793" providerId="LiveId" clId="{AA2E5648-36B7-2E45-B642-5FD02E810222}" dt="2020-02-10T01:43:29.547" v="3" actId="1076"/>
        <pc:sldMkLst>
          <pc:docMk/>
          <pc:sldMk cId="2702388284" sldId="258"/>
        </pc:sldMkLst>
        <pc:graphicFrameChg chg="mod">
          <ac:chgData name="Okubo Kouta" userId="75e504aaf93e7793" providerId="LiveId" clId="{AA2E5648-36B7-2E45-B642-5FD02E810222}" dt="2020-02-10T01:43:29.547" v="3" actId="1076"/>
          <ac:graphicFrameMkLst>
            <pc:docMk/>
            <pc:sldMk cId="2702388284" sldId="258"/>
            <ac:graphicFrameMk id="9" creationId="{1443C76E-E2AA-44AC-B4E2-637589E12B14}"/>
          </ac:graphicFrameMkLst>
        </pc:graphicFrameChg>
      </pc:sldChg>
    </pc:docChg>
  </pc:docChgLst>
  <pc:docChgLst>
    <pc:chgData name="鈴木 琉偉" userId="8805105613cdd36a" providerId="Windows Live" clId="Web-{7E576162-D69C-4E86-94F4-CB69A3AD8C4A}"/>
    <pc:docChg chg="modSld">
      <pc:chgData name="鈴木 琉偉" userId="8805105613cdd36a" providerId="Windows Live" clId="Web-{7E576162-D69C-4E86-94F4-CB69A3AD8C4A}" dt="2020-02-14T10:00:42.688" v="71" actId="20577"/>
      <pc:docMkLst>
        <pc:docMk/>
      </pc:docMkLst>
      <pc:sldChg chg="modSp">
        <pc:chgData name="鈴木 琉偉" userId="8805105613cdd36a" providerId="Windows Live" clId="Web-{7E576162-D69C-4E86-94F4-CB69A3AD8C4A}" dt="2020-02-14T10:00:42.688" v="70" actId="20577"/>
        <pc:sldMkLst>
          <pc:docMk/>
          <pc:sldMk cId="2646594718" sldId="256"/>
        </pc:sldMkLst>
        <pc:spChg chg="mod">
          <ac:chgData name="鈴木 琉偉" userId="8805105613cdd36a" providerId="Windows Live" clId="Web-{7E576162-D69C-4E86-94F4-CB69A3AD8C4A}" dt="2020-02-14T10:00:42.688" v="70" actId="20577"/>
          <ac:spMkLst>
            <pc:docMk/>
            <pc:sldMk cId="2646594718" sldId="256"/>
            <ac:spMk id="8" creationId="{E6AEBCEB-F069-4A78-B4DA-60153B60C9D7}"/>
          </ac:spMkLst>
        </pc:spChg>
      </pc:sldChg>
      <pc:sldChg chg="modSp">
        <pc:chgData name="鈴木 琉偉" userId="8805105613cdd36a" providerId="Windows Live" clId="Web-{7E576162-D69C-4E86-94F4-CB69A3AD8C4A}" dt="2020-02-14T09:35:24.395" v="30" actId="20577"/>
        <pc:sldMkLst>
          <pc:docMk/>
          <pc:sldMk cId="2211858571" sldId="257"/>
        </pc:sldMkLst>
        <pc:graphicFrameChg chg="modGraphic">
          <ac:chgData name="鈴木 琉偉" userId="8805105613cdd36a" providerId="Windows Live" clId="Web-{7E576162-D69C-4E86-94F4-CB69A3AD8C4A}" dt="2020-02-14T09:35:24.395" v="30" actId="20577"/>
          <ac:graphicFrameMkLst>
            <pc:docMk/>
            <pc:sldMk cId="2211858571" sldId="257"/>
            <ac:graphicFrameMk id="5" creationId="{5E605692-AE6F-4461-80BD-BDD9C4D0E41B}"/>
          </ac:graphicFrameMkLst>
        </pc:graphicFrameChg>
      </pc:sldChg>
      <pc:sldChg chg="modSp">
        <pc:chgData name="鈴木 琉偉" userId="8805105613cdd36a" providerId="Windows Live" clId="Web-{7E576162-D69C-4E86-94F4-CB69A3AD8C4A}" dt="2020-02-14T09:36:39.020" v="47" actId="20577"/>
        <pc:sldMkLst>
          <pc:docMk/>
          <pc:sldMk cId="3950318198" sldId="259"/>
        </pc:sldMkLst>
        <pc:graphicFrameChg chg="modGraphic">
          <ac:chgData name="鈴木 琉偉" userId="8805105613cdd36a" providerId="Windows Live" clId="Web-{7E576162-D69C-4E86-94F4-CB69A3AD8C4A}" dt="2020-02-14T09:36:39.020" v="47" actId="20577"/>
          <ac:graphicFrameMkLst>
            <pc:docMk/>
            <pc:sldMk cId="3950318198" sldId="259"/>
            <ac:graphicFrameMk id="61" creationId="{B3BA4321-4D9E-42A8-817E-21F412FC296F}"/>
          </ac:graphicFrameMkLst>
        </pc:graphicFrameChg>
      </pc:sldChg>
      <pc:sldChg chg="modSp">
        <pc:chgData name="鈴木 琉偉" userId="8805105613cdd36a" providerId="Windows Live" clId="Web-{7E576162-D69C-4E86-94F4-CB69A3AD8C4A}" dt="2020-02-14T09:47:10.134" v="57" actId="20577"/>
        <pc:sldMkLst>
          <pc:docMk/>
          <pc:sldMk cId="2835451986" sldId="266"/>
        </pc:sldMkLst>
        <pc:graphicFrameChg chg="modGraphic">
          <ac:chgData name="鈴木 琉偉" userId="8805105613cdd36a" providerId="Windows Live" clId="Web-{7E576162-D69C-4E86-94F4-CB69A3AD8C4A}" dt="2020-02-14T09:47:10.134" v="57" actId="20577"/>
          <ac:graphicFrameMkLst>
            <pc:docMk/>
            <pc:sldMk cId="2835451986" sldId="266"/>
            <ac:graphicFrameMk id="9" creationId="{1443C76E-E2AA-44AC-B4E2-637589E12B14}"/>
          </ac:graphicFrameMkLst>
        </pc:graphicFrameChg>
      </pc:sldChg>
      <pc:sldChg chg="modSp">
        <pc:chgData name="鈴木 琉偉" userId="8805105613cdd36a" providerId="Windows Live" clId="Web-{7E576162-D69C-4E86-94F4-CB69A3AD8C4A}" dt="2020-02-14T09:32:11.424" v="20" actId="20577"/>
        <pc:sldMkLst>
          <pc:docMk/>
          <pc:sldMk cId="440202528" sldId="268"/>
        </pc:sldMkLst>
        <pc:spChg chg="mod">
          <ac:chgData name="鈴木 琉偉" userId="8805105613cdd36a" providerId="Windows Live" clId="Web-{7E576162-D69C-4E86-94F4-CB69A3AD8C4A}" dt="2020-02-14T09:32:11.424" v="20" actId="20577"/>
          <ac:spMkLst>
            <pc:docMk/>
            <pc:sldMk cId="440202528" sldId="268"/>
            <ac:spMk id="3" creationId="{3B5D9BBD-544F-4D00-9C60-94CC026C39A0}"/>
          </ac:spMkLst>
        </pc:spChg>
      </pc:sldChg>
      <pc:sldChg chg="modSp">
        <pc:chgData name="鈴木 琉偉" userId="8805105613cdd36a" providerId="Windows Live" clId="Web-{7E576162-D69C-4E86-94F4-CB69A3AD8C4A}" dt="2020-02-14T09:32:02.362" v="19" actId="20577"/>
        <pc:sldMkLst>
          <pc:docMk/>
          <pc:sldMk cId="1895550023" sldId="269"/>
        </pc:sldMkLst>
        <pc:spChg chg="mod">
          <ac:chgData name="鈴木 琉偉" userId="8805105613cdd36a" providerId="Windows Live" clId="Web-{7E576162-D69C-4E86-94F4-CB69A3AD8C4A}" dt="2020-02-14T09:32:02.362" v="19" actId="20577"/>
          <ac:spMkLst>
            <pc:docMk/>
            <pc:sldMk cId="1895550023" sldId="269"/>
            <ac:spMk id="3" creationId="{3B5D9BBD-544F-4D00-9C60-94CC026C39A0}"/>
          </ac:spMkLst>
        </pc:spChg>
      </pc:sldChg>
    </pc:docChg>
  </pc:docChgLst>
  <pc:docChgLst>
    <pc:chgData name="唐澤 克幸" userId="c2a8d3cb8c3bb105" providerId="Windows Live" clId="Web-{65FEF589-823E-44E7-8DAB-39E37BC6B455}"/>
    <pc:docChg chg="modSld">
      <pc:chgData name="唐澤 克幸" userId="c2a8d3cb8c3bb105" providerId="Windows Live" clId="Web-{65FEF589-823E-44E7-8DAB-39E37BC6B455}" dt="2020-02-13T16:14:02.915" v="287" actId="1076"/>
      <pc:docMkLst>
        <pc:docMk/>
      </pc:docMkLst>
      <pc:sldChg chg="addSp delSp modSp">
        <pc:chgData name="唐澤 克幸" userId="c2a8d3cb8c3bb105" providerId="Windows Live" clId="Web-{65FEF589-823E-44E7-8DAB-39E37BC6B455}" dt="2020-02-13T16:06:05.384" v="258" actId="1076"/>
        <pc:sldMkLst>
          <pc:docMk/>
          <pc:sldMk cId="2646594718" sldId="256"/>
        </pc:sldMkLst>
        <pc:spChg chg="mod">
          <ac:chgData name="唐澤 克幸" userId="c2a8d3cb8c3bb105" providerId="Windows Live" clId="Web-{65FEF589-823E-44E7-8DAB-39E37BC6B455}" dt="2020-02-13T16:04:50.650" v="252" actId="1076"/>
          <ac:spMkLst>
            <pc:docMk/>
            <pc:sldMk cId="2646594718" sldId="256"/>
            <ac:spMk id="2" creationId="{2D8C4B73-4056-45E6-B870-69B335C4B98D}"/>
          </ac:spMkLst>
        </pc:spChg>
        <pc:spChg chg="del">
          <ac:chgData name="唐澤 克幸" userId="c2a8d3cb8c3bb105" providerId="Windows Live" clId="Web-{65FEF589-823E-44E7-8DAB-39E37BC6B455}" dt="2020-02-13T16:03:38.943" v="243"/>
          <ac:spMkLst>
            <pc:docMk/>
            <pc:sldMk cId="2646594718" sldId="256"/>
            <ac:spMk id="3" creationId="{6C35D73C-B417-4331-89EB-38E7E049A353}"/>
          </ac:spMkLst>
        </pc:spChg>
        <pc:spChg chg="mod">
          <ac:chgData name="唐澤 克幸" userId="c2a8d3cb8c3bb105" providerId="Windows Live" clId="Web-{65FEF589-823E-44E7-8DAB-39E37BC6B455}" dt="2020-02-13T16:06:05.384" v="258" actId="1076"/>
          <ac:spMkLst>
            <pc:docMk/>
            <pc:sldMk cId="2646594718" sldId="256"/>
            <ac:spMk id="8" creationId="{E6AEBCEB-F069-4A78-B4DA-60153B60C9D7}"/>
          </ac:spMkLst>
        </pc:spChg>
        <pc:picChg chg="add mod">
          <ac:chgData name="唐澤 克幸" userId="c2a8d3cb8c3bb105" providerId="Windows Live" clId="Web-{65FEF589-823E-44E7-8DAB-39E37BC6B455}" dt="2020-02-13T16:05:40.853" v="255"/>
          <ac:picMkLst>
            <pc:docMk/>
            <pc:sldMk cId="2646594718" sldId="256"/>
            <ac:picMk id="4" creationId="{28B9BF62-4819-480A-B412-E88E2FA64EBF}"/>
          </ac:picMkLst>
        </pc:picChg>
      </pc:sldChg>
      <pc:sldChg chg="modSp">
        <pc:chgData name="唐澤 克幸" userId="c2a8d3cb8c3bb105" providerId="Windows Live" clId="Web-{65FEF589-823E-44E7-8DAB-39E37BC6B455}" dt="2020-02-13T15:57:34.020" v="221" actId="20577"/>
        <pc:sldMkLst>
          <pc:docMk/>
          <pc:sldMk cId="3950318198" sldId="259"/>
        </pc:sldMkLst>
        <pc:spChg chg="mod">
          <ac:chgData name="唐澤 克幸" userId="c2a8d3cb8c3bb105" providerId="Windows Live" clId="Web-{65FEF589-823E-44E7-8DAB-39E37BC6B455}" dt="2020-02-13T15:44:59.474" v="33" actId="20577"/>
          <ac:spMkLst>
            <pc:docMk/>
            <pc:sldMk cId="3950318198" sldId="259"/>
            <ac:spMk id="2" creationId="{F06C67D2-B6B6-48EB-8A7C-EAFE2A46E99D}"/>
          </ac:spMkLst>
        </pc:spChg>
        <pc:graphicFrameChg chg="modGraphic">
          <ac:chgData name="唐澤 克幸" userId="c2a8d3cb8c3bb105" providerId="Windows Live" clId="Web-{65FEF589-823E-44E7-8DAB-39E37BC6B455}" dt="2020-02-13T15:57:34.020" v="221" actId="20577"/>
          <ac:graphicFrameMkLst>
            <pc:docMk/>
            <pc:sldMk cId="3950318198" sldId="259"/>
            <ac:graphicFrameMk id="61" creationId="{B3BA4321-4D9E-42A8-817E-21F412FC296F}"/>
          </ac:graphicFrameMkLst>
        </pc:graphicFrameChg>
      </pc:sldChg>
      <pc:sldChg chg="modSp">
        <pc:chgData name="唐澤 克幸" userId="c2a8d3cb8c3bb105" providerId="Windows Live" clId="Web-{65FEF589-823E-44E7-8DAB-39E37BC6B455}" dt="2020-02-13T16:00:00.332" v="224" actId="20577"/>
        <pc:sldMkLst>
          <pc:docMk/>
          <pc:sldMk cId="3239843526" sldId="260"/>
        </pc:sldMkLst>
        <pc:graphicFrameChg chg="modGraphic">
          <ac:chgData name="唐澤 克幸" userId="c2a8d3cb8c3bb105" providerId="Windows Live" clId="Web-{65FEF589-823E-44E7-8DAB-39E37BC6B455}" dt="2020-02-13T16:00:00.332" v="224" actId="20577"/>
          <ac:graphicFrameMkLst>
            <pc:docMk/>
            <pc:sldMk cId="3239843526" sldId="260"/>
            <ac:graphicFrameMk id="39" creationId="{C8032330-5E28-472B-897C-753A122A624B}"/>
          </ac:graphicFrameMkLst>
        </pc:graphicFrameChg>
      </pc:sldChg>
      <pc:sldChg chg="modSp">
        <pc:chgData name="唐澤 克幸" userId="c2a8d3cb8c3bb105" providerId="Windows Live" clId="Web-{65FEF589-823E-44E7-8DAB-39E37BC6B455}" dt="2020-02-13T15:46:58.521" v="69" actId="1076"/>
        <pc:sldMkLst>
          <pc:docMk/>
          <pc:sldMk cId="2311506388" sldId="261"/>
        </pc:sldMkLst>
        <pc:spChg chg="mod">
          <ac:chgData name="唐澤 克幸" userId="c2a8d3cb8c3bb105" providerId="Windows Live" clId="Web-{65FEF589-823E-44E7-8DAB-39E37BC6B455}" dt="2020-02-13T15:46:58.521" v="69" actId="1076"/>
          <ac:spMkLst>
            <pc:docMk/>
            <pc:sldMk cId="2311506388" sldId="261"/>
            <ac:spMk id="4" creationId="{303B5FE6-0BE8-495C-8721-610673FAAA81}"/>
          </ac:spMkLst>
        </pc:spChg>
      </pc:sldChg>
      <pc:sldChg chg="modSp">
        <pc:chgData name="唐澤 克幸" userId="c2a8d3cb8c3bb105" providerId="Windows Live" clId="Web-{65FEF589-823E-44E7-8DAB-39E37BC6B455}" dt="2020-02-13T15:59:37.957" v="222" actId="20577"/>
        <pc:sldMkLst>
          <pc:docMk/>
          <pc:sldMk cId="2937023134" sldId="262"/>
        </pc:sldMkLst>
        <pc:graphicFrameChg chg="modGraphic">
          <ac:chgData name="唐澤 克幸" userId="c2a8d3cb8c3bb105" providerId="Windows Live" clId="Web-{65FEF589-823E-44E7-8DAB-39E37BC6B455}" dt="2020-02-13T15:59:37.957" v="222" actId="20577"/>
          <ac:graphicFrameMkLst>
            <pc:docMk/>
            <pc:sldMk cId="2937023134" sldId="262"/>
            <ac:graphicFrameMk id="19" creationId="{D6824398-002C-4E81-AF89-C22D7ECAA0D6}"/>
          </ac:graphicFrameMkLst>
        </pc:graphicFrameChg>
      </pc:sldChg>
      <pc:sldChg chg="modSp">
        <pc:chgData name="唐澤 克幸" userId="c2a8d3cb8c3bb105" providerId="Windows Live" clId="Web-{65FEF589-823E-44E7-8DAB-39E37BC6B455}" dt="2020-02-13T16:00:16.394" v="225" actId="1076"/>
        <pc:sldMkLst>
          <pc:docMk/>
          <pc:sldMk cId="2645640790" sldId="263"/>
        </pc:sldMkLst>
        <pc:spChg chg="mod">
          <ac:chgData name="唐澤 克幸" userId="c2a8d3cb8c3bb105" providerId="Windows Live" clId="Web-{65FEF589-823E-44E7-8DAB-39E37BC6B455}" dt="2020-02-13T15:48:05.817" v="78" actId="20577"/>
          <ac:spMkLst>
            <pc:docMk/>
            <pc:sldMk cId="2645640790" sldId="263"/>
            <ac:spMk id="3" creationId="{3B5D9BBD-544F-4D00-9C60-94CC026C39A0}"/>
          </ac:spMkLst>
        </pc:spChg>
        <pc:picChg chg="mod">
          <ac:chgData name="唐澤 克幸" userId="c2a8d3cb8c3bb105" providerId="Windows Live" clId="Web-{65FEF589-823E-44E7-8DAB-39E37BC6B455}" dt="2020-02-13T16:00:16.394" v="225" actId="1076"/>
          <ac:picMkLst>
            <pc:docMk/>
            <pc:sldMk cId="2645640790" sldId="263"/>
            <ac:picMk id="7" creationId="{B18A0E1B-702B-4D1C-A11B-2578AD9F5CD4}"/>
          </ac:picMkLst>
        </pc:picChg>
      </pc:sldChg>
      <pc:sldChg chg="modSp">
        <pc:chgData name="唐澤 克幸" userId="c2a8d3cb8c3bb105" providerId="Windows Live" clId="Web-{65FEF589-823E-44E7-8DAB-39E37BC6B455}" dt="2020-02-13T15:55:28.661" v="170" actId="1076"/>
        <pc:sldMkLst>
          <pc:docMk/>
          <pc:sldMk cId="78584553" sldId="264"/>
        </pc:sldMkLst>
        <pc:spChg chg="mod">
          <ac:chgData name="唐澤 克幸" userId="c2a8d3cb8c3bb105" providerId="Windows Live" clId="Web-{65FEF589-823E-44E7-8DAB-39E37BC6B455}" dt="2020-02-13T15:55:20.145" v="169" actId="1076"/>
          <ac:spMkLst>
            <pc:docMk/>
            <pc:sldMk cId="78584553" sldId="264"/>
            <ac:spMk id="15" creationId="{803B8D38-CECB-42A0-94D9-7E63CC4AF3A7}"/>
          </ac:spMkLst>
        </pc:spChg>
        <pc:spChg chg="mod">
          <ac:chgData name="唐澤 克幸" userId="c2a8d3cb8c3bb105" providerId="Windows Live" clId="Web-{65FEF589-823E-44E7-8DAB-39E37BC6B455}" dt="2020-02-13T15:55:28.661" v="170" actId="1076"/>
          <ac:spMkLst>
            <pc:docMk/>
            <pc:sldMk cId="78584553" sldId="264"/>
            <ac:spMk id="16" creationId="{BFFA8604-0B19-4A24-B3E9-CE8BF06063CE}"/>
          </ac:spMkLst>
        </pc:spChg>
        <pc:graphicFrameChg chg="modGraphic">
          <ac:chgData name="唐澤 克幸" userId="c2a8d3cb8c3bb105" providerId="Windows Live" clId="Web-{65FEF589-823E-44E7-8DAB-39E37BC6B455}" dt="2020-02-13T15:44:40.646" v="32" actId="20577"/>
          <ac:graphicFrameMkLst>
            <pc:docMk/>
            <pc:sldMk cId="78584553" sldId="264"/>
            <ac:graphicFrameMk id="9" creationId="{1443C76E-E2AA-44AC-B4E2-637589E12B14}"/>
          </ac:graphicFrameMkLst>
        </pc:graphicFrameChg>
        <pc:picChg chg="mod">
          <ac:chgData name="唐澤 克幸" userId="c2a8d3cb8c3bb105" providerId="Windows Live" clId="Web-{65FEF589-823E-44E7-8DAB-39E37BC6B455}" dt="2020-02-13T15:54:33.082" v="167" actId="1076"/>
          <ac:picMkLst>
            <pc:docMk/>
            <pc:sldMk cId="78584553" sldId="264"/>
            <ac:picMk id="6" creationId="{E3DA1BD2-FA7F-47C4-B3B9-54306D6DE2D2}"/>
          </ac:picMkLst>
        </pc:picChg>
        <pc:picChg chg="mod">
          <ac:chgData name="唐澤 克幸" userId="c2a8d3cb8c3bb105" providerId="Windows Live" clId="Web-{65FEF589-823E-44E7-8DAB-39E37BC6B455}" dt="2020-02-13T15:54:26.645" v="166" actId="1076"/>
          <ac:picMkLst>
            <pc:docMk/>
            <pc:sldMk cId="78584553" sldId="264"/>
            <ac:picMk id="22" creationId="{25C01D4D-54FB-4633-AE65-4150D8829675}"/>
          </ac:picMkLst>
        </pc:picChg>
      </pc:sldChg>
      <pc:sldChg chg="modSp">
        <pc:chgData name="唐澤 克幸" userId="c2a8d3cb8c3bb105" providerId="Windows Live" clId="Web-{65FEF589-823E-44E7-8DAB-39E37BC6B455}" dt="2020-02-13T15:44:12.755" v="29" actId="20577"/>
        <pc:sldMkLst>
          <pc:docMk/>
          <pc:sldMk cId="2835451986" sldId="266"/>
        </pc:sldMkLst>
        <pc:graphicFrameChg chg="modGraphic">
          <ac:chgData name="唐澤 克幸" userId="c2a8d3cb8c3bb105" providerId="Windows Live" clId="Web-{65FEF589-823E-44E7-8DAB-39E37BC6B455}" dt="2020-02-13T15:44:12.755" v="29" actId="20577"/>
          <ac:graphicFrameMkLst>
            <pc:docMk/>
            <pc:sldMk cId="2835451986" sldId="266"/>
            <ac:graphicFrameMk id="9" creationId="{1443C76E-E2AA-44AC-B4E2-637589E12B14}"/>
          </ac:graphicFrameMkLst>
        </pc:graphicFrameChg>
      </pc:sldChg>
      <pc:sldChg chg="modSp">
        <pc:chgData name="唐澤 克幸" userId="c2a8d3cb8c3bb105" providerId="Windows Live" clId="Web-{65FEF589-823E-44E7-8DAB-39E37BC6B455}" dt="2020-02-13T15:51:25.286" v="104" actId="20577"/>
        <pc:sldMkLst>
          <pc:docMk/>
          <pc:sldMk cId="3858528541" sldId="267"/>
        </pc:sldMkLst>
        <pc:graphicFrameChg chg="mod modGraphic">
          <ac:chgData name="唐澤 克幸" userId="c2a8d3cb8c3bb105" providerId="Windows Live" clId="Web-{65FEF589-823E-44E7-8DAB-39E37BC6B455}" dt="2020-02-13T15:51:25.286" v="104" actId="20577"/>
          <ac:graphicFrameMkLst>
            <pc:docMk/>
            <pc:sldMk cId="3858528541" sldId="267"/>
            <ac:graphicFrameMk id="5" creationId="{F107705E-7541-4AC4-9ABF-CC45875850CC}"/>
          </ac:graphicFrameMkLst>
        </pc:graphicFrameChg>
        <pc:picChg chg="mod">
          <ac:chgData name="唐澤 克幸" userId="c2a8d3cb8c3bb105" providerId="Windows Live" clId="Web-{65FEF589-823E-44E7-8DAB-39E37BC6B455}" dt="2020-02-13T15:49:52.552" v="90" actId="1076"/>
          <ac:picMkLst>
            <pc:docMk/>
            <pc:sldMk cId="3858528541" sldId="267"/>
            <ac:picMk id="7" creationId="{B18A0E1B-702B-4D1C-A11B-2578AD9F5CD4}"/>
          </ac:picMkLst>
        </pc:picChg>
      </pc:sldChg>
      <pc:sldChg chg="modSp">
        <pc:chgData name="唐澤 克幸" userId="c2a8d3cb8c3bb105" providerId="Windows Live" clId="Web-{65FEF589-823E-44E7-8DAB-39E37BC6B455}" dt="2020-02-13T16:14:02.915" v="287" actId="1076"/>
        <pc:sldMkLst>
          <pc:docMk/>
          <pc:sldMk cId="440202528" sldId="268"/>
        </pc:sldMkLst>
        <pc:spChg chg="mod">
          <ac:chgData name="唐澤 克幸" userId="c2a8d3cb8c3bb105" providerId="Windows Live" clId="Web-{65FEF589-823E-44E7-8DAB-39E37BC6B455}" dt="2020-02-13T16:14:02.915" v="287" actId="1076"/>
          <ac:spMkLst>
            <pc:docMk/>
            <pc:sldMk cId="440202528" sldId="268"/>
            <ac:spMk id="2" creationId="{935113B4-A5F2-4307-B973-5820BC8D077B}"/>
          </ac:spMkLst>
        </pc:spChg>
        <pc:spChg chg="mod">
          <ac:chgData name="唐澤 克幸" userId="c2a8d3cb8c3bb105" providerId="Windows Live" clId="Web-{65FEF589-823E-44E7-8DAB-39E37BC6B455}" dt="2020-02-13T16:13:53.008" v="285" actId="1076"/>
          <ac:spMkLst>
            <pc:docMk/>
            <pc:sldMk cId="440202528" sldId="268"/>
            <ac:spMk id="3" creationId="{3B5D9BBD-544F-4D00-9C60-94CC026C39A0}"/>
          </ac:spMkLst>
        </pc:spChg>
        <pc:picChg chg="mod">
          <ac:chgData name="唐澤 克幸" userId="c2a8d3cb8c3bb105" providerId="Windows Live" clId="Web-{65FEF589-823E-44E7-8DAB-39E37BC6B455}" dt="2020-02-13T16:06:40.462" v="261" actId="14100"/>
          <ac:picMkLst>
            <pc:docMk/>
            <pc:sldMk cId="440202528" sldId="268"/>
            <ac:picMk id="1026" creationId="{C82BFFA7-AC24-485E-9E04-21790F77CD56}"/>
          </ac:picMkLst>
        </pc:picChg>
      </pc:sldChg>
      <pc:sldChg chg="modSp">
        <pc:chgData name="唐澤 克幸" userId="c2a8d3cb8c3bb105" providerId="Windows Live" clId="Web-{65FEF589-823E-44E7-8DAB-39E37BC6B455}" dt="2020-02-13T16:13:39.314" v="284" actId="1076"/>
        <pc:sldMkLst>
          <pc:docMk/>
          <pc:sldMk cId="1895550023" sldId="269"/>
        </pc:sldMkLst>
        <pc:spChg chg="mod">
          <ac:chgData name="唐澤 克幸" userId="c2a8d3cb8c3bb105" providerId="Windows Live" clId="Web-{65FEF589-823E-44E7-8DAB-39E37BC6B455}" dt="2020-02-13T16:13:30.618" v="283" actId="1076"/>
          <ac:spMkLst>
            <pc:docMk/>
            <pc:sldMk cId="1895550023" sldId="269"/>
            <ac:spMk id="2" creationId="{935113B4-A5F2-4307-B973-5820BC8D077B}"/>
          </ac:spMkLst>
        </pc:spChg>
        <pc:spChg chg="mod">
          <ac:chgData name="唐澤 克幸" userId="c2a8d3cb8c3bb105" providerId="Windows Live" clId="Web-{65FEF589-823E-44E7-8DAB-39E37BC6B455}" dt="2020-02-13T16:13:19.587" v="282" actId="1076"/>
          <ac:spMkLst>
            <pc:docMk/>
            <pc:sldMk cId="1895550023" sldId="269"/>
            <ac:spMk id="3" creationId="{3B5D9BBD-544F-4D00-9C60-94CC026C39A0}"/>
          </ac:spMkLst>
        </pc:spChg>
        <pc:picChg chg="mod">
          <ac:chgData name="唐澤 克幸" userId="c2a8d3cb8c3bb105" providerId="Windows Live" clId="Web-{65FEF589-823E-44E7-8DAB-39E37BC6B455}" dt="2020-02-13T16:13:39.314" v="284" actId="1076"/>
          <ac:picMkLst>
            <pc:docMk/>
            <pc:sldMk cId="1895550023" sldId="269"/>
            <ac:picMk id="9" creationId="{81303835-4AA3-4D7E-B645-48C18B0DAE01}"/>
          </ac:picMkLst>
        </pc:picChg>
      </pc:sldChg>
      <pc:sldChg chg="modSp">
        <pc:chgData name="唐澤 克幸" userId="c2a8d3cb8c3bb105" providerId="Windows Live" clId="Web-{65FEF589-823E-44E7-8DAB-39E37BC6B455}" dt="2020-02-13T15:47:37.270" v="74" actId="20577"/>
        <pc:sldMkLst>
          <pc:docMk/>
          <pc:sldMk cId="2801911763" sldId="270"/>
        </pc:sldMkLst>
        <pc:spChg chg="mod">
          <ac:chgData name="唐澤 克幸" userId="c2a8d3cb8c3bb105" providerId="Windows Live" clId="Web-{65FEF589-823E-44E7-8DAB-39E37BC6B455}" dt="2020-02-13T15:47:37.270" v="74" actId="20577"/>
          <ac:spMkLst>
            <pc:docMk/>
            <pc:sldMk cId="2801911763" sldId="270"/>
            <ac:spMk id="2" creationId="{3C200D93-5583-4A76-B4C2-3F7EEF78AE78}"/>
          </ac:spMkLst>
        </pc:spChg>
      </pc:sldChg>
    </pc:docChg>
  </pc:docChgLst>
  <pc:docChgLst>
    <pc:chgData name="唐澤 克幸" userId="c2a8d3cb8c3bb105" providerId="Windows Live" clId="Web-{06F18ED3-70D6-470F-8B79-C06B6D54AA0E}"/>
    <pc:docChg chg="modSld">
      <pc:chgData name="唐澤 克幸" userId="c2a8d3cb8c3bb105" providerId="Windows Live" clId="Web-{06F18ED3-70D6-470F-8B79-C06B6D54AA0E}" dt="2020-02-14T09:47:29.565" v="0"/>
      <pc:docMkLst>
        <pc:docMk/>
      </pc:docMkLst>
      <pc:sldChg chg="delSp">
        <pc:chgData name="唐澤 克幸" userId="c2a8d3cb8c3bb105" providerId="Windows Live" clId="Web-{06F18ED3-70D6-470F-8B79-C06B6D54AA0E}" dt="2020-02-14T09:47:29.565" v="0"/>
        <pc:sldMkLst>
          <pc:docMk/>
          <pc:sldMk cId="2835451986" sldId="266"/>
        </pc:sldMkLst>
        <pc:picChg chg="del">
          <ac:chgData name="唐澤 克幸" userId="c2a8d3cb8c3bb105" providerId="Windows Live" clId="Web-{06F18ED3-70D6-470F-8B79-C06B6D54AA0E}" dt="2020-02-14T09:47:29.565" v="0"/>
          <ac:picMkLst>
            <pc:docMk/>
            <pc:sldMk cId="2835451986" sldId="266"/>
            <ac:picMk id="8" creationId="{A726BFD0-A2CE-4026-BB8C-DA776FA6413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017C3-8314-442B-A8F0-B41C647D88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0C225F-1185-4383-B009-C155F7840F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ja-JP" baseline="0">
              <a:latin typeface="HGPMinchoE"/>
              <a:ea typeface="HGPMinchoE"/>
            </a:rPr>
            <a:t>自分のイメージした曲を</a:t>
          </a:r>
          <a:endParaRPr kumimoji="1" lang="en-US" altLang="ja-JP" baseline="0">
            <a:latin typeface="HGPMinchoE"/>
            <a:ea typeface="HGPMinchoE"/>
          </a:endParaRPr>
        </a:p>
        <a:p>
          <a:pPr>
            <a:lnSpc>
              <a:spcPct val="100000"/>
            </a:lnSpc>
            <a:defRPr cap="all"/>
          </a:pPr>
          <a:r>
            <a:rPr kumimoji="1" lang="ja-JP" baseline="0">
              <a:latin typeface="HGPMinchoE"/>
              <a:ea typeface="HGPMinchoE"/>
            </a:rPr>
            <a:t>作ることができる。</a:t>
          </a:r>
          <a:endParaRPr lang="en-US">
            <a:latin typeface="HGPMinchoE"/>
            <a:ea typeface="HGPMinchoE"/>
          </a:endParaRPr>
        </a:p>
      </dgm:t>
    </dgm:pt>
    <dgm:pt modelId="{F7A6DDA8-5825-4873-8A3F-285CC4E5CE33}" type="parTrans" cxnId="{31E73C6E-440C-4CBB-AD0B-E06C7725E930}">
      <dgm:prSet/>
      <dgm:spPr/>
      <dgm:t>
        <a:bodyPr/>
        <a:lstStyle/>
        <a:p>
          <a:endParaRPr lang="en-US"/>
        </a:p>
      </dgm:t>
    </dgm:pt>
    <dgm:pt modelId="{926D4C2A-80F2-4BFC-9A01-9D63A35FEECC}" type="sibTrans" cxnId="{31E73C6E-440C-4CBB-AD0B-E06C7725E930}">
      <dgm:prSet/>
      <dgm:spPr/>
      <dgm:t>
        <a:bodyPr/>
        <a:lstStyle/>
        <a:p>
          <a:endParaRPr lang="en-US"/>
        </a:p>
      </dgm:t>
    </dgm:pt>
    <dgm:pt modelId="{80BA0A6F-D19E-4B3C-99CF-E23E8787838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ja-JP" sz="2800" baseline="0">
              <a:latin typeface="HGPMinchoE"/>
              <a:ea typeface="HGPMinchoE"/>
            </a:rPr>
            <a:t>いつもと一味違う曲を</a:t>
          </a:r>
          <a:endParaRPr kumimoji="1" lang="en-US" altLang="ja-JP" sz="2800" baseline="0">
            <a:latin typeface="HGPMinchoE"/>
            <a:ea typeface="HGPMinchoE"/>
          </a:endParaRPr>
        </a:p>
        <a:p>
          <a:pPr>
            <a:lnSpc>
              <a:spcPct val="100000"/>
            </a:lnSpc>
            <a:defRPr cap="all"/>
          </a:pPr>
          <a:r>
            <a:rPr kumimoji="1" lang="ja-JP" sz="2800" baseline="0">
              <a:latin typeface="HGPMinchoE"/>
              <a:ea typeface="HGPMinchoE"/>
            </a:rPr>
            <a:t>作ることができる。</a:t>
          </a:r>
          <a:endParaRPr lang="en-US" sz="2800">
            <a:latin typeface="HGPMinchoE"/>
            <a:ea typeface="HGPMinchoE"/>
          </a:endParaRPr>
        </a:p>
      </dgm:t>
    </dgm:pt>
    <dgm:pt modelId="{3F5334E6-9BDE-43C6-A7F0-E8954AC234B5}" type="sibTrans" cxnId="{BE0A4FC4-850B-411D-ADC3-84FD83133F87}">
      <dgm:prSet/>
      <dgm:spPr/>
      <dgm:t>
        <a:bodyPr/>
        <a:lstStyle/>
        <a:p>
          <a:endParaRPr lang="en-US"/>
        </a:p>
      </dgm:t>
    </dgm:pt>
    <dgm:pt modelId="{A6DA5CC7-BFC3-44E2-87B0-5C66D9AFC1B4}" type="parTrans" cxnId="{BE0A4FC4-850B-411D-ADC3-84FD83133F87}">
      <dgm:prSet/>
      <dgm:spPr/>
      <dgm:t>
        <a:bodyPr/>
        <a:lstStyle/>
        <a:p>
          <a:endParaRPr lang="en-US"/>
        </a:p>
      </dgm:t>
    </dgm:pt>
    <dgm:pt modelId="{60D534CE-B1DB-4338-9011-8B0A10475CA1}" type="pres">
      <dgm:prSet presAssocID="{F2B017C3-8314-442B-A8F0-B41C647D88CB}" presName="root" presStyleCnt="0">
        <dgm:presLayoutVars>
          <dgm:dir/>
          <dgm:resizeHandles val="exact"/>
        </dgm:presLayoutVars>
      </dgm:prSet>
      <dgm:spPr/>
    </dgm:pt>
    <dgm:pt modelId="{ADFBBBEA-CF51-4377-B6DC-681EB531AE8C}" type="pres">
      <dgm:prSet presAssocID="{80BA0A6F-D19E-4B3C-99CF-E23E87878382}" presName="compNode" presStyleCnt="0"/>
      <dgm:spPr/>
    </dgm:pt>
    <dgm:pt modelId="{324CE242-9C28-4447-8B25-D6155BF9D688}" type="pres">
      <dgm:prSet presAssocID="{80BA0A6F-D19E-4B3C-99CF-E23E87878382}" presName="iconBgRect" presStyleLbl="bgShp" presStyleIdx="0" presStyleCnt="2" custLinFactNeighborX="-29337" custLinFactNeighborY="-946"/>
      <dgm:spPr>
        <a:prstGeom prst="round2DiagRect">
          <a:avLst>
            <a:gd name="adj1" fmla="val 29727"/>
            <a:gd name="adj2" fmla="val 0"/>
          </a:avLst>
        </a:prstGeom>
      </dgm:spPr>
    </dgm:pt>
    <dgm:pt modelId="{F690F24A-6E68-413C-B052-8B7B65D5BC8D}" type="pres">
      <dgm:prSet presAssocID="{80BA0A6F-D19E-4B3C-99CF-E23E87878382}" presName="iconRect" presStyleLbl="node1" presStyleIdx="0" presStyleCnt="2" custLinFactNeighborX="-51130" custLinFactNeighborY="-375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ヘッドホン"/>
        </a:ext>
      </dgm:extLst>
    </dgm:pt>
    <dgm:pt modelId="{021041B8-D1F0-4932-86FD-6505A5F2008B}" type="pres">
      <dgm:prSet presAssocID="{80BA0A6F-D19E-4B3C-99CF-E23E87878382}" presName="spaceRect" presStyleCnt="0"/>
      <dgm:spPr/>
    </dgm:pt>
    <dgm:pt modelId="{A82FD713-09B4-4F9E-9B8B-A9BD55AF3451}" type="pres">
      <dgm:prSet presAssocID="{80BA0A6F-D19E-4B3C-99CF-E23E87878382}" presName="textRect" presStyleLbl="revTx" presStyleIdx="0" presStyleCnt="2" custLinFactNeighborX="-17896" custLinFactNeighborY="-1273">
        <dgm:presLayoutVars>
          <dgm:chMax val="1"/>
          <dgm:chPref val="1"/>
        </dgm:presLayoutVars>
      </dgm:prSet>
      <dgm:spPr/>
    </dgm:pt>
    <dgm:pt modelId="{F8FCD270-CB07-4965-82DC-74BD0D2E7A16}" type="pres">
      <dgm:prSet presAssocID="{3F5334E6-9BDE-43C6-A7F0-E8954AC234B5}" presName="sibTrans" presStyleCnt="0"/>
      <dgm:spPr/>
    </dgm:pt>
    <dgm:pt modelId="{D7D69683-058E-408B-ADAB-8AA118EEF128}" type="pres">
      <dgm:prSet presAssocID="{E10C225F-1185-4383-B009-C155F7840FDB}" presName="compNode" presStyleCnt="0"/>
      <dgm:spPr/>
    </dgm:pt>
    <dgm:pt modelId="{6E6151D8-6806-4773-9457-AFD024275836}" type="pres">
      <dgm:prSet presAssocID="{E10C225F-1185-4383-B009-C155F7840FDB}" presName="iconBgRect" presStyleLbl="bgShp" presStyleIdx="1" presStyleCnt="2" custLinFactNeighborX="21451" custLinFactNeighborY="2299"/>
      <dgm:spPr>
        <a:prstGeom prst="round2DiagRect">
          <a:avLst>
            <a:gd name="adj1" fmla="val 29727"/>
            <a:gd name="adj2" fmla="val 0"/>
          </a:avLst>
        </a:prstGeom>
      </dgm:spPr>
    </dgm:pt>
    <dgm:pt modelId="{22495CBB-B569-4137-9C62-10CB47E10EF7}" type="pres">
      <dgm:prSet presAssocID="{E10C225F-1185-4383-B009-C155F7840FDB}" presName="iconRect" presStyleLbl="node1" presStyleIdx="1" presStyleCnt="2" custLinFactNeighborX="37386" custLinFactNeighborY="400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指揮者"/>
        </a:ext>
      </dgm:extLst>
    </dgm:pt>
    <dgm:pt modelId="{85D4A039-1D13-43F1-A776-5993492A0938}" type="pres">
      <dgm:prSet presAssocID="{E10C225F-1185-4383-B009-C155F7840FDB}" presName="spaceRect" presStyleCnt="0"/>
      <dgm:spPr/>
    </dgm:pt>
    <dgm:pt modelId="{95314DDB-3013-412E-AE84-30296EEDCB40}" type="pres">
      <dgm:prSet presAssocID="{E10C225F-1185-4383-B009-C155F7840FDB}" presName="textRect" presStyleLbl="revTx" presStyleIdx="1" presStyleCnt="2" custLinFactNeighborX="13085" custLinFactNeighborY="2498">
        <dgm:presLayoutVars>
          <dgm:chMax val="1"/>
          <dgm:chPref val="1"/>
        </dgm:presLayoutVars>
      </dgm:prSet>
      <dgm:spPr/>
    </dgm:pt>
  </dgm:ptLst>
  <dgm:cxnLst>
    <dgm:cxn modelId="{3CE1FF29-32D6-4579-BAB2-C4DCA2B36D14}" type="presOf" srcId="{E10C225F-1185-4383-B009-C155F7840FDB}" destId="{95314DDB-3013-412E-AE84-30296EEDCB40}" srcOrd="0" destOrd="0" presId="urn:microsoft.com/office/officeart/2018/5/layout/IconLeafLabelList"/>
    <dgm:cxn modelId="{6478FC38-213A-4E74-849C-24DB6A79ADF6}" type="presOf" srcId="{80BA0A6F-D19E-4B3C-99CF-E23E87878382}" destId="{A82FD713-09B4-4F9E-9B8B-A9BD55AF3451}" srcOrd="0" destOrd="0" presId="urn:microsoft.com/office/officeart/2018/5/layout/IconLeafLabelList"/>
    <dgm:cxn modelId="{31E73C6E-440C-4CBB-AD0B-E06C7725E930}" srcId="{F2B017C3-8314-442B-A8F0-B41C647D88CB}" destId="{E10C225F-1185-4383-B009-C155F7840FDB}" srcOrd="1" destOrd="0" parTransId="{F7A6DDA8-5825-4873-8A3F-285CC4E5CE33}" sibTransId="{926D4C2A-80F2-4BFC-9A01-9D63A35FEECC}"/>
    <dgm:cxn modelId="{FAAFCCB1-00F8-48C2-9C38-9C6B1D1F84FD}" type="presOf" srcId="{F2B017C3-8314-442B-A8F0-B41C647D88CB}" destId="{60D534CE-B1DB-4338-9011-8B0A10475CA1}" srcOrd="0" destOrd="0" presId="urn:microsoft.com/office/officeart/2018/5/layout/IconLeafLabelList"/>
    <dgm:cxn modelId="{BE0A4FC4-850B-411D-ADC3-84FD83133F87}" srcId="{F2B017C3-8314-442B-A8F0-B41C647D88CB}" destId="{80BA0A6F-D19E-4B3C-99CF-E23E87878382}" srcOrd="0" destOrd="0" parTransId="{A6DA5CC7-BFC3-44E2-87B0-5C66D9AFC1B4}" sibTransId="{3F5334E6-9BDE-43C6-A7F0-E8954AC234B5}"/>
    <dgm:cxn modelId="{F658ADD2-0C05-45DE-90D8-7F08FCAA2432}" type="presParOf" srcId="{60D534CE-B1DB-4338-9011-8B0A10475CA1}" destId="{ADFBBBEA-CF51-4377-B6DC-681EB531AE8C}" srcOrd="0" destOrd="0" presId="urn:microsoft.com/office/officeart/2018/5/layout/IconLeafLabelList"/>
    <dgm:cxn modelId="{5A296BD8-03B3-419D-94D6-D8F93414DADB}" type="presParOf" srcId="{ADFBBBEA-CF51-4377-B6DC-681EB531AE8C}" destId="{324CE242-9C28-4447-8B25-D6155BF9D688}" srcOrd="0" destOrd="0" presId="urn:microsoft.com/office/officeart/2018/5/layout/IconLeafLabelList"/>
    <dgm:cxn modelId="{2769A069-536E-4BCC-80D5-958D738B07E4}" type="presParOf" srcId="{ADFBBBEA-CF51-4377-B6DC-681EB531AE8C}" destId="{F690F24A-6E68-413C-B052-8B7B65D5BC8D}" srcOrd="1" destOrd="0" presId="urn:microsoft.com/office/officeart/2018/5/layout/IconLeafLabelList"/>
    <dgm:cxn modelId="{471D8BF0-6216-4E6B-9BB5-18D5BBD9D29D}" type="presParOf" srcId="{ADFBBBEA-CF51-4377-B6DC-681EB531AE8C}" destId="{021041B8-D1F0-4932-86FD-6505A5F2008B}" srcOrd="2" destOrd="0" presId="urn:microsoft.com/office/officeart/2018/5/layout/IconLeafLabelList"/>
    <dgm:cxn modelId="{19BE6B36-EA8A-4B03-BDA4-79B0E34669F1}" type="presParOf" srcId="{ADFBBBEA-CF51-4377-B6DC-681EB531AE8C}" destId="{A82FD713-09B4-4F9E-9B8B-A9BD55AF3451}" srcOrd="3" destOrd="0" presId="urn:microsoft.com/office/officeart/2018/5/layout/IconLeafLabelList"/>
    <dgm:cxn modelId="{39538189-8F98-46D5-9635-85964732ACEB}" type="presParOf" srcId="{60D534CE-B1DB-4338-9011-8B0A10475CA1}" destId="{F8FCD270-CB07-4965-82DC-74BD0D2E7A16}" srcOrd="1" destOrd="0" presId="urn:microsoft.com/office/officeart/2018/5/layout/IconLeafLabelList"/>
    <dgm:cxn modelId="{EE6093D8-CB0D-49A6-B83E-2057939BAB8C}" type="presParOf" srcId="{60D534CE-B1DB-4338-9011-8B0A10475CA1}" destId="{D7D69683-058E-408B-ADAB-8AA118EEF128}" srcOrd="2" destOrd="0" presId="urn:microsoft.com/office/officeart/2018/5/layout/IconLeafLabelList"/>
    <dgm:cxn modelId="{5C625EC5-9A64-4EDB-BCAD-DA6D96E11EA5}" type="presParOf" srcId="{D7D69683-058E-408B-ADAB-8AA118EEF128}" destId="{6E6151D8-6806-4773-9457-AFD024275836}" srcOrd="0" destOrd="0" presId="urn:microsoft.com/office/officeart/2018/5/layout/IconLeafLabelList"/>
    <dgm:cxn modelId="{0D693DF9-49DD-482F-A47E-2662DF92922E}" type="presParOf" srcId="{D7D69683-058E-408B-ADAB-8AA118EEF128}" destId="{22495CBB-B569-4137-9C62-10CB47E10EF7}" srcOrd="1" destOrd="0" presId="urn:microsoft.com/office/officeart/2018/5/layout/IconLeafLabelList"/>
    <dgm:cxn modelId="{E24B88F0-93CF-4BB9-BF82-F3BEDB3165B1}" type="presParOf" srcId="{D7D69683-058E-408B-ADAB-8AA118EEF128}" destId="{85D4A039-1D13-43F1-A776-5993492A0938}" srcOrd="2" destOrd="0" presId="urn:microsoft.com/office/officeart/2018/5/layout/IconLeafLabelList"/>
    <dgm:cxn modelId="{40083382-9AD1-44E4-95D5-AC2FABE16B0C}" type="presParOf" srcId="{D7D69683-058E-408B-ADAB-8AA118EEF128}" destId="{95314DDB-3013-412E-AE84-30296EEDCB4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1AF0F8-38AE-49FE-989B-AE171E29C6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00F5AD-CF9F-4475-97A1-9C78337A38B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ja-JP" sz="2400">
              <a:latin typeface="HGPMinchoE"/>
              <a:ea typeface="HGPMinchoE"/>
            </a:rPr>
            <a:t>より高性能な</a:t>
          </a:r>
          <a:r>
            <a:rPr kumimoji="1" lang="en-US" sz="2400">
              <a:latin typeface="HGPMinchoE"/>
              <a:ea typeface="HGPMinchoE"/>
            </a:rPr>
            <a:t>PC</a:t>
          </a:r>
          <a:r>
            <a:rPr kumimoji="1" lang="ja-JP" sz="2400">
              <a:latin typeface="HGPMinchoE"/>
              <a:ea typeface="HGPMinchoE"/>
            </a:rPr>
            <a:t>を使い</a:t>
          </a:r>
          <a:endParaRPr kumimoji="1" lang="en-US" altLang="ja-JP" sz="2400">
            <a:latin typeface="HGPMinchoE"/>
            <a:ea typeface="HGPMinchoE"/>
          </a:endParaRPr>
        </a:p>
        <a:p>
          <a:pPr>
            <a:lnSpc>
              <a:spcPct val="100000"/>
            </a:lnSpc>
            <a:defRPr cap="all"/>
          </a:pPr>
          <a:r>
            <a:rPr kumimoji="1" lang="ja-JP" sz="2400">
              <a:latin typeface="HGPMinchoE"/>
              <a:ea typeface="HGPMinchoE"/>
            </a:rPr>
            <a:t>効率化を図る</a:t>
          </a:r>
          <a:endParaRPr lang="en-US" sz="2400">
            <a:latin typeface="HGPMinchoE"/>
            <a:ea typeface="HGPMinchoE"/>
          </a:endParaRPr>
        </a:p>
      </dgm:t>
    </dgm:pt>
    <dgm:pt modelId="{ED44693F-8FEE-456F-95D7-A5A1E63F0DCC}" type="parTrans" cxnId="{A271005F-08A5-45B5-98FC-4C80188E3510}">
      <dgm:prSet/>
      <dgm:spPr/>
      <dgm:t>
        <a:bodyPr/>
        <a:lstStyle/>
        <a:p>
          <a:endParaRPr lang="en-US"/>
        </a:p>
      </dgm:t>
    </dgm:pt>
    <dgm:pt modelId="{1A6868FF-DA86-499F-BA83-FF13009D2E16}" type="sibTrans" cxnId="{A271005F-08A5-45B5-98FC-4C80188E3510}">
      <dgm:prSet/>
      <dgm:spPr/>
      <dgm:t>
        <a:bodyPr/>
        <a:lstStyle/>
        <a:p>
          <a:endParaRPr lang="en-US"/>
        </a:p>
      </dgm:t>
    </dgm:pt>
    <dgm:pt modelId="{4CB2251F-B9BE-4548-9313-26394A4C0E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ja-JP" altLang="en-US">
              <a:latin typeface="HGPMinchoE"/>
              <a:ea typeface="HGPMinchoE"/>
            </a:rPr>
            <a:t>今後の追加の</a:t>
          </a:r>
          <a:r>
            <a:rPr kumimoji="1" lang="ja-JP">
              <a:latin typeface="HGPMinchoE"/>
              <a:ea typeface="HGPMinchoE"/>
            </a:rPr>
            <a:t>予算</a:t>
          </a:r>
          <a:r>
            <a:rPr kumimoji="1" lang="ja-JP" altLang="en-US">
              <a:latin typeface="HGPMinchoE"/>
              <a:ea typeface="HGPMinchoE"/>
            </a:rPr>
            <a:t>の調達</a:t>
          </a:r>
          <a:endParaRPr kumimoji="1" lang="en-US" altLang="ja-JP">
            <a:latin typeface="HGPMinchoE"/>
            <a:ea typeface="HGPMinchoE"/>
          </a:endParaRPr>
        </a:p>
      </dgm:t>
    </dgm:pt>
    <dgm:pt modelId="{A54F90F3-F626-419D-A659-ACB1F4EAB6AD}" type="parTrans" cxnId="{82F307F2-5D60-4A33-B8E2-FFEBCE9CFBF9}">
      <dgm:prSet/>
      <dgm:spPr/>
      <dgm:t>
        <a:bodyPr/>
        <a:lstStyle/>
        <a:p>
          <a:endParaRPr lang="en-US"/>
        </a:p>
      </dgm:t>
    </dgm:pt>
    <dgm:pt modelId="{22E82694-F680-4006-8158-54F4529761DA}" type="sibTrans" cxnId="{82F307F2-5D60-4A33-B8E2-FFEBCE9CFBF9}">
      <dgm:prSet/>
      <dgm:spPr/>
      <dgm:t>
        <a:bodyPr/>
        <a:lstStyle/>
        <a:p>
          <a:endParaRPr lang="en-US"/>
        </a:p>
      </dgm:t>
    </dgm:pt>
    <dgm:pt modelId="{A34285BB-89B9-4C6E-9836-C790B0F698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ja-JP">
              <a:latin typeface="HGPMinchoE"/>
              <a:ea typeface="HGPMinchoE"/>
            </a:rPr>
            <a:t>作業を適切に</a:t>
          </a:r>
          <a:endParaRPr lang="en-US" altLang="ja-JP">
            <a:latin typeface="HGPMinchoE"/>
            <a:ea typeface="HGPMinchoE"/>
          </a:endParaRPr>
        </a:p>
        <a:p>
          <a:pPr>
            <a:lnSpc>
              <a:spcPct val="100000"/>
            </a:lnSpc>
            <a:defRPr cap="all"/>
          </a:pPr>
          <a:r>
            <a:rPr lang="ja-JP">
              <a:latin typeface="HGPMinchoE"/>
              <a:ea typeface="HGPMinchoE"/>
            </a:rPr>
            <a:t>分担する</a:t>
          </a:r>
          <a:endParaRPr lang="en-US">
            <a:latin typeface="HGPMinchoE"/>
            <a:ea typeface="HGPMinchoE"/>
          </a:endParaRPr>
        </a:p>
      </dgm:t>
    </dgm:pt>
    <dgm:pt modelId="{AAF909AC-2407-4D72-9AF5-D3EC97CFBD44}" type="parTrans" cxnId="{5D04AEF9-10FB-4CB4-A091-9E20028CD50C}">
      <dgm:prSet/>
      <dgm:spPr/>
      <dgm:t>
        <a:bodyPr/>
        <a:lstStyle/>
        <a:p>
          <a:endParaRPr lang="en-US"/>
        </a:p>
      </dgm:t>
    </dgm:pt>
    <dgm:pt modelId="{ACC4C256-B721-4F7C-8633-2B99C0BDB45A}" type="sibTrans" cxnId="{5D04AEF9-10FB-4CB4-A091-9E20028CD50C}">
      <dgm:prSet/>
      <dgm:spPr/>
      <dgm:t>
        <a:bodyPr/>
        <a:lstStyle/>
        <a:p>
          <a:endParaRPr lang="en-US"/>
        </a:p>
      </dgm:t>
    </dgm:pt>
    <dgm:pt modelId="{A50E4DF3-806D-40F2-899A-3634B96D9F1F}" type="pres">
      <dgm:prSet presAssocID="{371AF0F8-38AE-49FE-989B-AE171E29C6C3}" presName="root" presStyleCnt="0">
        <dgm:presLayoutVars>
          <dgm:dir/>
          <dgm:resizeHandles val="exact"/>
        </dgm:presLayoutVars>
      </dgm:prSet>
      <dgm:spPr/>
    </dgm:pt>
    <dgm:pt modelId="{AA3580F1-2E2A-41BC-8D63-81D830311D6B}" type="pres">
      <dgm:prSet presAssocID="{4500F5AD-CF9F-4475-97A1-9C78337A38BA}" presName="compNode" presStyleCnt="0"/>
      <dgm:spPr/>
    </dgm:pt>
    <dgm:pt modelId="{400EB3C9-0669-4FD8-90EE-4F1781DD764D}" type="pres">
      <dgm:prSet presAssocID="{4500F5AD-CF9F-4475-97A1-9C78337A38BA}" presName="iconBgRect" presStyleLbl="bgShp" presStyleIdx="0" presStyleCnt="3"/>
      <dgm:spPr/>
    </dgm:pt>
    <dgm:pt modelId="{0404CA0A-09FF-4D64-A2BA-3007258F9397}" type="pres">
      <dgm:prSet presAssocID="{4500F5AD-CF9F-4475-97A1-9C78337A38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BD18785-836F-48B2-9C1D-410A4C393CF2}" type="pres">
      <dgm:prSet presAssocID="{4500F5AD-CF9F-4475-97A1-9C78337A38BA}" presName="spaceRect" presStyleCnt="0"/>
      <dgm:spPr/>
    </dgm:pt>
    <dgm:pt modelId="{1D82BAA7-26B0-4F89-A83E-9E61D7ED708F}" type="pres">
      <dgm:prSet presAssocID="{4500F5AD-CF9F-4475-97A1-9C78337A38BA}" presName="textRect" presStyleLbl="revTx" presStyleIdx="0" presStyleCnt="3">
        <dgm:presLayoutVars>
          <dgm:chMax val="1"/>
          <dgm:chPref val="1"/>
        </dgm:presLayoutVars>
      </dgm:prSet>
      <dgm:spPr/>
    </dgm:pt>
    <dgm:pt modelId="{701A6CAF-E3D8-4306-BCB2-15447EE8392D}" type="pres">
      <dgm:prSet presAssocID="{1A6868FF-DA86-499F-BA83-FF13009D2E16}" presName="sibTrans" presStyleCnt="0"/>
      <dgm:spPr/>
    </dgm:pt>
    <dgm:pt modelId="{F3CCDDDE-F3B6-4796-BD82-9F62A4DB8313}" type="pres">
      <dgm:prSet presAssocID="{4CB2251F-B9BE-4548-9313-26394A4C0E19}" presName="compNode" presStyleCnt="0"/>
      <dgm:spPr/>
    </dgm:pt>
    <dgm:pt modelId="{B0BE80B5-FAB8-48DA-BDBB-E1A035D87185}" type="pres">
      <dgm:prSet presAssocID="{4CB2251F-B9BE-4548-9313-26394A4C0E19}" presName="iconBgRect" presStyleLbl="bgShp" presStyleIdx="1" presStyleCnt="3"/>
      <dgm:spPr/>
    </dgm:pt>
    <dgm:pt modelId="{2B6DDEF3-1871-4BD1-8A8F-B00E03536443}" type="pres">
      <dgm:prSet presAssocID="{4CB2251F-B9BE-4548-9313-26394A4C0E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E66DA76-7AFE-4BDE-A4CE-C32319A12561}" type="pres">
      <dgm:prSet presAssocID="{4CB2251F-B9BE-4548-9313-26394A4C0E19}" presName="spaceRect" presStyleCnt="0"/>
      <dgm:spPr/>
    </dgm:pt>
    <dgm:pt modelId="{46688B09-403A-4787-BB45-8FB6EE13894F}" type="pres">
      <dgm:prSet presAssocID="{4CB2251F-B9BE-4548-9313-26394A4C0E19}" presName="textRect" presStyleLbl="revTx" presStyleIdx="1" presStyleCnt="3">
        <dgm:presLayoutVars>
          <dgm:chMax val="1"/>
          <dgm:chPref val="1"/>
        </dgm:presLayoutVars>
      </dgm:prSet>
      <dgm:spPr/>
    </dgm:pt>
    <dgm:pt modelId="{A89FE170-345D-42C4-B1EB-7CC97844EE46}" type="pres">
      <dgm:prSet presAssocID="{22E82694-F680-4006-8158-54F4529761DA}" presName="sibTrans" presStyleCnt="0"/>
      <dgm:spPr/>
    </dgm:pt>
    <dgm:pt modelId="{8C5984D7-D503-47FA-89F8-D284CECF0AD8}" type="pres">
      <dgm:prSet presAssocID="{A34285BB-89B9-4C6E-9836-C790B0F69885}" presName="compNode" presStyleCnt="0"/>
      <dgm:spPr/>
    </dgm:pt>
    <dgm:pt modelId="{4E81196C-A580-49AE-B06B-BC3BAC3D3BF5}" type="pres">
      <dgm:prSet presAssocID="{A34285BB-89B9-4C6E-9836-C790B0F69885}" presName="iconBgRect" presStyleLbl="bgShp" presStyleIdx="2" presStyleCnt="3"/>
      <dgm:spPr/>
    </dgm:pt>
    <dgm:pt modelId="{7054A391-5758-43C0-9259-A3A94D0F1BD0}" type="pres">
      <dgm:prSet presAssocID="{A34285BB-89B9-4C6E-9836-C790B0F698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C29C34B-75ED-4AE9-B0BE-AC216C936538}" type="pres">
      <dgm:prSet presAssocID="{A34285BB-89B9-4C6E-9836-C790B0F69885}" presName="spaceRect" presStyleCnt="0"/>
      <dgm:spPr/>
    </dgm:pt>
    <dgm:pt modelId="{E63EB3BE-F2B7-4A7A-920A-A1AC4EB050B8}" type="pres">
      <dgm:prSet presAssocID="{A34285BB-89B9-4C6E-9836-C790B0F698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FF740D-1FB8-4D90-A0E2-3249AC2487AD}" type="presOf" srcId="{A34285BB-89B9-4C6E-9836-C790B0F69885}" destId="{E63EB3BE-F2B7-4A7A-920A-A1AC4EB050B8}" srcOrd="0" destOrd="0" presId="urn:microsoft.com/office/officeart/2018/5/layout/IconCircleLabelList"/>
    <dgm:cxn modelId="{A271005F-08A5-45B5-98FC-4C80188E3510}" srcId="{371AF0F8-38AE-49FE-989B-AE171E29C6C3}" destId="{4500F5AD-CF9F-4475-97A1-9C78337A38BA}" srcOrd="0" destOrd="0" parTransId="{ED44693F-8FEE-456F-95D7-A5A1E63F0DCC}" sibTransId="{1A6868FF-DA86-499F-BA83-FF13009D2E16}"/>
    <dgm:cxn modelId="{A566A280-3353-4A56-824E-EF32C3269188}" type="presOf" srcId="{4CB2251F-B9BE-4548-9313-26394A4C0E19}" destId="{46688B09-403A-4787-BB45-8FB6EE13894F}" srcOrd="0" destOrd="0" presId="urn:microsoft.com/office/officeart/2018/5/layout/IconCircleLabelList"/>
    <dgm:cxn modelId="{B3FEA493-BE0E-4141-AFCC-6CEB86C60E6B}" type="presOf" srcId="{371AF0F8-38AE-49FE-989B-AE171E29C6C3}" destId="{A50E4DF3-806D-40F2-899A-3634B96D9F1F}" srcOrd="0" destOrd="0" presId="urn:microsoft.com/office/officeart/2018/5/layout/IconCircleLabelList"/>
    <dgm:cxn modelId="{F89959B5-1BDB-4EB4-B017-D58DEFF0CF44}" type="presOf" srcId="{4500F5AD-CF9F-4475-97A1-9C78337A38BA}" destId="{1D82BAA7-26B0-4F89-A83E-9E61D7ED708F}" srcOrd="0" destOrd="0" presId="urn:microsoft.com/office/officeart/2018/5/layout/IconCircleLabelList"/>
    <dgm:cxn modelId="{82F307F2-5D60-4A33-B8E2-FFEBCE9CFBF9}" srcId="{371AF0F8-38AE-49FE-989B-AE171E29C6C3}" destId="{4CB2251F-B9BE-4548-9313-26394A4C0E19}" srcOrd="1" destOrd="0" parTransId="{A54F90F3-F626-419D-A659-ACB1F4EAB6AD}" sibTransId="{22E82694-F680-4006-8158-54F4529761DA}"/>
    <dgm:cxn modelId="{5D04AEF9-10FB-4CB4-A091-9E20028CD50C}" srcId="{371AF0F8-38AE-49FE-989B-AE171E29C6C3}" destId="{A34285BB-89B9-4C6E-9836-C790B0F69885}" srcOrd="2" destOrd="0" parTransId="{AAF909AC-2407-4D72-9AF5-D3EC97CFBD44}" sibTransId="{ACC4C256-B721-4F7C-8633-2B99C0BDB45A}"/>
    <dgm:cxn modelId="{B869AF4C-7B5C-4856-A18B-8C98145FEFC1}" type="presParOf" srcId="{A50E4DF3-806D-40F2-899A-3634B96D9F1F}" destId="{AA3580F1-2E2A-41BC-8D63-81D830311D6B}" srcOrd="0" destOrd="0" presId="urn:microsoft.com/office/officeart/2018/5/layout/IconCircleLabelList"/>
    <dgm:cxn modelId="{F19E3D4D-CD01-4A8D-856F-31D15FD177F2}" type="presParOf" srcId="{AA3580F1-2E2A-41BC-8D63-81D830311D6B}" destId="{400EB3C9-0669-4FD8-90EE-4F1781DD764D}" srcOrd="0" destOrd="0" presId="urn:microsoft.com/office/officeart/2018/5/layout/IconCircleLabelList"/>
    <dgm:cxn modelId="{71435794-1FFA-4B98-A824-47426A08B6E5}" type="presParOf" srcId="{AA3580F1-2E2A-41BC-8D63-81D830311D6B}" destId="{0404CA0A-09FF-4D64-A2BA-3007258F9397}" srcOrd="1" destOrd="0" presId="urn:microsoft.com/office/officeart/2018/5/layout/IconCircleLabelList"/>
    <dgm:cxn modelId="{4DD9ECDB-F7F7-40E5-A533-9AD9EA72D30C}" type="presParOf" srcId="{AA3580F1-2E2A-41BC-8D63-81D830311D6B}" destId="{3BD18785-836F-48B2-9C1D-410A4C393CF2}" srcOrd="2" destOrd="0" presId="urn:microsoft.com/office/officeart/2018/5/layout/IconCircleLabelList"/>
    <dgm:cxn modelId="{43D18A89-812C-4CE3-865E-6308CE1ECD87}" type="presParOf" srcId="{AA3580F1-2E2A-41BC-8D63-81D830311D6B}" destId="{1D82BAA7-26B0-4F89-A83E-9E61D7ED708F}" srcOrd="3" destOrd="0" presId="urn:microsoft.com/office/officeart/2018/5/layout/IconCircleLabelList"/>
    <dgm:cxn modelId="{08CD4E9A-695F-4AF2-9C76-68E2E63409D5}" type="presParOf" srcId="{A50E4DF3-806D-40F2-899A-3634B96D9F1F}" destId="{701A6CAF-E3D8-4306-BCB2-15447EE8392D}" srcOrd="1" destOrd="0" presId="urn:microsoft.com/office/officeart/2018/5/layout/IconCircleLabelList"/>
    <dgm:cxn modelId="{FA3FA57E-A55D-4C9D-9163-D0D93ACF1605}" type="presParOf" srcId="{A50E4DF3-806D-40F2-899A-3634B96D9F1F}" destId="{F3CCDDDE-F3B6-4796-BD82-9F62A4DB8313}" srcOrd="2" destOrd="0" presId="urn:microsoft.com/office/officeart/2018/5/layout/IconCircleLabelList"/>
    <dgm:cxn modelId="{C2798782-5C69-484D-9CFB-7F85520F8144}" type="presParOf" srcId="{F3CCDDDE-F3B6-4796-BD82-9F62A4DB8313}" destId="{B0BE80B5-FAB8-48DA-BDBB-E1A035D87185}" srcOrd="0" destOrd="0" presId="urn:microsoft.com/office/officeart/2018/5/layout/IconCircleLabelList"/>
    <dgm:cxn modelId="{00019EAC-24D1-4100-BDA9-50EE72D621BC}" type="presParOf" srcId="{F3CCDDDE-F3B6-4796-BD82-9F62A4DB8313}" destId="{2B6DDEF3-1871-4BD1-8A8F-B00E03536443}" srcOrd="1" destOrd="0" presId="urn:microsoft.com/office/officeart/2018/5/layout/IconCircleLabelList"/>
    <dgm:cxn modelId="{3C2104C2-4E85-4777-94FA-CF22E2DECDD8}" type="presParOf" srcId="{F3CCDDDE-F3B6-4796-BD82-9F62A4DB8313}" destId="{2E66DA76-7AFE-4BDE-A4CE-C32319A12561}" srcOrd="2" destOrd="0" presId="urn:microsoft.com/office/officeart/2018/5/layout/IconCircleLabelList"/>
    <dgm:cxn modelId="{68723012-1981-418D-8776-B9F0BEDCEAC7}" type="presParOf" srcId="{F3CCDDDE-F3B6-4796-BD82-9F62A4DB8313}" destId="{46688B09-403A-4787-BB45-8FB6EE13894F}" srcOrd="3" destOrd="0" presId="urn:microsoft.com/office/officeart/2018/5/layout/IconCircleLabelList"/>
    <dgm:cxn modelId="{FF7C6EA2-EBA7-4E70-9673-C6E186EDE3C5}" type="presParOf" srcId="{A50E4DF3-806D-40F2-899A-3634B96D9F1F}" destId="{A89FE170-345D-42C4-B1EB-7CC97844EE46}" srcOrd="3" destOrd="0" presId="urn:microsoft.com/office/officeart/2018/5/layout/IconCircleLabelList"/>
    <dgm:cxn modelId="{F5D81978-5D46-46D4-BC24-00040F07F6CB}" type="presParOf" srcId="{A50E4DF3-806D-40F2-899A-3634B96D9F1F}" destId="{8C5984D7-D503-47FA-89F8-D284CECF0AD8}" srcOrd="4" destOrd="0" presId="urn:microsoft.com/office/officeart/2018/5/layout/IconCircleLabelList"/>
    <dgm:cxn modelId="{18DE587C-D77A-4D8D-A219-50634782BCAB}" type="presParOf" srcId="{8C5984D7-D503-47FA-89F8-D284CECF0AD8}" destId="{4E81196C-A580-49AE-B06B-BC3BAC3D3BF5}" srcOrd="0" destOrd="0" presId="urn:microsoft.com/office/officeart/2018/5/layout/IconCircleLabelList"/>
    <dgm:cxn modelId="{E0D673F2-F643-46C7-B21C-D138F8F39929}" type="presParOf" srcId="{8C5984D7-D503-47FA-89F8-D284CECF0AD8}" destId="{7054A391-5758-43C0-9259-A3A94D0F1BD0}" srcOrd="1" destOrd="0" presId="urn:microsoft.com/office/officeart/2018/5/layout/IconCircleLabelList"/>
    <dgm:cxn modelId="{F424F0A6-AAAB-4095-98D4-4A497C6A7F15}" type="presParOf" srcId="{8C5984D7-D503-47FA-89F8-D284CECF0AD8}" destId="{AC29C34B-75ED-4AE9-B0BE-AC216C936538}" srcOrd="2" destOrd="0" presId="urn:microsoft.com/office/officeart/2018/5/layout/IconCircleLabelList"/>
    <dgm:cxn modelId="{4E78DCA5-F845-4976-A87A-343E8C732D53}" type="presParOf" srcId="{8C5984D7-D503-47FA-89F8-D284CECF0AD8}" destId="{E63EB3BE-F2B7-4A7A-920A-A1AC4EB050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769544-3402-49E8-855A-0DDE81266F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CB55C27-3922-4705-BCF0-7A6253792D52}">
      <dgm:prSet custT="1"/>
      <dgm:spPr/>
      <dgm:t>
        <a:bodyPr/>
        <a:lstStyle/>
        <a:p>
          <a:r>
            <a:rPr kumimoji="1" lang="ja-JP" altLang="en-US" sz="2400" baseline="0">
              <a:latin typeface="Consolas"/>
              <a:ea typeface="ＭＳ Ｐゴシック" panose="020B0600070205080204" pitchFamily="50" charset="-128"/>
            </a:rPr>
            <a:t>特徴</a:t>
          </a:r>
          <a:endParaRPr lang="ja-JP" altLang="en-US" sz="2400">
            <a:latin typeface="Consolas"/>
            <a:ea typeface="ＭＳ Ｐゴシック" panose="020B0600070205080204" pitchFamily="50" charset="-128"/>
          </a:endParaRPr>
        </a:p>
      </dgm:t>
    </dgm:pt>
    <dgm:pt modelId="{E0B329EA-3CFF-49BE-918E-90B879080ECF}" type="parTrans" cxnId="{73E5419A-F5C4-46C1-BB1F-2AEB372F8F29}">
      <dgm:prSet/>
      <dgm:spPr/>
      <dgm:t>
        <a:bodyPr/>
        <a:lstStyle/>
        <a:p>
          <a:endParaRPr kumimoji="1" lang="ja-JP" altLang="en-US" sz="2400"/>
        </a:p>
      </dgm:t>
    </dgm:pt>
    <dgm:pt modelId="{8B61AB08-4564-4094-82DE-5ADF08450D65}" type="sibTrans" cxnId="{73E5419A-F5C4-46C1-BB1F-2AEB372F8F29}">
      <dgm:prSet/>
      <dgm:spPr/>
      <dgm:t>
        <a:bodyPr/>
        <a:lstStyle/>
        <a:p>
          <a:endParaRPr kumimoji="1" lang="ja-JP" altLang="en-US" sz="2400"/>
        </a:p>
      </dgm:t>
    </dgm:pt>
    <dgm:pt modelId="{9E86525B-5CB7-4277-A209-04CA6632F88F}">
      <dgm:prSet custT="1"/>
      <dgm:spPr/>
      <dgm:t>
        <a:bodyPr/>
        <a:lstStyle/>
        <a:p>
          <a:r>
            <a:rPr kumimoji="1" lang="ja-JP" altLang="en-US" sz="2400" b="1" i="0" baseline="0">
              <a:latin typeface="MS PMincho"/>
              <a:ea typeface="MS PMincho"/>
            </a:rPr>
            <a:t>安価</a:t>
          </a:r>
          <a:endParaRPr lang="ja-JP" altLang="en-US" sz="2400" b="1" i="0">
            <a:latin typeface="MS PMincho"/>
            <a:ea typeface="MS PMincho"/>
          </a:endParaRPr>
        </a:p>
      </dgm:t>
    </dgm:pt>
    <dgm:pt modelId="{5FF93C86-54CF-4A24-8AC0-330625683E6D}" type="parTrans" cxnId="{488FC31E-8928-4DB0-9956-DE9BE905DD1A}">
      <dgm:prSet/>
      <dgm:spPr/>
      <dgm:t>
        <a:bodyPr/>
        <a:lstStyle/>
        <a:p>
          <a:endParaRPr kumimoji="1" lang="ja-JP" altLang="en-US" sz="2400"/>
        </a:p>
      </dgm:t>
    </dgm:pt>
    <dgm:pt modelId="{E1A33FDF-296A-41B0-8C88-4C39B0661A56}" type="sibTrans" cxnId="{488FC31E-8928-4DB0-9956-DE9BE905DD1A}">
      <dgm:prSet/>
      <dgm:spPr/>
      <dgm:t>
        <a:bodyPr/>
        <a:lstStyle/>
        <a:p>
          <a:endParaRPr kumimoji="1" lang="ja-JP" altLang="en-US" sz="2400"/>
        </a:p>
      </dgm:t>
    </dgm:pt>
    <dgm:pt modelId="{F39175E4-2449-407C-B4B8-A7B7319E9B7E}">
      <dgm:prSet custT="1"/>
      <dgm:spPr/>
      <dgm:t>
        <a:bodyPr/>
        <a:lstStyle/>
        <a:p>
          <a:r>
            <a:rPr kumimoji="1" lang="ja-JP" altLang="en-US" sz="2400" b="1" i="0" baseline="0">
              <a:latin typeface="MS PMincho"/>
              <a:ea typeface="MS PMincho"/>
            </a:rPr>
            <a:t>省電力</a:t>
          </a:r>
          <a:endParaRPr lang="ja-JP" altLang="en-US" sz="2400" b="1" i="0">
            <a:latin typeface="MS PMincho"/>
            <a:ea typeface="MS PMincho"/>
          </a:endParaRPr>
        </a:p>
      </dgm:t>
    </dgm:pt>
    <dgm:pt modelId="{14536849-6EDB-406F-9437-87910E4D0559}" type="parTrans" cxnId="{8FC9F68B-DE1C-4B25-B29C-45FB089CF0A3}">
      <dgm:prSet/>
      <dgm:spPr/>
      <dgm:t>
        <a:bodyPr/>
        <a:lstStyle/>
        <a:p>
          <a:endParaRPr kumimoji="1" lang="ja-JP" altLang="en-US" sz="2400"/>
        </a:p>
      </dgm:t>
    </dgm:pt>
    <dgm:pt modelId="{2336BC26-373A-4A93-920A-9E6E843B3091}" type="sibTrans" cxnId="{8FC9F68B-DE1C-4B25-B29C-45FB089CF0A3}">
      <dgm:prSet/>
      <dgm:spPr/>
      <dgm:t>
        <a:bodyPr/>
        <a:lstStyle/>
        <a:p>
          <a:endParaRPr kumimoji="1" lang="ja-JP" altLang="en-US" sz="2400"/>
        </a:p>
      </dgm:t>
    </dgm:pt>
    <dgm:pt modelId="{7ACB9093-BB50-4C9B-935E-B211390DAC33}">
      <dgm:prSet custT="1"/>
      <dgm:spPr/>
      <dgm:t>
        <a:bodyPr/>
        <a:lstStyle/>
        <a:p>
          <a:r>
            <a:rPr kumimoji="1" lang="ja-JP" altLang="en-US" sz="2400" b="1" i="0" baseline="0">
              <a:latin typeface="MS PMincho"/>
              <a:ea typeface="MS PMincho"/>
            </a:rPr>
            <a:t>自由度が高い</a:t>
          </a:r>
          <a:endParaRPr lang="ja-JP" altLang="en-US" sz="2400" b="1" i="0">
            <a:latin typeface="MS PMincho"/>
            <a:ea typeface="MS PMincho"/>
          </a:endParaRPr>
        </a:p>
      </dgm:t>
    </dgm:pt>
    <dgm:pt modelId="{2670AB22-1C9D-4801-A2B5-EB4967DD00A3}" type="parTrans" cxnId="{B585FA67-AFC2-4514-B3F9-E749712F35AE}">
      <dgm:prSet/>
      <dgm:spPr/>
      <dgm:t>
        <a:bodyPr/>
        <a:lstStyle/>
        <a:p>
          <a:endParaRPr kumimoji="1" lang="ja-JP" altLang="en-US" sz="2400"/>
        </a:p>
      </dgm:t>
    </dgm:pt>
    <dgm:pt modelId="{66480069-888C-4FD1-B466-21A8C391B5F7}" type="sibTrans" cxnId="{B585FA67-AFC2-4514-B3F9-E749712F35AE}">
      <dgm:prSet/>
      <dgm:spPr/>
      <dgm:t>
        <a:bodyPr/>
        <a:lstStyle/>
        <a:p>
          <a:endParaRPr kumimoji="1" lang="ja-JP" altLang="en-US" sz="2400"/>
        </a:p>
      </dgm:t>
    </dgm:pt>
    <dgm:pt modelId="{0FC27B88-B139-4E0F-8DBE-AC16FE1FCB0A}">
      <dgm:prSet custT="1"/>
      <dgm:spPr/>
      <dgm:t>
        <a:bodyPr/>
        <a:lstStyle/>
        <a:p>
          <a:r>
            <a:rPr kumimoji="1" lang="ja-JP" altLang="en-US" sz="2400" b="1" i="0" baseline="0">
              <a:latin typeface="MS PMincho"/>
              <a:ea typeface="MS PMincho"/>
            </a:rPr>
            <a:t>情報が豊富</a:t>
          </a:r>
          <a:endParaRPr lang="ja-JP" altLang="en-US" sz="2400" b="1" i="0">
            <a:latin typeface="MS PMincho"/>
            <a:ea typeface="MS PMincho"/>
          </a:endParaRPr>
        </a:p>
      </dgm:t>
    </dgm:pt>
    <dgm:pt modelId="{B39E0943-6B2F-4B11-A299-8ABC10E4966F}" type="parTrans" cxnId="{E969569A-469C-43EB-9616-41BB30AC02A2}">
      <dgm:prSet/>
      <dgm:spPr/>
      <dgm:t>
        <a:bodyPr/>
        <a:lstStyle/>
        <a:p>
          <a:endParaRPr kumimoji="1" lang="ja-JP" altLang="en-US" sz="2400"/>
        </a:p>
      </dgm:t>
    </dgm:pt>
    <dgm:pt modelId="{8531C5B7-C84F-4668-A5D5-4F34392DC009}" type="sibTrans" cxnId="{E969569A-469C-43EB-9616-41BB30AC02A2}">
      <dgm:prSet/>
      <dgm:spPr/>
      <dgm:t>
        <a:bodyPr/>
        <a:lstStyle/>
        <a:p>
          <a:endParaRPr kumimoji="1" lang="ja-JP" altLang="en-US" sz="2400"/>
        </a:p>
      </dgm:t>
    </dgm:pt>
    <dgm:pt modelId="{5166E4B2-4BC6-40AD-8B29-50DC441313F9}">
      <dgm:prSet custT="1"/>
      <dgm:spPr/>
      <dgm:t>
        <a:bodyPr/>
        <a:lstStyle/>
        <a:p>
          <a:r>
            <a:rPr kumimoji="1" lang="ja-JP" altLang="en-US" sz="2400" baseline="0">
              <a:latin typeface="Consolas"/>
              <a:ea typeface="ＭＳ Ｐゴシック" panose="020B0600070205080204" pitchFamily="50" charset="-128"/>
            </a:rPr>
            <a:t>基本スペック</a:t>
          </a:r>
          <a:endParaRPr lang="ja-JP" altLang="en-US" sz="2400">
            <a:latin typeface="Consolas"/>
            <a:ea typeface="ＭＳ Ｐゴシック" panose="020B0600070205080204" pitchFamily="50" charset="-128"/>
          </a:endParaRPr>
        </a:p>
      </dgm:t>
    </dgm:pt>
    <dgm:pt modelId="{AB4F8786-BD3D-4FFD-8DCA-24E7A861FE78}" type="parTrans" cxnId="{40B542A8-9EFF-41D3-A214-6F036391411D}">
      <dgm:prSet/>
      <dgm:spPr/>
      <dgm:t>
        <a:bodyPr/>
        <a:lstStyle/>
        <a:p>
          <a:endParaRPr kumimoji="1" lang="ja-JP" altLang="en-US" sz="2400"/>
        </a:p>
      </dgm:t>
    </dgm:pt>
    <dgm:pt modelId="{4DC2D4DB-D6AE-4CD3-86A6-32891519B5EB}" type="sibTrans" cxnId="{40B542A8-9EFF-41D3-A214-6F036391411D}">
      <dgm:prSet/>
      <dgm:spPr/>
      <dgm:t>
        <a:bodyPr/>
        <a:lstStyle/>
        <a:p>
          <a:endParaRPr kumimoji="1" lang="ja-JP" altLang="en-US" sz="2400"/>
        </a:p>
      </dgm:t>
    </dgm:pt>
    <dgm:pt modelId="{2C0A67D2-3FA2-49E1-A7B5-BD602D6AA0D8}">
      <dgm:prSet custT="1"/>
      <dgm:spPr/>
      <dgm:t>
        <a:bodyPr/>
        <a:lstStyle/>
        <a:p>
          <a:r>
            <a:rPr kumimoji="1" lang="en-US" sz="2400" b="1" i="0" baseline="0">
              <a:latin typeface="Consolas"/>
              <a:ea typeface="MS UI Gothic"/>
              <a:cs typeface="Courier New"/>
            </a:rPr>
            <a:t>CPU:Broadcom BCM2837</a:t>
          </a:r>
          <a:endParaRPr lang="ja-JP" sz="2400" b="1" i="0">
            <a:latin typeface="Consolas"/>
            <a:ea typeface="MS UI Gothic"/>
            <a:cs typeface="Courier New"/>
          </a:endParaRPr>
        </a:p>
      </dgm:t>
    </dgm:pt>
    <dgm:pt modelId="{AF43B3F6-6830-4C7D-AA39-07988E2A53C7}" type="parTrans" cxnId="{58F508D3-B905-4DE2-902C-0B93FE1D8CC3}">
      <dgm:prSet/>
      <dgm:spPr/>
      <dgm:t>
        <a:bodyPr/>
        <a:lstStyle/>
        <a:p>
          <a:endParaRPr kumimoji="1" lang="ja-JP" altLang="en-US" sz="2400"/>
        </a:p>
      </dgm:t>
    </dgm:pt>
    <dgm:pt modelId="{E90267DF-7CE6-4EFE-9EAF-E5610D756EE8}" type="sibTrans" cxnId="{58F508D3-B905-4DE2-902C-0B93FE1D8CC3}">
      <dgm:prSet/>
      <dgm:spPr/>
      <dgm:t>
        <a:bodyPr/>
        <a:lstStyle/>
        <a:p>
          <a:endParaRPr kumimoji="1" lang="ja-JP" altLang="en-US" sz="2400"/>
        </a:p>
      </dgm:t>
    </dgm:pt>
    <dgm:pt modelId="{366E8B9D-0FCE-4E2C-AFCE-E33B6BAB699B}">
      <dgm:prSet custT="1"/>
      <dgm:spPr/>
      <dgm:t>
        <a:bodyPr/>
        <a:lstStyle/>
        <a:p>
          <a:r>
            <a:rPr kumimoji="1" lang="ja-JP" sz="2400" b="1" i="0" baseline="0">
              <a:latin typeface="Consolas"/>
              <a:ea typeface="MS UI Gothic" panose="020B0600070205080204" pitchFamily="50" charset="-128"/>
              <a:cs typeface="Courier New"/>
            </a:rPr>
            <a:t>メモリ</a:t>
          </a:r>
          <a:r>
            <a:rPr kumimoji="1" lang="en-US" sz="2400" b="1" i="0" baseline="0">
              <a:latin typeface="Consolas"/>
              <a:ea typeface="MS UI Gothic"/>
              <a:cs typeface="Courier New"/>
            </a:rPr>
            <a:t>:1GB</a:t>
          </a:r>
          <a:endParaRPr lang="ja-JP" sz="2400" b="1" i="0">
            <a:latin typeface="Consolas"/>
            <a:ea typeface="MS UI Gothic"/>
            <a:cs typeface="Courier New"/>
          </a:endParaRPr>
        </a:p>
      </dgm:t>
    </dgm:pt>
    <dgm:pt modelId="{4013A3EF-FEA6-4FC6-B053-C46E6E0402CF}" type="parTrans" cxnId="{EB78C196-B600-4420-92FA-298818226762}">
      <dgm:prSet/>
      <dgm:spPr/>
      <dgm:t>
        <a:bodyPr/>
        <a:lstStyle/>
        <a:p>
          <a:endParaRPr kumimoji="1" lang="ja-JP" altLang="en-US" sz="2400"/>
        </a:p>
      </dgm:t>
    </dgm:pt>
    <dgm:pt modelId="{4F849848-3298-43BB-9AD1-892788CC5D7E}" type="sibTrans" cxnId="{EB78C196-B600-4420-92FA-298818226762}">
      <dgm:prSet/>
      <dgm:spPr/>
      <dgm:t>
        <a:bodyPr/>
        <a:lstStyle/>
        <a:p>
          <a:endParaRPr kumimoji="1" lang="ja-JP" altLang="en-US" sz="2400"/>
        </a:p>
      </dgm:t>
    </dgm:pt>
    <dgm:pt modelId="{E2EA4A0F-3315-423B-8C6C-80A83F6366E9}">
      <dgm:prSet custT="1"/>
      <dgm:spPr/>
      <dgm:t>
        <a:bodyPr/>
        <a:lstStyle/>
        <a:p>
          <a:r>
            <a:rPr kumimoji="1" lang="ja-JP" altLang="en-US" sz="2400" b="0" i="0" baseline="0">
              <a:latin typeface="MS Gothic"/>
              <a:ea typeface="MS Gothic"/>
              <a:cs typeface="Courier New"/>
            </a:rPr>
            <a:t>実測消費電力</a:t>
          </a:r>
          <a:r>
            <a:rPr kumimoji="1" lang="en-US" altLang="ja-JP" sz="2400" b="0" i="0" baseline="0">
              <a:latin typeface="Consolas"/>
              <a:ea typeface="MS UI Gothic"/>
              <a:cs typeface="Courier New"/>
            </a:rPr>
            <a:t>:1.5~2.0W</a:t>
          </a:r>
          <a:r>
            <a:rPr lang="en-US" altLang="ja-JP" sz="2400" b="0" i="0">
              <a:latin typeface="Consolas"/>
              <a:ea typeface="MS UI Gothic"/>
              <a:cs typeface="Courier New"/>
            </a:rPr>
            <a:t>(1kWh当たり27円で1年間常時稼働で</a:t>
          </a:r>
          <a:r>
            <a:rPr lang="ja-JP" altLang="en-US" sz="2400" b="0" i="0">
              <a:latin typeface="Consolas"/>
              <a:ea typeface="MS UI Gothic"/>
              <a:cs typeface="Courier New"/>
            </a:rPr>
            <a:t>約</a:t>
          </a:r>
          <a:r>
            <a:rPr lang="en-US" sz="2400" b="0" i="0">
              <a:latin typeface="Consolas"/>
              <a:ea typeface="MS UI Gothic"/>
              <a:cs typeface="Courier New"/>
            </a:rPr>
            <a:t>472.71円</a:t>
          </a:r>
          <a:r>
            <a:rPr lang="en-US" altLang="ja-JP" sz="2400" b="0" i="0">
              <a:latin typeface="Consolas"/>
              <a:ea typeface="MS UI Gothic"/>
              <a:cs typeface="Courier New"/>
            </a:rPr>
            <a:t>)</a:t>
          </a:r>
          <a:endParaRPr lang="ja-JP" sz="2400" b="0" i="0">
            <a:latin typeface="Consolas"/>
            <a:ea typeface="MS UI Gothic"/>
            <a:cs typeface="Courier New"/>
          </a:endParaRPr>
        </a:p>
      </dgm:t>
    </dgm:pt>
    <dgm:pt modelId="{93605F1E-3B32-449C-9054-26051D2FE806}" type="parTrans" cxnId="{03DAC96E-E2C1-4C4E-97F2-CBD192F894B5}">
      <dgm:prSet/>
      <dgm:spPr/>
      <dgm:t>
        <a:bodyPr/>
        <a:lstStyle/>
        <a:p>
          <a:endParaRPr kumimoji="1" lang="ja-JP" altLang="en-US" sz="2400"/>
        </a:p>
      </dgm:t>
    </dgm:pt>
    <dgm:pt modelId="{28D733E6-7C1C-4D20-BA6C-15A8809058EB}" type="sibTrans" cxnId="{03DAC96E-E2C1-4C4E-97F2-CBD192F894B5}">
      <dgm:prSet/>
      <dgm:spPr/>
      <dgm:t>
        <a:bodyPr/>
        <a:lstStyle/>
        <a:p>
          <a:endParaRPr kumimoji="1" lang="ja-JP" altLang="en-US" sz="2400"/>
        </a:p>
      </dgm:t>
    </dgm:pt>
    <dgm:pt modelId="{8F413787-9FC5-4BA6-A946-3C2DFADCFF06}">
      <dgm:prSet phldr="0"/>
      <dgm:spPr/>
      <dgm:t>
        <a:bodyPr/>
        <a:lstStyle/>
        <a:p>
          <a:endParaRPr kumimoji="1" lang="ja-JP" altLang="en-US" b="1" baseline="0">
            <a:latin typeface="Consolas"/>
            <a:ea typeface="MS PMincho"/>
          </a:endParaRPr>
        </a:p>
      </dgm:t>
    </dgm:pt>
    <dgm:pt modelId="{42264162-A19C-4FA8-8D5D-E817D0DBBE9A}" type="parTrans" cxnId="{DEE769A8-518E-485C-8BA3-55371A3C4D4E}">
      <dgm:prSet/>
      <dgm:spPr/>
      <dgm:t>
        <a:bodyPr/>
        <a:lstStyle/>
        <a:p>
          <a:endParaRPr kumimoji="1" lang="ja-JP" altLang="en-US"/>
        </a:p>
      </dgm:t>
    </dgm:pt>
    <dgm:pt modelId="{35A527D9-CE27-4930-9DE8-61A666FA2E46}" type="sibTrans" cxnId="{DEE769A8-518E-485C-8BA3-55371A3C4D4E}">
      <dgm:prSet/>
      <dgm:spPr/>
      <dgm:t>
        <a:bodyPr/>
        <a:lstStyle/>
        <a:p>
          <a:endParaRPr kumimoji="1" lang="ja-JP" altLang="en-US"/>
        </a:p>
      </dgm:t>
    </dgm:pt>
    <dgm:pt modelId="{BF75BB7C-8322-44BA-9786-99A3790BFCE7}" type="pres">
      <dgm:prSet presAssocID="{F6769544-3402-49E8-855A-0DDE81266FEA}" presName="linear" presStyleCnt="0">
        <dgm:presLayoutVars>
          <dgm:animLvl val="lvl"/>
          <dgm:resizeHandles val="exact"/>
        </dgm:presLayoutVars>
      </dgm:prSet>
      <dgm:spPr/>
    </dgm:pt>
    <dgm:pt modelId="{F7AE6336-5CDB-419E-8DCF-7922E7D01424}" type="pres">
      <dgm:prSet presAssocID="{ACB55C27-3922-4705-BCF0-7A6253792D52}" presName="parentText" presStyleLbl="node1" presStyleIdx="0" presStyleCnt="2" custScaleY="69009" custLinFactNeighborX="-12214" custLinFactNeighborY="754">
        <dgm:presLayoutVars>
          <dgm:chMax val="0"/>
          <dgm:bulletEnabled val="1"/>
        </dgm:presLayoutVars>
      </dgm:prSet>
      <dgm:spPr/>
    </dgm:pt>
    <dgm:pt modelId="{8111664E-50BB-4F03-8F25-D07CFEE31A64}" type="pres">
      <dgm:prSet presAssocID="{ACB55C27-3922-4705-BCF0-7A6253792D52}" presName="childText" presStyleLbl="revTx" presStyleIdx="0" presStyleCnt="2">
        <dgm:presLayoutVars>
          <dgm:bulletEnabled val="1"/>
        </dgm:presLayoutVars>
      </dgm:prSet>
      <dgm:spPr/>
    </dgm:pt>
    <dgm:pt modelId="{99BE4E26-9CCA-4101-B19D-A09E48AD319A}" type="pres">
      <dgm:prSet presAssocID="{5166E4B2-4BC6-40AD-8B29-50DC441313F9}" presName="parentText" presStyleLbl="node1" presStyleIdx="1" presStyleCnt="2" custScaleY="70691" custLinFactNeighborX="0" custLinFactNeighborY="-4856">
        <dgm:presLayoutVars>
          <dgm:chMax val="0"/>
          <dgm:bulletEnabled val="1"/>
        </dgm:presLayoutVars>
      </dgm:prSet>
      <dgm:spPr/>
    </dgm:pt>
    <dgm:pt modelId="{19B943F1-D487-4332-8EB6-776996951045}" type="pres">
      <dgm:prSet presAssocID="{5166E4B2-4BC6-40AD-8B29-50DC441313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EDC904-3C97-473C-8314-F25DDE00EE84}" type="presOf" srcId="{7ACB9093-BB50-4C9B-935E-B211390DAC33}" destId="{8111664E-50BB-4F03-8F25-D07CFEE31A64}" srcOrd="0" destOrd="2" presId="urn:microsoft.com/office/officeart/2005/8/layout/vList2"/>
    <dgm:cxn modelId="{488FC31E-8928-4DB0-9956-DE9BE905DD1A}" srcId="{ACB55C27-3922-4705-BCF0-7A6253792D52}" destId="{9E86525B-5CB7-4277-A209-04CA6632F88F}" srcOrd="0" destOrd="0" parTransId="{5FF93C86-54CF-4A24-8AC0-330625683E6D}" sibTransId="{E1A33FDF-296A-41B0-8C88-4C39B0661A56}"/>
    <dgm:cxn modelId="{806A8428-D37E-4121-9332-A13D11FF39F5}" type="presOf" srcId="{2C0A67D2-3FA2-49E1-A7B5-BD602D6AA0D8}" destId="{19B943F1-D487-4332-8EB6-776996951045}" srcOrd="0" destOrd="0" presId="urn:microsoft.com/office/officeart/2005/8/layout/vList2"/>
    <dgm:cxn modelId="{B4C59D2D-0DBF-4301-AA22-F3E7C3757503}" type="presOf" srcId="{ACB55C27-3922-4705-BCF0-7A6253792D52}" destId="{F7AE6336-5CDB-419E-8DCF-7922E7D01424}" srcOrd="0" destOrd="0" presId="urn:microsoft.com/office/officeart/2005/8/layout/vList2"/>
    <dgm:cxn modelId="{A7AE1939-8ABB-4858-9FCF-B2AC5F43E0DF}" type="presOf" srcId="{9E86525B-5CB7-4277-A209-04CA6632F88F}" destId="{8111664E-50BB-4F03-8F25-D07CFEE31A64}" srcOrd="0" destOrd="0" presId="urn:microsoft.com/office/officeart/2005/8/layout/vList2"/>
    <dgm:cxn modelId="{F49DE25B-68D7-4767-AF8C-1D832858321F}" type="presOf" srcId="{F39175E4-2449-407C-B4B8-A7B7319E9B7E}" destId="{8111664E-50BB-4F03-8F25-D07CFEE31A64}" srcOrd="0" destOrd="1" presId="urn:microsoft.com/office/officeart/2005/8/layout/vList2"/>
    <dgm:cxn modelId="{AA429F42-1D3F-4827-BBD7-669087DCF3D2}" type="presOf" srcId="{8F413787-9FC5-4BA6-A946-3C2DFADCFF06}" destId="{8111664E-50BB-4F03-8F25-D07CFEE31A64}" srcOrd="0" destOrd="4" presId="urn:microsoft.com/office/officeart/2005/8/layout/vList2"/>
    <dgm:cxn modelId="{F3F96467-F10E-4744-913E-688B3A79DE5B}" type="presOf" srcId="{0FC27B88-B139-4E0F-8DBE-AC16FE1FCB0A}" destId="{8111664E-50BB-4F03-8F25-D07CFEE31A64}" srcOrd="0" destOrd="3" presId="urn:microsoft.com/office/officeart/2005/8/layout/vList2"/>
    <dgm:cxn modelId="{B585FA67-AFC2-4514-B3F9-E749712F35AE}" srcId="{ACB55C27-3922-4705-BCF0-7A6253792D52}" destId="{7ACB9093-BB50-4C9B-935E-B211390DAC33}" srcOrd="2" destOrd="0" parTransId="{2670AB22-1C9D-4801-A2B5-EB4967DD00A3}" sibTransId="{66480069-888C-4FD1-B466-21A8C391B5F7}"/>
    <dgm:cxn modelId="{03DAC96E-E2C1-4C4E-97F2-CBD192F894B5}" srcId="{5166E4B2-4BC6-40AD-8B29-50DC441313F9}" destId="{E2EA4A0F-3315-423B-8C6C-80A83F6366E9}" srcOrd="2" destOrd="0" parTransId="{93605F1E-3B32-449C-9054-26051D2FE806}" sibTransId="{28D733E6-7C1C-4D20-BA6C-15A8809058EB}"/>
    <dgm:cxn modelId="{A796787D-5C8E-4B3B-91DD-D6ECE9629AA0}" type="presOf" srcId="{366E8B9D-0FCE-4E2C-AFCE-E33B6BAB699B}" destId="{19B943F1-D487-4332-8EB6-776996951045}" srcOrd="0" destOrd="1" presId="urn:microsoft.com/office/officeart/2005/8/layout/vList2"/>
    <dgm:cxn modelId="{8FC9F68B-DE1C-4B25-B29C-45FB089CF0A3}" srcId="{ACB55C27-3922-4705-BCF0-7A6253792D52}" destId="{F39175E4-2449-407C-B4B8-A7B7319E9B7E}" srcOrd="1" destOrd="0" parTransId="{14536849-6EDB-406F-9437-87910E4D0559}" sibTransId="{2336BC26-373A-4A93-920A-9E6E843B3091}"/>
    <dgm:cxn modelId="{EB78C196-B600-4420-92FA-298818226762}" srcId="{5166E4B2-4BC6-40AD-8B29-50DC441313F9}" destId="{366E8B9D-0FCE-4E2C-AFCE-E33B6BAB699B}" srcOrd="1" destOrd="0" parTransId="{4013A3EF-FEA6-4FC6-B053-C46E6E0402CF}" sibTransId="{4F849848-3298-43BB-9AD1-892788CC5D7E}"/>
    <dgm:cxn modelId="{214A5597-38A6-41FE-94C5-7D56FA6BC05B}" type="presOf" srcId="{5166E4B2-4BC6-40AD-8B29-50DC441313F9}" destId="{99BE4E26-9CCA-4101-B19D-A09E48AD319A}" srcOrd="0" destOrd="0" presId="urn:microsoft.com/office/officeart/2005/8/layout/vList2"/>
    <dgm:cxn modelId="{73E5419A-F5C4-46C1-BB1F-2AEB372F8F29}" srcId="{F6769544-3402-49E8-855A-0DDE81266FEA}" destId="{ACB55C27-3922-4705-BCF0-7A6253792D52}" srcOrd="0" destOrd="0" parTransId="{E0B329EA-3CFF-49BE-918E-90B879080ECF}" sibTransId="{8B61AB08-4564-4094-82DE-5ADF08450D65}"/>
    <dgm:cxn modelId="{E969569A-469C-43EB-9616-41BB30AC02A2}" srcId="{ACB55C27-3922-4705-BCF0-7A6253792D52}" destId="{0FC27B88-B139-4E0F-8DBE-AC16FE1FCB0A}" srcOrd="3" destOrd="0" parTransId="{B39E0943-6B2F-4B11-A299-8ABC10E4966F}" sibTransId="{8531C5B7-C84F-4668-A5D5-4F34392DC009}"/>
    <dgm:cxn modelId="{40B542A8-9EFF-41D3-A214-6F036391411D}" srcId="{F6769544-3402-49E8-855A-0DDE81266FEA}" destId="{5166E4B2-4BC6-40AD-8B29-50DC441313F9}" srcOrd="1" destOrd="0" parTransId="{AB4F8786-BD3D-4FFD-8DCA-24E7A861FE78}" sibTransId="{4DC2D4DB-D6AE-4CD3-86A6-32891519B5EB}"/>
    <dgm:cxn modelId="{DEE769A8-518E-485C-8BA3-55371A3C4D4E}" srcId="{ACB55C27-3922-4705-BCF0-7A6253792D52}" destId="{8F413787-9FC5-4BA6-A946-3C2DFADCFF06}" srcOrd="4" destOrd="0" parTransId="{42264162-A19C-4FA8-8D5D-E817D0DBBE9A}" sibTransId="{35A527D9-CE27-4930-9DE8-61A666FA2E46}"/>
    <dgm:cxn modelId="{274113A9-9B98-48A2-A92D-D564294AAAB2}" type="presOf" srcId="{F6769544-3402-49E8-855A-0DDE81266FEA}" destId="{BF75BB7C-8322-44BA-9786-99A3790BFCE7}" srcOrd="0" destOrd="0" presId="urn:microsoft.com/office/officeart/2005/8/layout/vList2"/>
    <dgm:cxn modelId="{58F508D3-B905-4DE2-902C-0B93FE1D8CC3}" srcId="{5166E4B2-4BC6-40AD-8B29-50DC441313F9}" destId="{2C0A67D2-3FA2-49E1-A7B5-BD602D6AA0D8}" srcOrd="0" destOrd="0" parTransId="{AF43B3F6-6830-4C7D-AA39-07988E2A53C7}" sibTransId="{E90267DF-7CE6-4EFE-9EAF-E5610D756EE8}"/>
    <dgm:cxn modelId="{7E3EF7E7-C911-4AFD-B536-78C82D044559}" type="presOf" srcId="{E2EA4A0F-3315-423B-8C6C-80A83F6366E9}" destId="{19B943F1-D487-4332-8EB6-776996951045}" srcOrd="0" destOrd="2" presId="urn:microsoft.com/office/officeart/2005/8/layout/vList2"/>
    <dgm:cxn modelId="{E52CC119-9FD1-4B9F-B91F-B527D6F18838}" type="presParOf" srcId="{BF75BB7C-8322-44BA-9786-99A3790BFCE7}" destId="{F7AE6336-5CDB-419E-8DCF-7922E7D01424}" srcOrd="0" destOrd="0" presId="urn:microsoft.com/office/officeart/2005/8/layout/vList2"/>
    <dgm:cxn modelId="{5CF60746-6DFF-4476-BF96-38ED17DA551D}" type="presParOf" srcId="{BF75BB7C-8322-44BA-9786-99A3790BFCE7}" destId="{8111664E-50BB-4F03-8F25-D07CFEE31A64}" srcOrd="1" destOrd="0" presId="urn:microsoft.com/office/officeart/2005/8/layout/vList2"/>
    <dgm:cxn modelId="{23FE862C-D040-422B-8485-8C19E8A2E557}" type="presParOf" srcId="{BF75BB7C-8322-44BA-9786-99A3790BFCE7}" destId="{99BE4E26-9CCA-4101-B19D-A09E48AD319A}" srcOrd="2" destOrd="0" presId="urn:microsoft.com/office/officeart/2005/8/layout/vList2"/>
    <dgm:cxn modelId="{530E4AB6-9645-45E8-B382-4B13C59F123F}" type="presParOf" srcId="{BF75BB7C-8322-44BA-9786-99A3790BFCE7}" destId="{19B943F1-D487-4332-8EB6-7769969510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3ECEAD-6D51-44B2-8826-27D79A09416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AC026D-0C1B-4F82-91F7-52E12351357F}">
      <dgm:prSet custT="1"/>
      <dgm:spPr/>
      <dgm:t>
        <a:bodyPr/>
        <a:lstStyle/>
        <a:p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使用したい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データを用意する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B3F2B4E-6EF2-476A-9434-D6621B3688E6}" type="parTrans" cxnId="{931ACD83-0B99-4347-9765-3AB4D36F4602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D2C8B25-F644-4E5D-9D87-76BEBF3FDA15}" type="sibTrans" cxnId="{931ACD83-0B99-4347-9765-3AB4D36F4602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A60B274D-321F-45CB-889D-6623E858AF59}">
      <dgm:prSet custT="1"/>
      <dgm:spPr/>
      <dgm:t>
        <a:bodyPr/>
        <a:lstStyle/>
        <a:p>
          <a:pPr rtl="0"/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Raspberry Pi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を用意し、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と</a:t>
          </a:r>
          <a:r>
            <a:rPr kumimoji="1" lang="en-US" alt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TensorFlow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をインストールする</a:t>
          </a:r>
          <a:endParaRPr kumimoji="1" lang="en-US" altLang="ja-JP" sz="2800" baseline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7714C13-9974-40B3-84F5-565F80F2FA73}" type="parTrans" cxnId="{C94D550A-583A-46AF-8459-1E4F4D870980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2322EA52-EFBC-4B55-884D-959B1DA22337}" type="sibTrans" cxnId="{C94D550A-583A-46AF-8459-1E4F4D870980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D6ABBF58-7242-4741-BBCD-63F5BBC15E22}">
      <dgm:prSet custT="1"/>
      <dgm:spPr/>
      <dgm:t>
        <a:bodyPr/>
        <a:lstStyle/>
        <a:p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に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データを読み込ませ学習回数を指定し、学習させる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866D8B02-6E2F-4460-8E9E-5E43A63F4A67}" type="parTrans" cxnId="{24B68B8A-3D1E-473C-B57C-41FE67658A6B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2C584C2-AD8C-4FE8-B879-3A40EBF55E58}" type="sibTrans" cxnId="{24B68B8A-3D1E-473C-B57C-41FE67658A6B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2EDB9FC7-1E3C-44FD-B4DC-9E4F2A15B974}">
      <dgm:prSet custT="1"/>
      <dgm:spPr/>
      <dgm:t>
        <a:bodyPr/>
        <a:lstStyle/>
        <a:p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学習したデータ</a:t>
          </a:r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をもと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に曲のリミックスを行い、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GarageBand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で音楽</a:t>
          </a:r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　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ファイルに変換する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F42E429-6EDE-4C2A-8F59-5020BAA6A297}" type="parTrans" cxnId="{7051C25C-ED2D-420B-A53D-492B06C260EE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D60A1981-E7A3-45FE-A8D5-2B271F872373}" type="sibTrans" cxnId="{7051C25C-ED2D-420B-A53D-492B06C260EE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CE77E401-C2E0-47B2-8260-D4EADE4FB657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曲の学習回数の変更や学習させる曲を変更し、どのような違いが</a:t>
          </a:r>
          <a:r>
            <a:rPr kumimoji="1" lang="ja-JP" alt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出るかを検証する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9765EC48-E39C-4D51-8CD7-AA9ADE30C11B}" type="parTrans" cxnId="{10B59EFA-2541-44B3-B6B2-7B26DDA1BF11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B782E6F6-107D-4BE2-A740-D0463C452974}" type="sibTrans" cxnId="{10B59EFA-2541-44B3-B6B2-7B26DDA1BF11}">
      <dgm:prSet/>
      <dgm:spPr/>
      <dgm:t>
        <a:bodyPr/>
        <a:lstStyle/>
        <a:p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07F99D39-7663-475C-A614-D4BFD5379625}" type="pres">
      <dgm:prSet presAssocID="{783ECEAD-6D51-44B2-8826-27D79A09416A}" presName="vert0" presStyleCnt="0">
        <dgm:presLayoutVars>
          <dgm:dir/>
          <dgm:animOne val="branch"/>
          <dgm:animLvl val="lvl"/>
        </dgm:presLayoutVars>
      </dgm:prSet>
      <dgm:spPr/>
    </dgm:pt>
    <dgm:pt modelId="{E588AF49-D93C-4B16-AB18-330546B7D894}" type="pres">
      <dgm:prSet presAssocID="{C5AC026D-0C1B-4F82-91F7-52E12351357F}" presName="thickLine" presStyleLbl="alignNode1" presStyleIdx="0" presStyleCnt="5"/>
      <dgm:spPr/>
    </dgm:pt>
    <dgm:pt modelId="{F3D68428-EDF1-4E41-9F33-B3BB8E618AEA}" type="pres">
      <dgm:prSet presAssocID="{C5AC026D-0C1B-4F82-91F7-52E12351357F}" presName="horz1" presStyleCnt="0"/>
      <dgm:spPr/>
    </dgm:pt>
    <dgm:pt modelId="{7036548A-C88A-4B82-BF0C-3F9943FB923D}" type="pres">
      <dgm:prSet presAssocID="{C5AC026D-0C1B-4F82-91F7-52E12351357F}" presName="tx1" presStyleLbl="revTx" presStyleIdx="0" presStyleCnt="5"/>
      <dgm:spPr/>
    </dgm:pt>
    <dgm:pt modelId="{9F2F66CE-65AE-4926-8EE7-10BD5180CDD4}" type="pres">
      <dgm:prSet presAssocID="{C5AC026D-0C1B-4F82-91F7-52E12351357F}" presName="vert1" presStyleCnt="0"/>
      <dgm:spPr/>
    </dgm:pt>
    <dgm:pt modelId="{1A3C4AAD-9718-42B7-970E-40415C58653A}" type="pres">
      <dgm:prSet presAssocID="{A60B274D-321F-45CB-889D-6623E858AF59}" presName="thickLine" presStyleLbl="alignNode1" presStyleIdx="1" presStyleCnt="5"/>
      <dgm:spPr/>
    </dgm:pt>
    <dgm:pt modelId="{CF15BAA0-C84F-4B07-8507-FD21E4AD6284}" type="pres">
      <dgm:prSet presAssocID="{A60B274D-321F-45CB-889D-6623E858AF59}" presName="horz1" presStyleCnt="0"/>
      <dgm:spPr/>
    </dgm:pt>
    <dgm:pt modelId="{72E005A5-CE83-47C3-B067-4DF291FFCA38}" type="pres">
      <dgm:prSet presAssocID="{A60B274D-321F-45CB-889D-6623E858AF59}" presName="tx1" presStyleLbl="revTx" presStyleIdx="1" presStyleCnt="5"/>
      <dgm:spPr/>
    </dgm:pt>
    <dgm:pt modelId="{3D6763A3-FCB3-47CF-A7DF-55B3703F7000}" type="pres">
      <dgm:prSet presAssocID="{A60B274D-321F-45CB-889D-6623E858AF59}" presName="vert1" presStyleCnt="0"/>
      <dgm:spPr/>
    </dgm:pt>
    <dgm:pt modelId="{CC7A7BF7-7F33-44A9-AC88-17F7B7BDACC2}" type="pres">
      <dgm:prSet presAssocID="{D6ABBF58-7242-4741-BBCD-63F5BBC15E22}" presName="thickLine" presStyleLbl="alignNode1" presStyleIdx="2" presStyleCnt="5"/>
      <dgm:spPr/>
    </dgm:pt>
    <dgm:pt modelId="{F61F7CE5-6433-42CE-970B-9E11784B911F}" type="pres">
      <dgm:prSet presAssocID="{D6ABBF58-7242-4741-BBCD-63F5BBC15E22}" presName="horz1" presStyleCnt="0"/>
      <dgm:spPr/>
    </dgm:pt>
    <dgm:pt modelId="{5E1C6123-FA2C-45AB-89AE-B4B239F7EF61}" type="pres">
      <dgm:prSet presAssocID="{D6ABBF58-7242-4741-BBCD-63F5BBC15E22}" presName="tx1" presStyleLbl="revTx" presStyleIdx="2" presStyleCnt="5"/>
      <dgm:spPr/>
    </dgm:pt>
    <dgm:pt modelId="{35075616-3CF6-4C72-94DB-D6241CFE1E25}" type="pres">
      <dgm:prSet presAssocID="{D6ABBF58-7242-4741-BBCD-63F5BBC15E22}" presName="vert1" presStyleCnt="0"/>
      <dgm:spPr/>
    </dgm:pt>
    <dgm:pt modelId="{D8B50D1B-FD1D-48D3-A69B-210527D8EF6A}" type="pres">
      <dgm:prSet presAssocID="{2EDB9FC7-1E3C-44FD-B4DC-9E4F2A15B974}" presName="thickLine" presStyleLbl="alignNode1" presStyleIdx="3" presStyleCnt="5"/>
      <dgm:spPr/>
    </dgm:pt>
    <dgm:pt modelId="{A17C478E-B243-46B4-B094-A6AE33AD3F4E}" type="pres">
      <dgm:prSet presAssocID="{2EDB9FC7-1E3C-44FD-B4DC-9E4F2A15B974}" presName="horz1" presStyleCnt="0"/>
      <dgm:spPr/>
    </dgm:pt>
    <dgm:pt modelId="{F68898BC-90E5-4FD6-B050-F3F278E3F6B3}" type="pres">
      <dgm:prSet presAssocID="{2EDB9FC7-1E3C-44FD-B4DC-9E4F2A15B974}" presName="tx1" presStyleLbl="revTx" presStyleIdx="3" presStyleCnt="5"/>
      <dgm:spPr/>
    </dgm:pt>
    <dgm:pt modelId="{6366DC35-52D3-4D9D-A7E1-14FD9BD27D1C}" type="pres">
      <dgm:prSet presAssocID="{2EDB9FC7-1E3C-44FD-B4DC-9E4F2A15B974}" presName="vert1" presStyleCnt="0"/>
      <dgm:spPr/>
    </dgm:pt>
    <dgm:pt modelId="{5B4B3E58-4709-4F08-A5C6-E816D5DBBD0C}" type="pres">
      <dgm:prSet presAssocID="{CE77E401-C2E0-47B2-8260-D4EADE4FB657}" presName="thickLine" presStyleLbl="alignNode1" presStyleIdx="4" presStyleCnt="5"/>
      <dgm:spPr/>
    </dgm:pt>
    <dgm:pt modelId="{898B4B73-381D-41CB-B5B6-7BD2AD757F9E}" type="pres">
      <dgm:prSet presAssocID="{CE77E401-C2E0-47B2-8260-D4EADE4FB657}" presName="horz1" presStyleCnt="0"/>
      <dgm:spPr/>
    </dgm:pt>
    <dgm:pt modelId="{DBF2A468-9D49-4680-AD10-1710D8050CBB}" type="pres">
      <dgm:prSet presAssocID="{CE77E401-C2E0-47B2-8260-D4EADE4FB657}" presName="tx1" presStyleLbl="revTx" presStyleIdx="4" presStyleCnt="5"/>
      <dgm:spPr/>
    </dgm:pt>
    <dgm:pt modelId="{49624288-2285-4013-987F-22E445134F65}" type="pres">
      <dgm:prSet presAssocID="{CE77E401-C2E0-47B2-8260-D4EADE4FB657}" presName="vert1" presStyleCnt="0"/>
      <dgm:spPr/>
    </dgm:pt>
  </dgm:ptLst>
  <dgm:cxnLst>
    <dgm:cxn modelId="{C94D550A-583A-46AF-8459-1E4F4D870980}" srcId="{783ECEAD-6D51-44B2-8826-27D79A09416A}" destId="{A60B274D-321F-45CB-889D-6623E858AF59}" srcOrd="1" destOrd="0" parTransId="{17714C13-9974-40B3-84F5-565F80F2FA73}" sibTransId="{2322EA52-EFBC-4B55-884D-959B1DA22337}"/>
    <dgm:cxn modelId="{96CEEE2B-3B67-4170-A13B-EF2EEE7CD009}" type="presOf" srcId="{A60B274D-321F-45CB-889D-6623E858AF59}" destId="{72E005A5-CE83-47C3-B067-4DF291FFCA38}" srcOrd="0" destOrd="0" presId="urn:microsoft.com/office/officeart/2008/layout/LinedList"/>
    <dgm:cxn modelId="{7051C25C-ED2D-420B-A53D-492B06C260EE}" srcId="{783ECEAD-6D51-44B2-8826-27D79A09416A}" destId="{2EDB9FC7-1E3C-44FD-B4DC-9E4F2A15B974}" srcOrd="3" destOrd="0" parTransId="{EF42E429-6EDE-4C2A-8F59-5020BAA6A297}" sibTransId="{D60A1981-E7A3-45FE-A8D5-2B271F872373}"/>
    <dgm:cxn modelId="{995C5042-C44F-4D38-AE65-0DD4195F91D2}" type="presOf" srcId="{2EDB9FC7-1E3C-44FD-B4DC-9E4F2A15B974}" destId="{F68898BC-90E5-4FD6-B050-F3F278E3F6B3}" srcOrd="0" destOrd="0" presId="urn:microsoft.com/office/officeart/2008/layout/LinedList"/>
    <dgm:cxn modelId="{46FBD543-5619-44FD-A5A2-F8D457228F77}" type="presOf" srcId="{CE77E401-C2E0-47B2-8260-D4EADE4FB657}" destId="{DBF2A468-9D49-4680-AD10-1710D8050CBB}" srcOrd="0" destOrd="0" presId="urn:microsoft.com/office/officeart/2008/layout/LinedList"/>
    <dgm:cxn modelId="{3A9A187B-4D74-40B7-9695-A6F5B1CC32B1}" type="presOf" srcId="{783ECEAD-6D51-44B2-8826-27D79A09416A}" destId="{07F99D39-7663-475C-A614-D4BFD5379625}" srcOrd="0" destOrd="0" presId="urn:microsoft.com/office/officeart/2008/layout/LinedList"/>
    <dgm:cxn modelId="{931ACD83-0B99-4347-9765-3AB4D36F4602}" srcId="{783ECEAD-6D51-44B2-8826-27D79A09416A}" destId="{C5AC026D-0C1B-4F82-91F7-52E12351357F}" srcOrd="0" destOrd="0" parTransId="{1B3F2B4E-6EF2-476A-9434-D6621B3688E6}" sibTransId="{1D2C8B25-F644-4E5D-9D87-76BEBF3FDA15}"/>
    <dgm:cxn modelId="{24B68B8A-3D1E-473C-B57C-41FE67658A6B}" srcId="{783ECEAD-6D51-44B2-8826-27D79A09416A}" destId="{D6ABBF58-7242-4741-BBCD-63F5BBC15E22}" srcOrd="2" destOrd="0" parTransId="{866D8B02-6E2F-4460-8E9E-5E43A63F4A67}" sibTransId="{12C584C2-AD8C-4FE8-B879-3A40EBF55E58}"/>
    <dgm:cxn modelId="{1EF9998E-EAC9-492C-8CFA-4CCAEA225E41}" type="presOf" srcId="{D6ABBF58-7242-4741-BBCD-63F5BBC15E22}" destId="{5E1C6123-FA2C-45AB-89AE-B4B239F7EF61}" srcOrd="0" destOrd="0" presId="urn:microsoft.com/office/officeart/2008/layout/LinedList"/>
    <dgm:cxn modelId="{99D00BAB-AD34-4C07-98C9-386C62DA3330}" type="presOf" srcId="{C5AC026D-0C1B-4F82-91F7-52E12351357F}" destId="{7036548A-C88A-4B82-BF0C-3F9943FB923D}" srcOrd="0" destOrd="0" presId="urn:microsoft.com/office/officeart/2008/layout/LinedList"/>
    <dgm:cxn modelId="{10B59EFA-2541-44B3-B6B2-7B26DDA1BF11}" srcId="{783ECEAD-6D51-44B2-8826-27D79A09416A}" destId="{CE77E401-C2E0-47B2-8260-D4EADE4FB657}" srcOrd="4" destOrd="0" parTransId="{9765EC48-E39C-4D51-8CD7-AA9ADE30C11B}" sibTransId="{B782E6F6-107D-4BE2-A740-D0463C452974}"/>
    <dgm:cxn modelId="{128EBED1-BDE8-4E78-8C0B-57B41F5EF216}" type="presParOf" srcId="{07F99D39-7663-475C-A614-D4BFD5379625}" destId="{E588AF49-D93C-4B16-AB18-330546B7D894}" srcOrd="0" destOrd="0" presId="urn:microsoft.com/office/officeart/2008/layout/LinedList"/>
    <dgm:cxn modelId="{56BBDB92-F67B-4535-90CD-1641F3480BA6}" type="presParOf" srcId="{07F99D39-7663-475C-A614-D4BFD5379625}" destId="{F3D68428-EDF1-4E41-9F33-B3BB8E618AEA}" srcOrd="1" destOrd="0" presId="urn:microsoft.com/office/officeart/2008/layout/LinedList"/>
    <dgm:cxn modelId="{6FF3BBC7-C4F0-41E4-83C7-A153862266ED}" type="presParOf" srcId="{F3D68428-EDF1-4E41-9F33-B3BB8E618AEA}" destId="{7036548A-C88A-4B82-BF0C-3F9943FB923D}" srcOrd="0" destOrd="0" presId="urn:microsoft.com/office/officeart/2008/layout/LinedList"/>
    <dgm:cxn modelId="{DB6DA41C-DA30-4CAC-8313-2F26435CB8A0}" type="presParOf" srcId="{F3D68428-EDF1-4E41-9F33-B3BB8E618AEA}" destId="{9F2F66CE-65AE-4926-8EE7-10BD5180CDD4}" srcOrd="1" destOrd="0" presId="urn:microsoft.com/office/officeart/2008/layout/LinedList"/>
    <dgm:cxn modelId="{AE8D7A04-A0C6-4C37-96C3-0909347C696A}" type="presParOf" srcId="{07F99D39-7663-475C-A614-D4BFD5379625}" destId="{1A3C4AAD-9718-42B7-970E-40415C58653A}" srcOrd="2" destOrd="0" presId="urn:microsoft.com/office/officeart/2008/layout/LinedList"/>
    <dgm:cxn modelId="{C8084958-456B-474F-A163-E04000B4F548}" type="presParOf" srcId="{07F99D39-7663-475C-A614-D4BFD5379625}" destId="{CF15BAA0-C84F-4B07-8507-FD21E4AD6284}" srcOrd="3" destOrd="0" presId="urn:microsoft.com/office/officeart/2008/layout/LinedList"/>
    <dgm:cxn modelId="{6482A08E-A9D6-4C3F-B92C-2753D1702F0B}" type="presParOf" srcId="{CF15BAA0-C84F-4B07-8507-FD21E4AD6284}" destId="{72E005A5-CE83-47C3-B067-4DF291FFCA38}" srcOrd="0" destOrd="0" presId="urn:microsoft.com/office/officeart/2008/layout/LinedList"/>
    <dgm:cxn modelId="{7AAA61E8-CE27-4271-9CF1-9A946AE1799D}" type="presParOf" srcId="{CF15BAA0-C84F-4B07-8507-FD21E4AD6284}" destId="{3D6763A3-FCB3-47CF-A7DF-55B3703F7000}" srcOrd="1" destOrd="0" presId="urn:microsoft.com/office/officeart/2008/layout/LinedList"/>
    <dgm:cxn modelId="{EC055578-5EFD-48F7-8E36-C32F2356D373}" type="presParOf" srcId="{07F99D39-7663-475C-A614-D4BFD5379625}" destId="{CC7A7BF7-7F33-44A9-AC88-17F7B7BDACC2}" srcOrd="4" destOrd="0" presId="urn:microsoft.com/office/officeart/2008/layout/LinedList"/>
    <dgm:cxn modelId="{93FE0605-B3FD-4C90-8D37-34D1C763CBEE}" type="presParOf" srcId="{07F99D39-7663-475C-A614-D4BFD5379625}" destId="{F61F7CE5-6433-42CE-970B-9E11784B911F}" srcOrd="5" destOrd="0" presId="urn:microsoft.com/office/officeart/2008/layout/LinedList"/>
    <dgm:cxn modelId="{628D0BE6-1403-4512-853F-EBF07FC95C8E}" type="presParOf" srcId="{F61F7CE5-6433-42CE-970B-9E11784B911F}" destId="{5E1C6123-FA2C-45AB-89AE-B4B239F7EF61}" srcOrd="0" destOrd="0" presId="urn:microsoft.com/office/officeart/2008/layout/LinedList"/>
    <dgm:cxn modelId="{DDB763CF-86CC-4CD8-B4D3-0A37726436EF}" type="presParOf" srcId="{F61F7CE5-6433-42CE-970B-9E11784B911F}" destId="{35075616-3CF6-4C72-94DB-D6241CFE1E25}" srcOrd="1" destOrd="0" presId="urn:microsoft.com/office/officeart/2008/layout/LinedList"/>
    <dgm:cxn modelId="{659D347D-ACFD-415C-9179-6F4F3A20C239}" type="presParOf" srcId="{07F99D39-7663-475C-A614-D4BFD5379625}" destId="{D8B50D1B-FD1D-48D3-A69B-210527D8EF6A}" srcOrd="6" destOrd="0" presId="urn:microsoft.com/office/officeart/2008/layout/LinedList"/>
    <dgm:cxn modelId="{C18A4BD4-9341-4922-A7A9-13BFADE2FB98}" type="presParOf" srcId="{07F99D39-7663-475C-A614-D4BFD5379625}" destId="{A17C478E-B243-46B4-B094-A6AE33AD3F4E}" srcOrd="7" destOrd="0" presId="urn:microsoft.com/office/officeart/2008/layout/LinedList"/>
    <dgm:cxn modelId="{D52FD51A-B728-4555-B28A-F7625CFD506C}" type="presParOf" srcId="{A17C478E-B243-46B4-B094-A6AE33AD3F4E}" destId="{F68898BC-90E5-4FD6-B050-F3F278E3F6B3}" srcOrd="0" destOrd="0" presId="urn:microsoft.com/office/officeart/2008/layout/LinedList"/>
    <dgm:cxn modelId="{5A1B6254-9C25-4108-91DF-8627D82F3767}" type="presParOf" srcId="{A17C478E-B243-46B4-B094-A6AE33AD3F4E}" destId="{6366DC35-52D3-4D9D-A7E1-14FD9BD27D1C}" srcOrd="1" destOrd="0" presId="urn:microsoft.com/office/officeart/2008/layout/LinedList"/>
    <dgm:cxn modelId="{E1E51310-3994-4634-BDEC-A524ECA074C1}" type="presParOf" srcId="{07F99D39-7663-475C-A614-D4BFD5379625}" destId="{5B4B3E58-4709-4F08-A5C6-E816D5DBBD0C}" srcOrd="8" destOrd="0" presId="urn:microsoft.com/office/officeart/2008/layout/LinedList"/>
    <dgm:cxn modelId="{7C1BEB7C-C922-4F95-8F22-B5D651CCC109}" type="presParOf" srcId="{07F99D39-7663-475C-A614-D4BFD5379625}" destId="{898B4B73-381D-41CB-B5B6-7BD2AD757F9E}" srcOrd="9" destOrd="0" presId="urn:microsoft.com/office/officeart/2008/layout/LinedList"/>
    <dgm:cxn modelId="{1AE9F1FC-751B-4617-8168-C46A90799999}" type="presParOf" srcId="{898B4B73-381D-41CB-B5B6-7BD2AD757F9E}" destId="{DBF2A468-9D49-4680-AD10-1710D8050CBB}" srcOrd="0" destOrd="0" presId="urn:microsoft.com/office/officeart/2008/layout/LinedList"/>
    <dgm:cxn modelId="{D60E7D6F-E05F-41AD-920E-78A6C9EB1614}" type="presParOf" srcId="{898B4B73-381D-41CB-B5B6-7BD2AD757F9E}" destId="{49624288-2285-4013-987F-22E445134F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3ECEAD-6D51-44B2-8826-27D79A09416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AC026D-0C1B-4F82-91F7-52E12351357F}">
      <dgm:prSet custT="1"/>
      <dgm:spPr/>
      <dgm:t>
        <a:bodyPr/>
        <a:lstStyle/>
        <a:p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使用したい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データを用意する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B3F2B4E-6EF2-476A-9434-D6621B3688E6}" type="parTrans" cxnId="{931ACD83-0B99-4347-9765-3AB4D36F4602}">
      <dgm:prSet/>
      <dgm:spPr/>
      <dgm:t>
        <a:bodyPr/>
        <a:lstStyle/>
        <a:p>
          <a:endParaRPr lang="en-US" sz="2400"/>
        </a:p>
      </dgm:t>
    </dgm:pt>
    <dgm:pt modelId="{1D2C8B25-F644-4E5D-9D87-76BEBF3FDA15}" type="sibTrans" cxnId="{931ACD83-0B99-4347-9765-3AB4D36F4602}">
      <dgm:prSet/>
      <dgm:spPr/>
      <dgm:t>
        <a:bodyPr/>
        <a:lstStyle/>
        <a:p>
          <a:endParaRPr lang="en-US" sz="2400"/>
        </a:p>
      </dgm:t>
    </dgm:pt>
    <dgm:pt modelId="{5E77FD93-C101-40D0-AAC2-80D4207AD24C}">
      <dgm:prSet custT="1"/>
      <dgm:spPr/>
      <dgm:t>
        <a:bodyPr/>
        <a:lstStyle/>
        <a:p>
          <a:pPr>
            <a:buNone/>
          </a:pPr>
          <a:r>
            <a:rPr lang="ja-JP" altLang="en-US" sz="28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自分の学習させたい</a:t>
          </a:r>
          <a:r>
            <a:rPr lang="en-US" altLang="ja-JP" sz="28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lang="ja-JP" altLang="en-US" sz="28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をインターネットから用意する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A1DB6A6-9566-4032-A771-F8154ECCED72}" type="sibTrans" cxnId="{A200E816-EF43-433F-ABA5-0A60D6E0425C}">
      <dgm:prSet/>
      <dgm:spPr/>
      <dgm:t>
        <a:bodyPr/>
        <a:lstStyle/>
        <a:p>
          <a:endParaRPr kumimoji="1" lang="ja-JP" altLang="en-US"/>
        </a:p>
      </dgm:t>
    </dgm:pt>
    <dgm:pt modelId="{D0918BBA-7954-4EA9-9263-F8E6BCB2C7DC}" type="parTrans" cxnId="{A200E816-EF43-433F-ABA5-0A60D6E0425C}">
      <dgm:prSet/>
      <dgm:spPr/>
      <dgm:t>
        <a:bodyPr/>
        <a:lstStyle/>
        <a:p>
          <a:endParaRPr kumimoji="1" lang="ja-JP" altLang="en-US"/>
        </a:p>
      </dgm:t>
    </dgm:pt>
    <dgm:pt modelId="{AB412462-1C3B-4218-9ED1-DF406DCB6224}" type="pres">
      <dgm:prSet presAssocID="{783ECEAD-6D51-44B2-8826-27D79A09416A}" presName="linear" presStyleCnt="0">
        <dgm:presLayoutVars>
          <dgm:dir/>
          <dgm:animLvl val="lvl"/>
          <dgm:resizeHandles val="exact"/>
        </dgm:presLayoutVars>
      </dgm:prSet>
      <dgm:spPr/>
    </dgm:pt>
    <dgm:pt modelId="{85F7807B-859D-49A8-8EE6-4A85BD7C8F01}" type="pres">
      <dgm:prSet presAssocID="{C5AC026D-0C1B-4F82-91F7-52E12351357F}" presName="parentLin" presStyleCnt="0"/>
      <dgm:spPr/>
    </dgm:pt>
    <dgm:pt modelId="{3E551953-479E-4C5E-8BF0-18E68D60B6C2}" type="pres">
      <dgm:prSet presAssocID="{C5AC026D-0C1B-4F82-91F7-52E12351357F}" presName="parentLeftMargin" presStyleLbl="node1" presStyleIdx="0" presStyleCnt="1"/>
      <dgm:spPr/>
    </dgm:pt>
    <dgm:pt modelId="{2C4C131E-4B20-4ACE-9C45-77896A493D50}" type="pres">
      <dgm:prSet presAssocID="{C5AC026D-0C1B-4F82-91F7-52E12351357F}" presName="parentText" presStyleLbl="node1" presStyleIdx="0" presStyleCnt="1" custScaleY="41469" custLinFactNeighborX="5319" custLinFactNeighborY="-28882">
        <dgm:presLayoutVars>
          <dgm:chMax val="0"/>
          <dgm:bulletEnabled val="1"/>
        </dgm:presLayoutVars>
      </dgm:prSet>
      <dgm:spPr/>
    </dgm:pt>
    <dgm:pt modelId="{71DBBB17-B780-49BF-AA97-43AF9BBB8B81}" type="pres">
      <dgm:prSet presAssocID="{C5AC026D-0C1B-4F82-91F7-52E12351357F}" presName="negativeSpace" presStyleCnt="0"/>
      <dgm:spPr/>
    </dgm:pt>
    <dgm:pt modelId="{975E2A55-2259-4664-9A9F-D487424AB556}" type="pres">
      <dgm:prSet presAssocID="{C5AC026D-0C1B-4F82-91F7-52E12351357F}" presName="childText" presStyleLbl="conFgAcc1" presStyleIdx="0" presStyleCnt="1" custScaleY="61851" custLinFactNeighborX="0">
        <dgm:presLayoutVars>
          <dgm:bulletEnabled val="1"/>
        </dgm:presLayoutVars>
      </dgm:prSet>
      <dgm:spPr/>
    </dgm:pt>
  </dgm:ptLst>
  <dgm:cxnLst>
    <dgm:cxn modelId="{A200E816-EF43-433F-ABA5-0A60D6E0425C}" srcId="{C5AC026D-0C1B-4F82-91F7-52E12351357F}" destId="{5E77FD93-C101-40D0-AAC2-80D4207AD24C}" srcOrd="0" destOrd="0" parTransId="{D0918BBA-7954-4EA9-9263-F8E6BCB2C7DC}" sibTransId="{EA1DB6A6-9566-4032-A771-F8154ECCED72}"/>
    <dgm:cxn modelId="{72DB9117-2AF4-4440-A665-A8FE8E9D3465}" type="presOf" srcId="{C5AC026D-0C1B-4F82-91F7-52E12351357F}" destId="{2C4C131E-4B20-4ACE-9C45-77896A493D50}" srcOrd="1" destOrd="0" presId="urn:microsoft.com/office/officeart/2005/8/layout/list1"/>
    <dgm:cxn modelId="{6C6D3154-FC6C-4D20-8A4F-566B5546AF36}" type="presOf" srcId="{783ECEAD-6D51-44B2-8826-27D79A09416A}" destId="{AB412462-1C3B-4218-9ED1-DF406DCB6224}" srcOrd="0" destOrd="0" presId="urn:microsoft.com/office/officeart/2005/8/layout/list1"/>
    <dgm:cxn modelId="{931ACD83-0B99-4347-9765-3AB4D36F4602}" srcId="{783ECEAD-6D51-44B2-8826-27D79A09416A}" destId="{C5AC026D-0C1B-4F82-91F7-52E12351357F}" srcOrd="0" destOrd="0" parTransId="{1B3F2B4E-6EF2-476A-9434-D6621B3688E6}" sibTransId="{1D2C8B25-F644-4E5D-9D87-76BEBF3FDA15}"/>
    <dgm:cxn modelId="{0A0110CD-D172-4749-A2BC-38BD6CCAC5F3}" type="presOf" srcId="{C5AC026D-0C1B-4F82-91F7-52E12351357F}" destId="{3E551953-479E-4C5E-8BF0-18E68D60B6C2}" srcOrd="0" destOrd="0" presId="urn:microsoft.com/office/officeart/2005/8/layout/list1"/>
    <dgm:cxn modelId="{F3D55ED3-FDF9-49E1-97BF-34941B104485}" type="presOf" srcId="{5E77FD93-C101-40D0-AAC2-80D4207AD24C}" destId="{975E2A55-2259-4664-9A9F-D487424AB556}" srcOrd="0" destOrd="0" presId="urn:microsoft.com/office/officeart/2005/8/layout/list1"/>
    <dgm:cxn modelId="{3B84B222-C0B1-4110-9EC6-A4C3889113CD}" type="presParOf" srcId="{AB412462-1C3B-4218-9ED1-DF406DCB6224}" destId="{85F7807B-859D-49A8-8EE6-4A85BD7C8F01}" srcOrd="0" destOrd="0" presId="urn:microsoft.com/office/officeart/2005/8/layout/list1"/>
    <dgm:cxn modelId="{22C7B4C3-04E7-497D-843B-A945BDA79AA6}" type="presParOf" srcId="{85F7807B-859D-49A8-8EE6-4A85BD7C8F01}" destId="{3E551953-479E-4C5E-8BF0-18E68D60B6C2}" srcOrd="0" destOrd="0" presId="urn:microsoft.com/office/officeart/2005/8/layout/list1"/>
    <dgm:cxn modelId="{00735110-D9CB-4A6A-AACC-95AEC90E4671}" type="presParOf" srcId="{85F7807B-859D-49A8-8EE6-4A85BD7C8F01}" destId="{2C4C131E-4B20-4ACE-9C45-77896A493D50}" srcOrd="1" destOrd="0" presId="urn:microsoft.com/office/officeart/2005/8/layout/list1"/>
    <dgm:cxn modelId="{080DF024-BBC6-4831-B4A3-2FA2759F6FDC}" type="presParOf" srcId="{AB412462-1C3B-4218-9ED1-DF406DCB6224}" destId="{71DBBB17-B780-49BF-AA97-43AF9BBB8B81}" srcOrd="1" destOrd="0" presId="urn:microsoft.com/office/officeart/2005/8/layout/list1"/>
    <dgm:cxn modelId="{0EAD2A96-6D36-49B4-8784-1866705CF8CD}" type="presParOf" srcId="{AB412462-1C3B-4218-9ED1-DF406DCB6224}" destId="{975E2A55-2259-4664-9A9F-D487424AB5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3ECEAD-6D51-44B2-8826-27D79A09416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121239-3930-43BD-86C8-39E485E44664}">
      <dgm:prSet custT="1"/>
      <dgm:spPr/>
      <dgm:t>
        <a:bodyPr/>
        <a:lstStyle/>
        <a:p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Raspberry Pi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を用意し、</a:t>
          </a:r>
          <a:r>
            <a:rPr kumimoji="1" 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r>
            <a:rPr kumimoji="1" lang="ja-JP" altLang="en-US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と</a:t>
          </a:r>
          <a:r>
            <a:rPr kumimoji="1" lang="en-US" alt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TensorFlow</a:t>
          </a:r>
          <a:r>
            <a:rPr kumimoji="1" lang="ja-JP" sz="28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をインストールする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12C73B4-E45F-41CA-AC3F-3B76980913F2}" type="parTrans" cxnId="{855DF435-BE50-4075-A1FE-54B78D6ADE65}">
      <dgm:prSet/>
      <dgm:spPr/>
      <dgm:t>
        <a:bodyPr/>
        <a:lstStyle/>
        <a:p>
          <a:endParaRPr kumimoji="1" lang="ja-JP" altLang="en-US"/>
        </a:p>
      </dgm:t>
    </dgm:pt>
    <dgm:pt modelId="{0CFCC751-531F-4680-8A1F-785DEB54B608}" type="sibTrans" cxnId="{855DF435-BE50-4075-A1FE-54B78D6ADE65}">
      <dgm:prSet/>
      <dgm:spPr/>
      <dgm:t>
        <a:bodyPr/>
        <a:lstStyle/>
        <a:p>
          <a:endParaRPr kumimoji="1" lang="ja-JP" altLang="en-US"/>
        </a:p>
      </dgm:t>
    </dgm:pt>
    <dgm:pt modelId="{D968569D-AEF6-4BD7-B90B-308A1BE285D9}">
      <dgm:prSet custT="1"/>
      <dgm:spPr/>
      <dgm:t>
        <a:bodyPr/>
        <a:lstStyle/>
        <a:p>
          <a:pPr>
            <a:buNone/>
          </a:pPr>
          <a:r>
            <a:rPr lang="ja-JP" altLang="en-US" sz="28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必要なソフトウェア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028003AA-9147-41B6-AF50-6E81D8BD6F1A}" type="parTrans" cxnId="{7F472CB4-D903-4CDA-9FED-3B8638C0827F}">
      <dgm:prSet/>
      <dgm:spPr/>
      <dgm:t>
        <a:bodyPr/>
        <a:lstStyle/>
        <a:p>
          <a:endParaRPr kumimoji="1" lang="ja-JP" altLang="en-US"/>
        </a:p>
      </dgm:t>
    </dgm:pt>
    <dgm:pt modelId="{3939527A-E666-4D8F-AD8B-5385DF6741F6}" type="sibTrans" cxnId="{7F472CB4-D903-4CDA-9FED-3B8638C0827F}">
      <dgm:prSet/>
      <dgm:spPr/>
      <dgm:t>
        <a:bodyPr/>
        <a:lstStyle/>
        <a:p>
          <a:endParaRPr kumimoji="1" lang="ja-JP" altLang="en-US"/>
        </a:p>
      </dgm:t>
    </dgm:pt>
    <dgm:pt modelId="{2D520E39-5779-4752-B78D-5D2A34FA852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altLang="ja-JP" sz="28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FBCAAEE2-2330-4BCA-A874-3260C12808DE}" type="parTrans" cxnId="{AE6A2A56-3C98-4A17-8603-F08966EF1899}">
      <dgm:prSet/>
      <dgm:spPr/>
      <dgm:t>
        <a:bodyPr/>
        <a:lstStyle/>
        <a:p>
          <a:endParaRPr kumimoji="1" lang="ja-JP" altLang="en-US"/>
        </a:p>
      </dgm:t>
    </dgm:pt>
    <dgm:pt modelId="{50C5F8AB-6AA1-4465-8B5B-E68377339471}" type="sibTrans" cxnId="{AE6A2A56-3C98-4A17-8603-F08966EF1899}">
      <dgm:prSet/>
      <dgm:spPr/>
      <dgm:t>
        <a:bodyPr/>
        <a:lstStyle/>
        <a:p>
          <a:endParaRPr kumimoji="1" lang="ja-JP" altLang="en-US"/>
        </a:p>
      </dgm:t>
    </dgm:pt>
    <dgm:pt modelId="{25522405-1AE0-4430-8E05-3CC2369D05D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altLang="ja-JP" sz="28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TensorFlow</a:t>
          </a:r>
          <a:endParaRPr lang="en-US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C494E82C-839B-4183-9CB9-C53F148D8491}" type="parTrans" cxnId="{677C81F0-AB35-42A2-851C-3F49528C55F1}">
      <dgm:prSet/>
      <dgm:spPr/>
      <dgm:t>
        <a:bodyPr/>
        <a:lstStyle/>
        <a:p>
          <a:endParaRPr kumimoji="1" lang="ja-JP" altLang="en-US"/>
        </a:p>
      </dgm:t>
    </dgm:pt>
    <dgm:pt modelId="{83D40E4D-D596-4F33-AED9-C9022510DFC8}" type="sibTrans" cxnId="{677C81F0-AB35-42A2-851C-3F49528C55F1}">
      <dgm:prSet/>
      <dgm:spPr/>
      <dgm:t>
        <a:bodyPr/>
        <a:lstStyle/>
        <a:p>
          <a:endParaRPr kumimoji="1" lang="ja-JP" altLang="en-US"/>
        </a:p>
      </dgm:t>
    </dgm:pt>
    <dgm:pt modelId="{81E8831F-8EF0-4EAD-9B13-DA7C95A21683}">
      <dgm:prSet phldr="0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altLang="ja-JP" sz="2800" err="1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Bazel</a:t>
          </a:r>
          <a:endParaRPr lang="en-US" altLang="ja-JP" sz="28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D0D81CF-4EBD-4A5A-902C-A744F0E272B3}" type="parTrans" cxnId="{C5DD4AC8-85FF-4A26-9B6F-9FCC600DC02D}">
      <dgm:prSet/>
      <dgm:spPr/>
      <dgm:t>
        <a:bodyPr/>
        <a:lstStyle/>
        <a:p>
          <a:endParaRPr kumimoji="1" lang="ja-JP" altLang="en-US"/>
        </a:p>
      </dgm:t>
    </dgm:pt>
    <dgm:pt modelId="{4C73F169-0A12-40D3-B4CD-2CE2CEF074C0}" type="sibTrans" cxnId="{C5DD4AC8-85FF-4A26-9B6F-9FCC600DC02D}">
      <dgm:prSet/>
      <dgm:spPr/>
      <dgm:t>
        <a:bodyPr/>
        <a:lstStyle/>
        <a:p>
          <a:endParaRPr kumimoji="1" lang="ja-JP" altLang="en-US"/>
        </a:p>
      </dgm:t>
    </dgm:pt>
    <dgm:pt modelId="{AB412462-1C3B-4218-9ED1-DF406DCB6224}" type="pres">
      <dgm:prSet presAssocID="{783ECEAD-6D51-44B2-8826-27D79A09416A}" presName="linear" presStyleCnt="0">
        <dgm:presLayoutVars>
          <dgm:dir/>
          <dgm:animLvl val="lvl"/>
          <dgm:resizeHandles val="exact"/>
        </dgm:presLayoutVars>
      </dgm:prSet>
      <dgm:spPr/>
    </dgm:pt>
    <dgm:pt modelId="{460FE05A-2C51-4C53-A421-38E337FAF190}" type="pres">
      <dgm:prSet presAssocID="{C3121239-3930-43BD-86C8-39E485E44664}" presName="parentLin" presStyleCnt="0"/>
      <dgm:spPr/>
    </dgm:pt>
    <dgm:pt modelId="{730AC74F-7C77-4135-AE74-BD47B71F7C65}" type="pres">
      <dgm:prSet presAssocID="{C3121239-3930-43BD-86C8-39E485E44664}" presName="parentLeftMargin" presStyleLbl="node1" presStyleIdx="0" presStyleCnt="1"/>
      <dgm:spPr/>
    </dgm:pt>
    <dgm:pt modelId="{C096B57D-C98A-4AE9-8CB3-84F18F964F49}" type="pres">
      <dgm:prSet presAssocID="{C3121239-3930-43BD-86C8-39E485E44664}" presName="parentText" presStyleLbl="node1" presStyleIdx="0" presStyleCnt="1" custScaleY="73820">
        <dgm:presLayoutVars>
          <dgm:chMax val="0"/>
          <dgm:bulletEnabled val="1"/>
        </dgm:presLayoutVars>
      </dgm:prSet>
      <dgm:spPr/>
    </dgm:pt>
    <dgm:pt modelId="{C5CF3E41-10F8-4569-AFF2-618D1C889298}" type="pres">
      <dgm:prSet presAssocID="{C3121239-3930-43BD-86C8-39E485E44664}" presName="negativeSpace" presStyleCnt="0"/>
      <dgm:spPr/>
    </dgm:pt>
    <dgm:pt modelId="{ED21DA40-1D17-446E-BFC7-590621550E18}" type="pres">
      <dgm:prSet presAssocID="{C3121239-3930-43BD-86C8-39E485E44664}" presName="childText" presStyleLbl="conFgAcc1" presStyleIdx="0" presStyleCnt="1" custScaleY="90457">
        <dgm:presLayoutVars>
          <dgm:bulletEnabled val="1"/>
        </dgm:presLayoutVars>
      </dgm:prSet>
      <dgm:spPr/>
    </dgm:pt>
  </dgm:ptLst>
  <dgm:cxnLst>
    <dgm:cxn modelId="{3D9E1602-BEE9-47A7-A49C-C44B75000338}" type="presOf" srcId="{D968569D-AEF6-4BD7-B90B-308A1BE285D9}" destId="{ED21DA40-1D17-446E-BFC7-590621550E18}" srcOrd="0" destOrd="0" presId="urn:microsoft.com/office/officeart/2005/8/layout/list1"/>
    <dgm:cxn modelId="{855DF435-BE50-4075-A1FE-54B78D6ADE65}" srcId="{783ECEAD-6D51-44B2-8826-27D79A09416A}" destId="{C3121239-3930-43BD-86C8-39E485E44664}" srcOrd="0" destOrd="0" parTransId="{E12C73B4-E45F-41CA-AC3F-3B76980913F2}" sibTransId="{0CFCC751-531F-4680-8A1F-785DEB54B608}"/>
    <dgm:cxn modelId="{BA045F4B-7503-48F3-B4B4-F78776566656}" type="presOf" srcId="{25522405-1AE0-4430-8E05-3CC2369D05D0}" destId="{ED21DA40-1D17-446E-BFC7-590621550E18}" srcOrd="0" destOrd="2" presId="urn:microsoft.com/office/officeart/2005/8/layout/list1"/>
    <dgm:cxn modelId="{F300ED4F-22B1-4A6B-8EC6-FDABFE2A12FA}" type="presOf" srcId="{81E8831F-8EF0-4EAD-9B13-DA7C95A21683}" destId="{ED21DA40-1D17-446E-BFC7-590621550E18}" srcOrd="0" destOrd="3" presId="urn:microsoft.com/office/officeart/2005/8/layout/list1"/>
    <dgm:cxn modelId="{FEA43371-FB37-4465-AEA9-B73E2CC73802}" type="presOf" srcId="{2D520E39-5779-4752-B78D-5D2A34FA8525}" destId="{ED21DA40-1D17-446E-BFC7-590621550E18}" srcOrd="0" destOrd="1" presId="urn:microsoft.com/office/officeart/2005/8/layout/list1"/>
    <dgm:cxn modelId="{6C6D3154-FC6C-4D20-8A4F-566B5546AF36}" type="presOf" srcId="{783ECEAD-6D51-44B2-8826-27D79A09416A}" destId="{AB412462-1C3B-4218-9ED1-DF406DCB6224}" srcOrd="0" destOrd="0" presId="urn:microsoft.com/office/officeart/2005/8/layout/list1"/>
    <dgm:cxn modelId="{AE6A2A56-3C98-4A17-8603-F08966EF1899}" srcId="{D968569D-AEF6-4BD7-B90B-308A1BE285D9}" destId="{2D520E39-5779-4752-B78D-5D2A34FA8525}" srcOrd="0" destOrd="0" parTransId="{FBCAAEE2-2330-4BCA-A874-3260C12808DE}" sibTransId="{50C5F8AB-6AA1-4465-8B5B-E68377339471}"/>
    <dgm:cxn modelId="{7F472CB4-D903-4CDA-9FED-3B8638C0827F}" srcId="{C3121239-3930-43BD-86C8-39E485E44664}" destId="{D968569D-AEF6-4BD7-B90B-308A1BE285D9}" srcOrd="0" destOrd="0" parTransId="{028003AA-9147-41B6-AF50-6E81D8BD6F1A}" sibTransId="{3939527A-E666-4D8F-AD8B-5385DF6741F6}"/>
    <dgm:cxn modelId="{C5DD4AC8-85FF-4A26-9B6F-9FCC600DC02D}" srcId="{D968569D-AEF6-4BD7-B90B-308A1BE285D9}" destId="{81E8831F-8EF0-4EAD-9B13-DA7C95A21683}" srcOrd="2" destOrd="0" parTransId="{ED0D81CF-4EBD-4A5A-902C-A744F0E272B3}" sibTransId="{4C73F169-0A12-40D3-B4CD-2CE2CEF074C0}"/>
    <dgm:cxn modelId="{E33BDDCC-DEBD-4A9B-A6DA-CFFF4C3CEC03}" type="presOf" srcId="{C3121239-3930-43BD-86C8-39E485E44664}" destId="{730AC74F-7C77-4135-AE74-BD47B71F7C65}" srcOrd="0" destOrd="0" presId="urn:microsoft.com/office/officeart/2005/8/layout/list1"/>
    <dgm:cxn modelId="{3E9D0FCD-DFCE-4CB6-A20B-FDF5F9177E85}" type="presOf" srcId="{C3121239-3930-43BD-86C8-39E485E44664}" destId="{C096B57D-C98A-4AE9-8CB3-84F18F964F49}" srcOrd="1" destOrd="0" presId="urn:microsoft.com/office/officeart/2005/8/layout/list1"/>
    <dgm:cxn modelId="{677C81F0-AB35-42A2-851C-3F49528C55F1}" srcId="{D968569D-AEF6-4BD7-B90B-308A1BE285D9}" destId="{25522405-1AE0-4430-8E05-3CC2369D05D0}" srcOrd="1" destOrd="0" parTransId="{C494E82C-839B-4183-9CB9-C53F148D8491}" sibTransId="{83D40E4D-D596-4F33-AED9-C9022510DFC8}"/>
    <dgm:cxn modelId="{BC380934-A79F-4760-A4D6-4BBC43FC4012}" type="presParOf" srcId="{AB412462-1C3B-4218-9ED1-DF406DCB6224}" destId="{460FE05A-2C51-4C53-A421-38E337FAF190}" srcOrd="0" destOrd="0" presId="urn:microsoft.com/office/officeart/2005/8/layout/list1"/>
    <dgm:cxn modelId="{98EB8BCA-C3CF-4479-AA61-21D3789B8519}" type="presParOf" srcId="{460FE05A-2C51-4C53-A421-38E337FAF190}" destId="{730AC74F-7C77-4135-AE74-BD47B71F7C65}" srcOrd="0" destOrd="0" presId="urn:microsoft.com/office/officeart/2005/8/layout/list1"/>
    <dgm:cxn modelId="{2E70E305-399A-44CE-8511-2DD772F390BD}" type="presParOf" srcId="{460FE05A-2C51-4C53-A421-38E337FAF190}" destId="{C096B57D-C98A-4AE9-8CB3-84F18F964F49}" srcOrd="1" destOrd="0" presId="urn:microsoft.com/office/officeart/2005/8/layout/list1"/>
    <dgm:cxn modelId="{ED514EE7-F8A0-4927-8592-950F815AE844}" type="presParOf" srcId="{AB412462-1C3B-4218-9ED1-DF406DCB6224}" destId="{C5CF3E41-10F8-4569-AFF2-618D1C889298}" srcOrd="1" destOrd="0" presId="urn:microsoft.com/office/officeart/2005/8/layout/list1"/>
    <dgm:cxn modelId="{F0D5799A-D801-42B8-9018-CFFB4FA8CBDE}" type="presParOf" srcId="{AB412462-1C3B-4218-9ED1-DF406DCB6224}" destId="{ED21DA40-1D17-446E-BFC7-590621550E1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3ECEAD-6D51-44B2-8826-27D79A09416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0B274D-321F-45CB-889D-6623E858AF59}">
      <dgm:prSet custT="1"/>
      <dgm:spPr/>
      <dgm:t>
        <a:bodyPr/>
        <a:lstStyle/>
        <a:p>
          <a:r>
            <a:rPr kumimoji="1" lang="ja-JP" sz="2800" baseline="0">
              <a:latin typeface="ＭＳ Ｐゴシック"/>
              <a:ea typeface="ＭＳ Ｐゴシック"/>
            </a:rPr>
            <a:t>学習したデータ</a:t>
          </a:r>
          <a:r>
            <a:rPr kumimoji="1" lang="ja-JP" altLang="en-US" sz="2800" baseline="0">
              <a:latin typeface="ＭＳ Ｐゴシック"/>
              <a:ea typeface="ＭＳ Ｐゴシック"/>
            </a:rPr>
            <a:t>をもと</a:t>
          </a:r>
          <a:r>
            <a:rPr kumimoji="1" lang="ja-JP" sz="2800" baseline="0">
              <a:latin typeface="ＭＳ Ｐゴシック"/>
              <a:ea typeface="ＭＳ Ｐゴシック"/>
            </a:rPr>
            <a:t>に曲のリミックスを行い、</a:t>
          </a:r>
          <a:r>
            <a:rPr kumimoji="1" lang="en-US" sz="2800" baseline="0">
              <a:latin typeface="ＭＳ Ｐゴシック"/>
              <a:ea typeface="ＭＳ Ｐゴシック"/>
            </a:rPr>
            <a:t>GarageBand</a:t>
          </a:r>
          <a:r>
            <a:rPr kumimoji="1" lang="ja-JP" sz="2800" baseline="0">
              <a:latin typeface="ＭＳ Ｐゴシック"/>
              <a:ea typeface="ＭＳ Ｐゴシック"/>
            </a:rPr>
            <a:t>で音楽ファイルに変換する</a:t>
          </a:r>
          <a:endParaRPr lang="en-US" sz="2800">
            <a:latin typeface="ＭＳ Ｐゴシック"/>
            <a:ea typeface="ＭＳ Ｐゴシック"/>
          </a:endParaRPr>
        </a:p>
      </dgm:t>
    </dgm:pt>
    <dgm:pt modelId="{17714C13-9974-40B3-84F5-565F80F2FA73}" type="parTrans" cxnId="{C94D550A-583A-46AF-8459-1E4F4D870980}">
      <dgm:prSet/>
      <dgm:spPr/>
      <dgm:t>
        <a:bodyPr/>
        <a:lstStyle/>
        <a:p>
          <a:endParaRPr lang="en-US" sz="24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2322EA52-EFBC-4B55-884D-959B1DA22337}" type="sibTrans" cxnId="{C94D550A-583A-46AF-8459-1E4F4D870980}">
      <dgm:prSet/>
      <dgm:spPr/>
      <dgm:t>
        <a:bodyPr/>
        <a:lstStyle/>
        <a:p>
          <a:endParaRPr lang="en-US" sz="24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1EA040D0-7300-477D-8C99-49EF9ECBF3D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ja-JP" altLang="en-US" sz="2800" b="1">
              <a:latin typeface="MS PMincho"/>
              <a:ea typeface="MS PMincho"/>
            </a:rPr>
            <a:t>学習を終えた際に学習データが出力される</a:t>
          </a:r>
          <a:endParaRPr lang="en-US" sz="2800" b="1">
            <a:latin typeface="MS PMincho"/>
            <a:ea typeface="MS PMincho"/>
          </a:endParaRPr>
        </a:p>
      </dgm:t>
    </dgm:pt>
    <dgm:pt modelId="{C4E1F0EF-DDE6-4282-8E0F-29F0F92A61DB}" type="parTrans" cxnId="{F0DB0A0B-AFEE-4199-A672-2D16B71A9E88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D609840E-68CF-42D6-8A63-8E9A419596EB}" type="sibTrans" cxnId="{F0DB0A0B-AFEE-4199-A672-2D16B71A9E88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677E7D99-47D2-4134-AE1A-A4B94C25BC5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ja-JP" altLang="en-US" sz="2800" b="1">
              <a:latin typeface="MS PMincho"/>
              <a:ea typeface="MS PMincho"/>
            </a:rPr>
            <a:t>学習済みのデータから曲のリミックスを行う</a:t>
          </a:r>
          <a:endParaRPr lang="en-US" sz="2800" b="1">
            <a:latin typeface="MS PMincho"/>
            <a:ea typeface="MS PMincho"/>
          </a:endParaRPr>
        </a:p>
      </dgm:t>
    </dgm:pt>
    <dgm:pt modelId="{7EB1047E-F3CF-46E8-BF52-9B95C78BEADA}" type="parTrans" cxnId="{75111738-90E9-4D83-9E07-E62365115C75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F4C6CCAB-7998-44AB-BA99-A38502B01145}" type="sibTrans" cxnId="{75111738-90E9-4D83-9E07-E62365115C75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599219D6-CAE7-4B13-820E-6569A0B2B41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ja-JP" altLang="en-US" sz="2800" b="1">
              <a:latin typeface="MS PMincho"/>
              <a:ea typeface="MS PMincho"/>
            </a:rPr>
            <a:t>リミックス後の曲は</a:t>
          </a:r>
          <a:r>
            <a:rPr lang="en-US" altLang="ja-JP" sz="2800" b="1">
              <a:latin typeface="MS PMincho"/>
              <a:ea typeface="ＭＳ Ｐゴシック"/>
            </a:rPr>
            <a:t>MIDI</a:t>
          </a:r>
          <a:r>
            <a:rPr lang="ja-JP" altLang="en-US" sz="2800" b="1">
              <a:latin typeface="MS PMincho"/>
              <a:ea typeface="MS PMincho"/>
            </a:rPr>
            <a:t>で出力させる</a:t>
          </a:r>
          <a:endParaRPr lang="en-US" sz="2800" b="1">
            <a:latin typeface="MS PMincho"/>
            <a:ea typeface="MS PMincho"/>
          </a:endParaRPr>
        </a:p>
      </dgm:t>
    </dgm:pt>
    <dgm:pt modelId="{06A4DB6F-B8ED-4A86-A6A5-7E9F78DA6037}" type="parTrans" cxnId="{9B20B30F-64C7-4A00-8A2C-AD4AD6AD7A3B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E53D670A-8EF1-4064-BEFF-46036F7DF0EE}" type="sibTrans" cxnId="{9B20B30F-64C7-4A00-8A2C-AD4AD6AD7A3B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268FAC52-AB8D-4C34-A526-06AAB85F21F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ja-JP" sz="2800" b="1">
              <a:latin typeface="MS PMincho"/>
              <a:ea typeface="ＭＳ Ｐゴシック"/>
            </a:rPr>
            <a:t>MIDI</a:t>
          </a:r>
          <a:r>
            <a:rPr lang="ja-JP" altLang="en-US" sz="2800" b="1">
              <a:latin typeface="MS PMincho"/>
              <a:ea typeface="MS PMincho"/>
            </a:rPr>
            <a:t>が読み込めるソフトウェアに読み込まる</a:t>
          </a:r>
          <a:endParaRPr lang="en-US" sz="2800" b="1">
            <a:latin typeface="MS PMincho"/>
            <a:ea typeface="MS PMincho"/>
          </a:endParaRPr>
        </a:p>
      </dgm:t>
    </dgm:pt>
    <dgm:pt modelId="{62F42454-654A-4777-BDB5-BEE45C311E02}" type="parTrans" cxnId="{1844CCBC-1286-4A76-B9EA-4C5FA7616BC0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297E367A-2BA2-44DA-B6C1-3938386FF6DE}" type="sibTrans" cxnId="{1844CCBC-1286-4A76-B9EA-4C5FA7616BC0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849747FD-B4B3-4CF0-9B66-65649AF262E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ja-JP" altLang="en-US" sz="2800" b="1">
              <a:latin typeface="MS PMincho"/>
              <a:ea typeface="MS PMincho"/>
            </a:rPr>
            <a:t>音声ファイルに変換する</a:t>
          </a:r>
          <a:endParaRPr lang="en-US" sz="2800" b="1">
            <a:latin typeface="MS PMincho"/>
            <a:ea typeface="MS PMincho"/>
          </a:endParaRPr>
        </a:p>
      </dgm:t>
    </dgm:pt>
    <dgm:pt modelId="{9403E154-8522-48E6-8FD8-A13C14880DA4}" type="parTrans" cxnId="{122165EA-7616-4FDB-91F8-AB426157C1EE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ACBCA7F0-0B1D-4694-B374-B32CCF0FD58C}" type="sibTrans" cxnId="{122165EA-7616-4FDB-91F8-AB426157C1EE}">
      <dgm:prSet/>
      <dgm:spPr/>
      <dgm:t>
        <a:bodyPr/>
        <a:lstStyle/>
        <a:p>
          <a:endParaRPr kumimoji="1" lang="ja-JP" altLang="en-US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gm:t>
    </dgm:pt>
    <dgm:pt modelId="{AEE958DA-A083-4B03-879F-BF332865A686}" type="pres">
      <dgm:prSet presAssocID="{783ECEAD-6D51-44B2-8826-27D79A09416A}" presName="linear" presStyleCnt="0">
        <dgm:presLayoutVars>
          <dgm:dir/>
          <dgm:animLvl val="lvl"/>
          <dgm:resizeHandles val="exact"/>
        </dgm:presLayoutVars>
      </dgm:prSet>
      <dgm:spPr/>
    </dgm:pt>
    <dgm:pt modelId="{20C9BB7C-93F9-40F3-BDD0-A058FA679F5E}" type="pres">
      <dgm:prSet presAssocID="{A60B274D-321F-45CB-889D-6623E858AF59}" presName="parentLin" presStyleCnt="0"/>
      <dgm:spPr/>
    </dgm:pt>
    <dgm:pt modelId="{6BAF3D75-5E1B-4311-AE53-AB9C915C8CF0}" type="pres">
      <dgm:prSet presAssocID="{A60B274D-321F-45CB-889D-6623E858AF59}" presName="parentLeftMargin" presStyleLbl="node1" presStyleIdx="0" presStyleCnt="1"/>
      <dgm:spPr/>
    </dgm:pt>
    <dgm:pt modelId="{48C8F029-5925-4A15-B7B3-7DD5D6898CEF}" type="pres">
      <dgm:prSet presAssocID="{A60B274D-321F-45CB-889D-6623E858AF59}" presName="parentText" presStyleLbl="node1" presStyleIdx="0" presStyleCnt="1" custScaleX="110878" custScaleY="73965" custLinFactNeighborX="-23667" custLinFactNeighborY="2526">
        <dgm:presLayoutVars>
          <dgm:chMax val="0"/>
          <dgm:bulletEnabled val="1"/>
        </dgm:presLayoutVars>
      </dgm:prSet>
      <dgm:spPr/>
    </dgm:pt>
    <dgm:pt modelId="{1266154D-6CCB-436F-8178-71B35CAE5AE0}" type="pres">
      <dgm:prSet presAssocID="{A60B274D-321F-45CB-889D-6623E858AF59}" presName="negativeSpace" presStyleCnt="0"/>
      <dgm:spPr/>
    </dgm:pt>
    <dgm:pt modelId="{AE3D519A-0200-4FE0-BDEA-DBDA78200BA7}" type="pres">
      <dgm:prSet presAssocID="{A60B274D-321F-45CB-889D-6623E858AF59}" presName="childText" presStyleLbl="conFgAcc1" presStyleIdx="0" presStyleCnt="1" custScaleY="99452" custLinFactNeighborX="-52" custLinFactNeighborY="-3780">
        <dgm:presLayoutVars>
          <dgm:bulletEnabled val="1"/>
        </dgm:presLayoutVars>
      </dgm:prSet>
      <dgm:spPr/>
    </dgm:pt>
  </dgm:ptLst>
  <dgm:cxnLst>
    <dgm:cxn modelId="{8FB93301-C42B-457B-864A-DF879AEC6CF7}" type="presOf" srcId="{599219D6-CAE7-4B13-820E-6569A0B2B414}" destId="{AE3D519A-0200-4FE0-BDEA-DBDA78200BA7}" srcOrd="0" destOrd="2" presId="urn:microsoft.com/office/officeart/2005/8/layout/list1"/>
    <dgm:cxn modelId="{C94D550A-583A-46AF-8459-1E4F4D870980}" srcId="{783ECEAD-6D51-44B2-8826-27D79A09416A}" destId="{A60B274D-321F-45CB-889D-6623E858AF59}" srcOrd="0" destOrd="0" parTransId="{17714C13-9974-40B3-84F5-565F80F2FA73}" sibTransId="{2322EA52-EFBC-4B55-884D-959B1DA22337}"/>
    <dgm:cxn modelId="{F0DB0A0B-AFEE-4199-A672-2D16B71A9E88}" srcId="{A60B274D-321F-45CB-889D-6623E858AF59}" destId="{1EA040D0-7300-477D-8C99-49EF9ECBF3D8}" srcOrd="0" destOrd="0" parTransId="{C4E1F0EF-DDE6-4282-8E0F-29F0F92A61DB}" sibTransId="{D609840E-68CF-42D6-8A63-8E9A419596EB}"/>
    <dgm:cxn modelId="{9B20B30F-64C7-4A00-8A2C-AD4AD6AD7A3B}" srcId="{A60B274D-321F-45CB-889D-6623E858AF59}" destId="{599219D6-CAE7-4B13-820E-6569A0B2B414}" srcOrd="2" destOrd="0" parTransId="{06A4DB6F-B8ED-4A86-A6A5-7E9F78DA6037}" sibTransId="{E53D670A-8EF1-4064-BEFF-46036F7DF0EE}"/>
    <dgm:cxn modelId="{9AEBC925-D2C2-4C0A-8DFA-06CE30AF88CF}" type="presOf" srcId="{A60B274D-321F-45CB-889D-6623E858AF59}" destId="{48C8F029-5925-4A15-B7B3-7DD5D6898CEF}" srcOrd="1" destOrd="0" presId="urn:microsoft.com/office/officeart/2005/8/layout/list1"/>
    <dgm:cxn modelId="{75111738-90E9-4D83-9E07-E62365115C75}" srcId="{A60B274D-321F-45CB-889D-6623E858AF59}" destId="{677E7D99-47D2-4134-AE1A-A4B94C25BC54}" srcOrd="1" destOrd="0" parTransId="{7EB1047E-F3CF-46E8-BF52-9B95C78BEADA}" sibTransId="{F4C6CCAB-7998-44AB-BA99-A38502B01145}"/>
    <dgm:cxn modelId="{5C37105F-F37B-4615-B805-EAA3D08095F6}" type="presOf" srcId="{268FAC52-AB8D-4C34-A526-06AAB85F21FC}" destId="{AE3D519A-0200-4FE0-BDEA-DBDA78200BA7}" srcOrd="0" destOrd="3" presId="urn:microsoft.com/office/officeart/2005/8/layout/list1"/>
    <dgm:cxn modelId="{78283A61-B26B-4671-8012-6C1D7B087E9B}" type="presOf" srcId="{849747FD-B4B3-4CF0-9B66-65649AF262E4}" destId="{AE3D519A-0200-4FE0-BDEA-DBDA78200BA7}" srcOrd="0" destOrd="4" presId="urn:microsoft.com/office/officeart/2005/8/layout/list1"/>
    <dgm:cxn modelId="{2286A764-4D6D-4EEC-B408-23444829B5FC}" type="presOf" srcId="{677E7D99-47D2-4134-AE1A-A4B94C25BC54}" destId="{AE3D519A-0200-4FE0-BDEA-DBDA78200BA7}" srcOrd="0" destOrd="1" presId="urn:microsoft.com/office/officeart/2005/8/layout/list1"/>
    <dgm:cxn modelId="{95C8F44A-DD67-42D6-A5DC-8EB1CF76578E}" type="presOf" srcId="{A60B274D-321F-45CB-889D-6623E858AF59}" destId="{6BAF3D75-5E1B-4311-AE53-AB9C915C8CF0}" srcOrd="0" destOrd="0" presId="urn:microsoft.com/office/officeart/2005/8/layout/list1"/>
    <dgm:cxn modelId="{20E4AA75-CCF5-45D2-8C14-011D2D7A9CF0}" type="presOf" srcId="{1EA040D0-7300-477D-8C99-49EF9ECBF3D8}" destId="{AE3D519A-0200-4FE0-BDEA-DBDA78200BA7}" srcOrd="0" destOrd="0" presId="urn:microsoft.com/office/officeart/2005/8/layout/list1"/>
    <dgm:cxn modelId="{1844CCBC-1286-4A76-B9EA-4C5FA7616BC0}" srcId="{A60B274D-321F-45CB-889D-6623E858AF59}" destId="{268FAC52-AB8D-4C34-A526-06AAB85F21FC}" srcOrd="3" destOrd="0" parTransId="{62F42454-654A-4777-BDB5-BEE45C311E02}" sibTransId="{297E367A-2BA2-44DA-B6C1-3938386FF6DE}"/>
    <dgm:cxn modelId="{82D58BCE-4901-4602-A5DB-A4E3B9D9C8C7}" type="presOf" srcId="{783ECEAD-6D51-44B2-8826-27D79A09416A}" destId="{AEE958DA-A083-4B03-879F-BF332865A686}" srcOrd="0" destOrd="0" presId="urn:microsoft.com/office/officeart/2005/8/layout/list1"/>
    <dgm:cxn modelId="{122165EA-7616-4FDB-91F8-AB426157C1EE}" srcId="{A60B274D-321F-45CB-889D-6623E858AF59}" destId="{849747FD-B4B3-4CF0-9B66-65649AF262E4}" srcOrd="4" destOrd="0" parTransId="{9403E154-8522-48E6-8FD8-A13C14880DA4}" sibTransId="{ACBCA7F0-0B1D-4694-B374-B32CCF0FD58C}"/>
    <dgm:cxn modelId="{14560B0E-C535-49B4-8C0A-D2CCD150B746}" type="presParOf" srcId="{AEE958DA-A083-4B03-879F-BF332865A686}" destId="{20C9BB7C-93F9-40F3-BDD0-A058FA679F5E}" srcOrd="0" destOrd="0" presId="urn:microsoft.com/office/officeart/2005/8/layout/list1"/>
    <dgm:cxn modelId="{9D4C8461-6A99-469A-8453-268CB986C9AA}" type="presParOf" srcId="{20C9BB7C-93F9-40F3-BDD0-A058FA679F5E}" destId="{6BAF3D75-5E1B-4311-AE53-AB9C915C8CF0}" srcOrd="0" destOrd="0" presId="urn:microsoft.com/office/officeart/2005/8/layout/list1"/>
    <dgm:cxn modelId="{6F92309F-908C-4B78-8009-FBCB4D477BAF}" type="presParOf" srcId="{20C9BB7C-93F9-40F3-BDD0-A058FA679F5E}" destId="{48C8F029-5925-4A15-B7B3-7DD5D6898CEF}" srcOrd="1" destOrd="0" presId="urn:microsoft.com/office/officeart/2005/8/layout/list1"/>
    <dgm:cxn modelId="{6CB0187B-2FB8-4DAD-A49A-9F17E5F6F324}" type="presParOf" srcId="{AEE958DA-A083-4B03-879F-BF332865A686}" destId="{1266154D-6CCB-436F-8178-71B35CAE5AE0}" srcOrd="1" destOrd="0" presId="urn:microsoft.com/office/officeart/2005/8/layout/list1"/>
    <dgm:cxn modelId="{03572734-0191-41CD-AEAA-0CCAC90E3F26}" type="presParOf" srcId="{AEE958DA-A083-4B03-879F-BF332865A686}" destId="{AE3D519A-0200-4FE0-BDEA-DBDA78200BA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3ECEAD-6D51-44B2-8826-27D79A09416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0B274D-321F-45CB-889D-6623E858AF59}">
      <dgm:prSet custT="1"/>
      <dgm:spPr/>
      <dgm:t>
        <a:bodyPr/>
        <a:lstStyle/>
        <a:p>
          <a:r>
            <a:rPr kumimoji="1" lang="ja-JP" sz="2400" baseline="0"/>
            <a:t>曲の学習回数の変更や学習させる曲を変更し、どのような違いが</a:t>
          </a:r>
          <a:r>
            <a:rPr kumimoji="1" lang="ja-JP" altLang="ja-JP" sz="2400" baseline="0"/>
            <a:t>出るかを検証する</a:t>
          </a:r>
          <a:endParaRPr lang="en-US" sz="2400"/>
        </a:p>
      </dgm:t>
    </dgm:pt>
    <dgm:pt modelId="{17714C13-9974-40B3-84F5-565F80F2FA73}" type="parTrans" cxnId="{C94D550A-583A-46AF-8459-1E4F4D870980}">
      <dgm:prSet/>
      <dgm:spPr/>
      <dgm:t>
        <a:bodyPr/>
        <a:lstStyle/>
        <a:p>
          <a:endParaRPr lang="en-US" sz="2400"/>
        </a:p>
      </dgm:t>
    </dgm:pt>
    <dgm:pt modelId="{2322EA52-EFBC-4B55-884D-959B1DA22337}" type="sibTrans" cxnId="{C94D550A-583A-46AF-8459-1E4F4D870980}">
      <dgm:prSet/>
      <dgm:spPr/>
      <dgm:t>
        <a:bodyPr/>
        <a:lstStyle/>
        <a:p>
          <a:endParaRPr lang="en-US" sz="2400"/>
        </a:p>
      </dgm:t>
    </dgm:pt>
    <dgm:pt modelId="{BE964633-E5BB-4231-BFF8-138C849F23E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ja-JP" altLang="en-US" sz="2400" b="1">
              <a:latin typeface="MS PMincho"/>
              <a:ea typeface="MS PMincho"/>
            </a:rPr>
            <a:t>学習回数を</a:t>
          </a:r>
          <a:r>
            <a:rPr lang="en-US" altLang="ja-JP" sz="2400" b="1">
              <a:latin typeface="MS PMincho"/>
              <a:ea typeface="ＭＳ Ｐゴシック"/>
            </a:rPr>
            <a:t>100</a:t>
          </a:r>
          <a:r>
            <a:rPr lang="ja-JP" altLang="en-US" sz="2400" b="1">
              <a:latin typeface="MS PMincho"/>
              <a:ea typeface="MS PMincho"/>
            </a:rPr>
            <a:t>回から</a:t>
          </a:r>
          <a:r>
            <a:rPr lang="en-US" altLang="ja-JP" sz="2400" b="1">
              <a:latin typeface="MS PMincho"/>
              <a:ea typeface="ＭＳ Ｐゴシック"/>
            </a:rPr>
            <a:t>1000</a:t>
          </a:r>
          <a:r>
            <a:rPr lang="ja-JP" altLang="en-US" sz="2400" b="1">
              <a:latin typeface="MS PMincho"/>
              <a:ea typeface="MS PMincho"/>
            </a:rPr>
            <a:t>回にする</a:t>
          </a:r>
          <a:endParaRPr lang="en-US" altLang="ja-JP" sz="2400" b="1">
            <a:latin typeface="MS PMincho"/>
            <a:ea typeface="MS PMincho"/>
          </a:endParaRPr>
        </a:p>
      </dgm:t>
    </dgm:pt>
    <dgm:pt modelId="{A5F03BFB-E262-47AC-B10D-84D5D91FB896}" type="parTrans" cxnId="{5581CF79-8E95-4FF5-A6F7-799ABB2CA350}">
      <dgm:prSet/>
      <dgm:spPr/>
      <dgm:t>
        <a:bodyPr/>
        <a:lstStyle/>
        <a:p>
          <a:endParaRPr kumimoji="1" lang="ja-JP" altLang="en-US"/>
        </a:p>
      </dgm:t>
    </dgm:pt>
    <dgm:pt modelId="{3B81DF41-E704-4688-BBF1-6A9D0B91FFCA}" type="sibTrans" cxnId="{5581CF79-8E95-4FF5-A6F7-799ABB2CA350}">
      <dgm:prSet/>
      <dgm:spPr/>
      <dgm:t>
        <a:bodyPr/>
        <a:lstStyle/>
        <a:p>
          <a:endParaRPr kumimoji="1" lang="ja-JP" altLang="en-US"/>
        </a:p>
      </dgm:t>
    </dgm:pt>
    <dgm:pt modelId="{DCFBAE5B-F12F-4CF9-BF5E-157C718F0807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altLang="ja-JP" sz="2400" b="1">
              <a:latin typeface="MS PMincho"/>
              <a:ea typeface="ＭＳ Ｐゴシック"/>
            </a:rPr>
            <a:t>J-Pop</a:t>
          </a:r>
          <a:r>
            <a:rPr lang="ja-JP" altLang="en-US" sz="2400" b="1">
              <a:latin typeface="MS PMincho"/>
              <a:ea typeface="MS PMincho"/>
            </a:rPr>
            <a:t>中心に学習させたり、クラシック中心に学習させたりと様々なジャンルを学習させる</a:t>
          </a:r>
          <a:endParaRPr lang="en-US" altLang="ja-JP" sz="2400" b="1">
            <a:latin typeface="MS PMincho"/>
            <a:ea typeface="MS PMincho"/>
          </a:endParaRPr>
        </a:p>
      </dgm:t>
    </dgm:pt>
    <dgm:pt modelId="{309ABB5C-0640-4DDE-99C4-779B1F4FE8F3}" type="parTrans" cxnId="{4F687657-F84E-426E-A1F3-9491B68A5943}">
      <dgm:prSet/>
      <dgm:spPr/>
      <dgm:t>
        <a:bodyPr/>
        <a:lstStyle/>
        <a:p>
          <a:endParaRPr kumimoji="1" lang="ja-JP" altLang="en-US"/>
        </a:p>
      </dgm:t>
    </dgm:pt>
    <dgm:pt modelId="{88525B32-EE67-4355-BEAE-F59493450A46}" type="sibTrans" cxnId="{4F687657-F84E-426E-A1F3-9491B68A5943}">
      <dgm:prSet/>
      <dgm:spPr/>
      <dgm:t>
        <a:bodyPr/>
        <a:lstStyle/>
        <a:p>
          <a:endParaRPr kumimoji="1" lang="ja-JP" altLang="en-US"/>
        </a:p>
      </dgm:t>
    </dgm:pt>
    <dgm:pt modelId="{AEE958DA-A083-4B03-879F-BF332865A686}" type="pres">
      <dgm:prSet presAssocID="{783ECEAD-6D51-44B2-8826-27D79A09416A}" presName="linear" presStyleCnt="0">
        <dgm:presLayoutVars>
          <dgm:dir/>
          <dgm:animLvl val="lvl"/>
          <dgm:resizeHandles val="exact"/>
        </dgm:presLayoutVars>
      </dgm:prSet>
      <dgm:spPr/>
    </dgm:pt>
    <dgm:pt modelId="{20C9BB7C-93F9-40F3-BDD0-A058FA679F5E}" type="pres">
      <dgm:prSet presAssocID="{A60B274D-321F-45CB-889D-6623E858AF59}" presName="parentLin" presStyleCnt="0"/>
      <dgm:spPr/>
    </dgm:pt>
    <dgm:pt modelId="{6BAF3D75-5E1B-4311-AE53-AB9C915C8CF0}" type="pres">
      <dgm:prSet presAssocID="{A60B274D-321F-45CB-889D-6623E858AF59}" presName="parentLeftMargin" presStyleLbl="node1" presStyleIdx="0" presStyleCnt="1"/>
      <dgm:spPr/>
    </dgm:pt>
    <dgm:pt modelId="{48C8F029-5925-4A15-B7B3-7DD5D6898CEF}" type="pres">
      <dgm:prSet presAssocID="{A60B274D-321F-45CB-889D-6623E858AF59}" presName="parentText" presStyleLbl="node1" presStyleIdx="0" presStyleCnt="1" custScaleY="66860" custLinFactNeighborX="-29097" custLinFactNeighborY="4208">
        <dgm:presLayoutVars>
          <dgm:chMax val="0"/>
          <dgm:bulletEnabled val="1"/>
        </dgm:presLayoutVars>
      </dgm:prSet>
      <dgm:spPr/>
    </dgm:pt>
    <dgm:pt modelId="{1266154D-6CCB-436F-8178-71B35CAE5AE0}" type="pres">
      <dgm:prSet presAssocID="{A60B274D-321F-45CB-889D-6623E858AF59}" presName="negativeSpace" presStyleCnt="0"/>
      <dgm:spPr/>
    </dgm:pt>
    <dgm:pt modelId="{AE3D519A-0200-4FE0-BDEA-DBDA78200BA7}" type="pres">
      <dgm:prSet presAssocID="{A60B274D-321F-45CB-889D-6623E858AF59}" presName="childText" presStyleLbl="conFgAcc1" presStyleIdx="0" presStyleCnt="1" custScaleY="91718">
        <dgm:presLayoutVars>
          <dgm:bulletEnabled val="1"/>
        </dgm:presLayoutVars>
      </dgm:prSet>
      <dgm:spPr/>
    </dgm:pt>
  </dgm:ptLst>
  <dgm:cxnLst>
    <dgm:cxn modelId="{C94D550A-583A-46AF-8459-1E4F4D870980}" srcId="{783ECEAD-6D51-44B2-8826-27D79A09416A}" destId="{A60B274D-321F-45CB-889D-6623E858AF59}" srcOrd="0" destOrd="0" parTransId="{17714C13-9974-40B3-84F5-565F80F2FA73}" sibTransId="{2322EA52-EFBC-4B55-884D-959B1DA22337}"/>
    <dgm:cxn modelId="{5E7DDB16-7967-4CE4-852A-44C5EF9095DB}" type="presOf" srcId="{DCFBAE5B-F12F-4CF9-BF5E-157C718F0807}" destId="{AE3D519A-0200-4FE0-BDEA-DBDA78200BA7}" srcOrd="0" destOrd="1" presId="urn:microsoft.com/office/officeart/2005/8/layout/list1"/>
    <dgm:cxn modelId="{9AEBC925-D2C2-4C0A-8DFA-06CE30AF88CF}" type="presOf" srcId="{A60B274D-321F-45CB-889D-6623E858AF59}" destId="{48C8F029-5925-4A15-B7B3-7DD5D6898CEF}" srcOrd="1" destOrd="0" presId="urn:microsoft.com/office/officeart/2005/8/layout/list1"/>
    <dgm:cxn modelId="{95C8F44A-DD67-42D6-A5DC-8EB1CF76578E}" type="presOf" srcId="{A60B274D-321F-45CB-889D-6623E858AF59}" destId="{6BAF3D75-5E1B-4311-AE53-AB9C915C8CF0}" srcOrd="0" destOrd="0" presId="urn:microsoft.com/office/officeart/2005/8/layout/list1"/>
    <dgm:cxn modelId="{4F687657-F84E-426E-A1F3-9491B68A5943}" srcId="{A60B274D-321F-45CB-889D-6623E858AF59}" destId="{DCFBAE5B-F12F-4CF9-BF5E-157C718F0807}" srcOrd="1" destOrd="0" parTransId="{309ABB5C-0640-4DDE-99C4-779B1F4FE8F3}" sibTransId="{88525B32-EE67-4355-BEAE-F59493450A46}"/>
    <dgm:cxn modelId="{5581CF79-8E95-4FF5-A6F7-799ABB2CA350}" srcId="{A60B274D-321F-45CB-889D-6623E858AF59}" destId="{BE964633-E5BB-4231-BFF8-138C849F23EA}" srcOrd="0" destOrd="0" parTransId="{A5F03BFB-E262-47AC-B10D-84D5D91FB896}" sibTransId="{3B81DF41-E704-4688-BBF1-6A9D0B91FFCA}"/>
    <dgm:cxn modelId="{6C6809B0-19EC-48A0-A6C0-45823AAD160E}" type="presOf" srcId="{BE964633-E5BB-4231-BFF8-138C849F23EA}" destId="{AE3D519A-0200-4FE0-BDEA-DBDA78200BA7}" srcOrd="0" destOrd="0" presId="urn:microsoft.com/office/officeart/2005/8/layout/list1"/>
    <dgm:cxn modelId="{82D58BCE-4901-4602-A5DB-A4E3B9D9C8C7}" type="presOf" srcId="{783ECEAD-6D51-44B2-8826-27D79A09416A}" destId="{AEE958DA-A083-4B03-879F-BF332865A686}" srcOrd="0" destOrd="0" presId="urn:microsoft.com/office/officeart/2005/8/layout/list1"/>
    <dgm:cxn modelId="{14560B0E-C535-49B4-8C0A-D2CCD150B746}" type="presParOf" srcId="{AEE958DA-A083-4B03-879F-BF332865A686}" destId="{20C9BB7C-93F9-40F3-BDD0-A058FA679F5E}" srcOrd="0" destOrd="0" presId="urn:microsoft.com/office/officeart/2005/8/layout/list1"/>
    <dgm:cxn modelId="{9D4C8461-6A99-469A-8453-268CB986C9AA}" type="presParOf" srcId="{20C9BB7C-93F9-40F3-BDD0-A058FA679F5E}" destId="{6BAF3D75-5E1B-4311-AE53-AB9C915C8CF0}" srcOrd="0" destOrd="0" presId="urn:microsoft.com/office/officeart/2005/8/layout/list1"/>
    <dgm:cxn modelId="{6F92309F-908C-4B78-8009-FBCB4D477BAF}" type="presParOf" srcId="{20C9BB7C-93F9-40F3-BDD0-A058FA679F5E}" destId="{48C8F029-5925-4A15-B7B3-7DD5D6898CEF}" srcOrd="1" destOrd="0" presId="urn:microsoft.com/office/officeart/2005/8/layout/list1"/>
    <dgm:cxn modelId="{6CB0187B-2FB8-4DAD-A49A-9F17E5F6F324}" type="presParOf" srcId="{AEE958DA-A083-4B03-879F-BF332865A686}" destId="{1266154D-6CCB-436F-8178-71B35CAE5AE0}" srcOrd="1" destOrd="0" presId="urn:microsoft.com/office/officeart/2005/8/layout/list1"/>
    <dgm:cxn modelId="{03572734-0191-41CD-AEAA-0CCAC90E3F26}" type="presParOf" srcId="{AEE958DA-A083-4B03-879F-BF332865A686}" destId="{AE3D519A-0200-4FE0-BDEA-DBDA78200BA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5FDE51-1AE4-4D9E-BE48-6C51E5C3DB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C9B0818-3470-403E-9C89-F4453847E343}">
      <dgm:prSet/>
      <dgm:spPr/>
      <dgm:t>
        <a:bodyPr/>
        <a:lstStyle/>
        <a:p>
          <a:r>
            <a:rPr kumimoji="1" lang="ja-JP" altLang="en-US" baseline="0"/>
            <a:t>　</a:t>
          </a:r>
          <a:r>
            <a:rPr kumimoji="1" lang="ja-JP" baseline="0"/>
            <a:t>曲をリミックスをするところまでたどり着くことができなかった</a:t>
          </a:r>
          <a:endParaRPr lang="ja-JP"/>
        </a:p>
      </dgm:t>
    </dgm:pt>
    <dgm:pt modelId="{F99C83A8-FAA2-41DC-918F-69276C4A0136}" type="parTrans" cxnId="{182BD591-408B-4B23-8629-B489B6545195}">
      <dgm:prSet/>
      <dgm:spPr/>
      <dgm:t>
        <a:bodyPr/>
        <a:lstStyle/>
        <a:p>
          <a:endParaRPr kumimoji="1" lang="ja-JP" altLang="en-US"/>
        </a:p>
      </dgm:t>
    </dgm:pt>
    <dgm:pt modelId="{399A885F-0986-4F78-88E3-AEDE5E991C5E}" type="sibTrans" cxnId="{182BD591-408B-4B23-8629-B489B6545195}">
      <dgm:prSet/>
      <dgm:spPr/>
      <dgm:t>
        <a:bodyPr/>
        <a:lstStyle/>
        <a:p>
          <a:endParaRPr kumimoji="1" lang="ja-JP" altLang="en-US"/>
        </a:p>
      </dgm:t>
    </dgm:pt>
    <dgm:pt modelId="{2C36A3C7-DD6E-45A3-BDB2-F9A96D8D1BA0}">
      <dgm:prSet/>
      <dgm:spPr/>
      <dgm:t>
        <a:bodyPr/>
        <a:lstStyle/>
        <a:p>
          <a:r>
            <a:rPr kumimoji="1" lang="ja-JP" altLang="en-US" baseline="0"/>
            <a:t>　</a:t>
          </a:r>
          <a:r>
            <a:rPr kumimoji="1" lang="ja-JP" baseline="0"/>
            <a:t>乱雑にリミックスされて</a:t>
          </a:r>
          <a:r>
            <a:rPr lang="ja-JP" altLang="en-US">
              <a:latin typeface="Franklin Gothic Book" panose="020B0503020102020204"/>
            </a:rPr>
            <a:t>いて曲とは言えない</a:t>
          </a:r>
          <a:endParaRPr lang="ja-JP"/>
        </a:p>
      </dgm:t>
    </dgm:pt>
    <dgm:pt modelId="{EFD8B2D9-B0F3-4785-836D-ABF0CD48F2B3}" type="parTrans" cxnId="{E0B56939-4F8E-4231-AEE5-40FA44F6DB99}">
      <dgm:prSet/>
      <dgm:spPr/>
      <dgm:t>
        <a:bodyPr/>
        <a:lstStyle/>
        <a:p>
          <a:endParaRPr kumimoji="1" lang="ja-JP" altLang="en-US"/>
        </a:p>
      </dgm:t>
    </dgm:pt>
    <dgm:pt modelId="{5E60959E-334F-4610-9176-4D319CAAE066}" type="sibTrans" cxnId="{E0B56939-4F8E-4231-AEE5-40FA44F6DB99}">
      <dgm:prSet/>
      <dgm:spPr/>
      <dgm:t>
        <a:bodyPr/>
        <a:lstStyle/>
        <a:p>
          <a:endParaRPr kumimoji="1" lang="ja-JP" altLang="en-US"/>
        </a:p>
      </dgm:t>
    </dgm:pt>
    <dgm:pt modelId="{7F61CCF0-9816-4FBE-9BA7-75DC84EF3501}" type="pres">
      <dgm:prSet presAssocID="{9B5FDE51-1AE4-4D9E-BE48-6C51E5C3DB0B}" presName="linear" presStyleCnt="0">
        <dgm:presLayoutVars>
          <dgm:animLvl val="lvl"/>
          <dgm:resizeHandles val="exact"/>
        </dgm:presLayoutVars>
      </dgm:prSet>
      <dgm:spPr/>
    </dgm:pt>
    <dgm:pt modelId="{E73BA351-D56D-4A7E-BC94-4C50B61393CA}" type="pres">
      <dgm:prSet presAssocID="{9C9B0818-3470-403E-9C89-F4453847E3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D072BE-CC4E-47E5-A769-0681AC077FF7}" type="pres">
      <dgm:prSet presAssocID="{399A885F-0986-4F78-88E3-AEDE5E991C5E}" presName="spacer" presStyleCnt="0"/>
      <dgm:spPr/>
    </dgm:pt>
    <dgm:pt modelId="{68B65B6C-F96D-441B-ADAB-FA9ECC44068E}" type="pres">
      <dgm:prSet presAssocID="{2C36A3C7-DD6E-45A3-BDB2-F9A96D8D1B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FAE416-7FE4-4FA5-92CD-D11277D59D9C}" type="presOf" srcId="{2C36A3C7-DD6E-45A3-BDB2-F9A96D8D1BA0}" destId="{68B65B6C-F96D-441B-ADAB-FA9ECC44068E}" srcOrd="0" destOrd="0" presId="urn:microsoft.com/office/officeart/2005/8/layout/vList2"/>
    <dgm:cxn modelId="{A1261926-7FE4-4D2C-BFFA-89B7D6A3666C}" type="presOf" srcId="{9C9B0818-3470-403E-9C89-F4453847E343}" destId="{E73BA351-D56D-4A7E-BC94-4C50B61393CA}" srcOrd="0" destOrd="0" presId="urn:microsoft.com/office/officeart/2005/8/layout/vList2"/>
    <dgm:cxn modelId="{E0B56939-4F8E-4231-AEE5-40FA44F6DB99}" srcId="{9B5FDE51-1AE4-4D9E-BE48-6C51E5C3DB0B}" destId="{2C36A3C7-DD6E-45A3-BDB2-F9A96D8D1BA0}" srcOrd="1" destOrd="0" parTransId="{EFD8B2D9-B0F3-4785-836D-ABF0CD48F2B3}" sibTransId="{5E60959E-334F-4610-9176-4D319CAAE066}"/>
    <dgm:cxn modelId="{182BD591-408B-4B23-8629-B489B6545195}" srcId="{9B5FDE51-1AE4-4D9E-BE48-6C51E5C3DB0B}" destId="{9C9B0818-3470-403E-9C89-F4453847E343}" srcOrd="0" destOrd="0" parTransId="{F99C83A8-FAA2-41DC-918F-69276C4A0136}" sibTransId="{399A885F-0986-4F78-88E3-AEDE5E991C5E}"/>
    <dgm:cxn modelId="{10F862F5-B3F8-4BCA-9560-E682758A74C8}" type="presOf" srcId="{9B5FDE51-1AE4-4D9E-BE48-6C51E5C3DB0B}" destId="{7F61CCF0-9816-4FBE-9BA7-75DC84EF3501}" srcOrd="0" destOrd="0" presId="urn:microsoft.com/office/officeart/2005/8/layout/vList2"/>
    <dgm:cxn modelId="{3A7455DA-771E-43BE-AC70-BFC3EAA86A91}" type="presParOf" srcId="{7F61CCF0-9816-4FBE-9BA7-75DC84EF3501}" destId="{E73BA351-D56D-4A7E-BC94-4C50B61393CA}" srcOrd="0" destOrd="0" presId="urn:microsoft.com/office/officeart/2005/8/layout/vList2"/>
    <dgm:cxn modelId="{E5CD2F3A-92E4-4E37-BEEA-469480C34282}" type="presParOf" srcId="{7F61CCF0-9816-4FBE-9BA7-75DC84EF3501}" destId="{92D072BE-CC4E-47E5-A769-0681AC077FF7}" srcOrd="1" destOrd="0" presId="urn:microsoft.com/office/officeart/2005/8/layout/vList2"/>
    <dgm:cxn modelId="{AC2A442B-1A16-4D11-BFF4-5A9703452DF4}" type="presParOf" srcId="{7F61CCF0-9816-4FBE-9BA7-75DC84EF3501}" destId="{68B65B6C-F96D-441B-ADAB-FA9ECC44068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DBB516-04E4-4ACE-9853-CF8E296516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DB3B6F-331E-419F-ABB7-0513D1966598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1">
              <a:latin typeface="MS PMincho"/>
              <a:ea typeface="MS PMincho"/>
            </a:rPr>
            <a:t>Magenta</a:t>
          </a:r>
          <a:r>
            <a:rPr kumimoji="1" lang="ja-JP" b="1">
              <a:latin typeface="MS PMincho"/>
              <a:ea typeface="MS PMincho"/>
            </a:rPr>
            <a:t>の情報が少なく、エラーの特定ができなかった</a:t>
          </a:r>
          <a:endParaRPr lang="en-US" b="1">
            <a:latin typeface="MS PMincho"/>
            <a:ea typeface="MS PMincho"/>
          </a:endParaRPr>
        </a:p>
      </dgm:t>
    </dgm:pt>
    <dgm:pt modelId="{1D2ADCB2-CD67-4FDF-BAAD-3AB0B6B6D748}" type="parTrans" cxnId="{8975181C-2FBB-4029-8E98-25041F8D97DA}">
      <dgm:prSet/>
      <dgm:spPr/>
      <dgm:t>
        <a:bodyPr/>
        <a:lstStyle/>
        <a:p>
          <a:endParaRPr lang="en-US"/>
        </a:p>
      </dgm:t>
    </dgm:pt>
    <dgm:pt modelId="{73C909B2-1A53-4534-B6C0-32BD3F1A183E}" type="sibTrans" cxnId="{8975181C-2FBB-4029-8E98-25041F8D97DA}">
      <dgm:prSet/>
      <dgm:spPr/>
      <dgm:t>
        <a:bodyPr/>
        <a:lstStyle/>
        <a:p>
          <a:endParaRPr lang="en-US"/>
        </a:p>
      </dgm:t>
    </dgm:pt>
    <dgm:pt modelId="{FAD037EF-94A4-4641-BB3B-D544E6847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MS PMincho"/>
              <a:ea typeface="MS PMincho"/>
            </a:rPr>
            <a:t>Raspberry Pi</a:t>
          </a:r>
          <a:r>
            <a:rPr lang="ja-JP" b="1">
              <a:latin typeface="MS PMincho"/>
              <a:ea typeface="MS PMincho"/>
            </a:rPr>
            <a:t>のスペックが</a:t>
          </a:r>
          <a:r>
            <a:rPr lang="ja-JP" altLang="en-US" b="1">
              <a:latin typeface="MS PMincho"/>
              <a:ea typeface="MS PMincho"/>
            </a:rPr>
            <a:t>想定外に</a:t>
          </a:r>
          <a:r>
            <a:rPr lang="ja-JP" b="1">
              <a:latin typeface="MS PMincho"/>
              <a:ea typeface="MS PMincho"/>
            </a:rPr>
            <a:t>低かった</a:t>
          </a:r>
          <a:endParaRPr lang="en-US" b="1">
            <a:latin typeface="MS PMincho"/>
            <a:ea typeface="MS PMincho"/>
          </a:endParaRPr>
        </a:p>
      </dgm:t>
    </dgm:pt>
    <dgm:pt modelId="{A1E78A6F-E447-4846-ADF9-5800CFD9F1F8}" type="parTrans" cxnId="{8ADEEFDE-402D-4CA3-A9E9-18069D1680D1}">
      <dgm:prSet/>
      <dgm:spPr/>
      <dgm:t>
        <a:bodyPr/>
        <a:lstStyle/>
        <a:p>
          <a:endParaRPr lang="en-US"/>
        </a:p>
      </dgm:t>
    </dgm:pt>
    <dgm:pt modelId="{C3ED8F9D-D33C-4961-BEC7-21ABEB606110}" type="sibTrans" cxnId="{8ADEEFDE-402D-4CA3-A9E9-18069D1680D1}">
      <dgm:prSet/>
      <dgm:spPr/>
      <dgm:t>
        <a:bodyPr/>
        <a:lstStyle/>
        <a:p>
          <a:endParaRPr lang="en-US"/>
        </a:p>
      </dgm:t>
    </dgm:pt>
    <dgm:pt modelId="{D9F22105-18AE-49AD-A1D4-0B30C6FAA78B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 b="1">
              <a:latin typeface="MS PMincho"/>
              <a:ea typeface="MS PMincho"/>
            </a:rPr>
            <a:t>時間が足りなかった</a:t>
          </a:r>
          <a:endParaRPr lang="ja-JP" altLang="en-US" b="1">
            <a:latin typeface="MS PMincho"/>
            <a:ea typeface="MS PMincho"/>
          </a:endParaRPr>
        </a:p>
      </dgm:t>
    </dgm:pt>
    <dgm:pt modelId="{7ECE8D6F-E345-4772-9C2F-93018D657B46}" type="parTrans" cxnId="{AA910ACE-486D-49E2-BFF7-26DA70807739}">
      <dgm:prSet/>
      <dgm:spPr/>
      <dgm:t>
        <a:bodyPr/>
        <a:lstStyle/>
        <a:p>
          <a:endParaRPr lang="en-US"/>
        </a:p>
      </dgm:t>
    </dgm:pt>
    <dgm:pt modelId="{0BFBA6BA-7F7C-42F9-9C7A-19BA80097DB3}" type="sibTrans" cxnId="{AA910ACE-486D-49E2-BFF7-26DA70807739}">
      <dgm:prSet/>
      <dgm:spPr/>
      <dgm:t>
        <a:bodyPr/>
        <a:lstStyle/>
        <a:p>
          <a:endParaRPr lang="en-US"/>
        </a:p>
      </dgm:t>
    </dgm:pt>
    <dgm:pt modelId="{A08B343A-5374-4B40-818E-615CD85F4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MS PMincho"/>
              <a:ea typeface="MS PMincho"/>
            </a:rPr>
            <a:t>OS</a:t>
          </a:r>
          <a:r>
            <a:rPr lang="ja-JP" b="1">
              <a:latin typeface="MS PMincho"/>
              <a:ea typeface="MS PMincho"/>
            </a:rPr>
            <a:t>の違いで情報が錯綜していた</a:t>
          </a:r>
          <a:endParaRPr lang="en-US" b="1">
            <a:latin typeface="MS PMincho"/>
            <a:ea typeface="MS PMincho"/>
          </a:endParaRPr>
        </a:p>
      </dgm:t>
    </dgm:pt>
    <dgm:pt modelId="{5AD507BF-859D-40D9-B433-8C92A86B044A}" type="parTrans" cxnId="{D21EEF08-1A98-4FC9-8FBE-46119904162B}">
      <dgm:prSet/>
      <dgm:spPr/>
      <dgm:t>
        <a:bodyPr/>
        <a:lstStyle/>
        <a:p>
          <a:endParaRPr lang="en-US"/>
        </a:p>
      </dgm:t>
    </dgm:pt>
    <dgm:pt modelId="{DC6CE01C-2E3E-4AE0-A87A-0ABFCC2BA59D}" type="sibTrans" cxnId="{D21EEF08-1A98-4FC9-8FBE-46119904162B}">
      <dgm:prSet/>
      <dgm:spPr/>
      <dgm:t>
        <a:bodyPr/>
        <a:lstStyle/>
        <a:p>
          <a:endParaRPr lang="en-US"/>
        </a:p>
      </dgm:t>
    </dgm:pt>
    <dgm:pt modelId="{AB7FFF93-B979-468D-9FBE-243115ED2A80}" type="pres">
      <dgm:prSet presAssocID="{21DBB516-04E4-4ACE-9853-CF8E2965167F}" presName="root" presStyleCnt="0">
        <dgm:presLayoutVars>
          <dgm:dir/>
          <dgm:resizeHandles val="exact"/>
        </dgm:presLayoutVars>
      </dgm:prSet>
      <dgm:spPr/>
    </dgm:pt>
    <dgm:pt modelId="{259FC6F3-5D76-4F58-B7FE-175B3941BC41}" type="pres">
      <dgm:prSet presAssocID="{9DDB3B6F-331E-419F-ABB7-0513D1966598}" presName="compNode" presStyleCnt="0"/>
      <dgm:spPr/>
    </dgm:pt>
    <dgm:pt modelId="{5B3856D1-767B-4DBD-86C9-37FC64E17E6B}" type="pres">
      <dgm:prSet presAssocID="{9DDB3B6F-331E-419F-ABB7-0513D1966598}" presName="bgRect" presStyleLbl="bgShp" presStyleIdx="0" presStyleCnt="4"/>
      <dgm:spPr/>
    </dgm:pt>
    <dgm:pt modelId="{5F1751E3-9ED0-4E94-BED0-B07013176358}" type="pres">
      <dgm:prSet presAssocID="{9DDB3B6F-331E-419F-ABB7-0513D19665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9B9F55E-5B16-4F37-B8C9-A32B4C8F3781}" type="pres">
      <dgm:prSet presAssocID="{9DDB3B6F-331E-419F-ABB7-0513D1966598}" presName="spaceRect" presStyleCnt="0"/>
      <dgm:spPr/>
    </dgm:pt>
    <dgm:pt modelId="{A943ABCD-3C5B-4EE3-9509-561264258531}" type="pres">
      <dgm:prSet presAssocID="{9DDB3B6F-331E-419F-ABB7-0513D1966598}" presName="parTx" presStyleLbl="revTx" presStyleIdx="0" presStyleCnt="4">
        <dgm:presLayoutVars>
          <dgm:chMax val="0"/>
          <dgm:chPref val="0"/>
        </dgm:presLayoutVars>
      </dgm:prSet>
      <dgm:spPr/>
    </dgm:pt>
    <dgm:pt modelId="{6C45529D-F3AA-4A40-90B1-527F762D5C0D}" type="pres">
      <dgm:prSet presAssocID="{73C909B2-1A53-4534-B6C0-32BD3F1A183E}" presName="sibTrans" presStyleCnt="0"/>
      <dgm:spPr/>
    </dgm:pt>
    <dgm:pt modelId="{CA023B08-0A9C-4D84-95A6-20D4A55CA9AB}" type="pres">
      <dgm:prSet presAssocID="{FAD037EF-94A4-4641-BB3B-D544E6847B97}" presName="compNode" presStyleCnt="0"/>
      <dgm:spPr/>
    </dgm:pt>
    <dgm:pt modelId="{29D1D144-C874-4501-A491-94477F295C33}" type="pres">
      <dgm:prSet presAssocID="{FAD037EF-94A4-4641-BB3B-D544E6847B97}" presName="bgRect" presStyleLbl="bgShp" presStyleIdx="1" presStyleCnt="4"/>
      <dgm:spPr/>
    </dgm:pt>
    <dgm:pt modelId="{1B34535A-0326-40DB-8CA3-99E8CA0875A8}" type="pres">
      <dgm:prSet presAssocID="{FAD037EF-94A4-4641-BB3B-D544E6847B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78ED0F-55F7-4FC1-AA37-F82CA070FD5E}" type="pres">
      <dgm:prSet presAssocID="{FAD037EF-94A4-4641-BB3B-D544E6847B97}" presName="spaceRect" presStyleCnt="0"/>
      <dgm:spPr/>
    </dgm:pt>
    <dgm:pt modelId="{6B43BC36-276E-4519-8203-3583CAF9DFCA}" type="pres">
      <dgm:prSet presAssocID="{FAD037EF-94A4-4641-BB3B-D544E6847B97}" presName="parTx" presStyleLbl="revTx" presStyleIdx="1" presStyleCnt="4">
        <dgm:presLayoutVars>
          <dgm:chMax val="0"/>
          <dgm:chPref val="0"/>
        </dgm:presLayoutVars>
      </dgm:prSet>
      <dgm:spPr/>
    </dgm:pt>
    <dgm:pt modelId="{BE2A2595-A7DA-4047-A711-0024E02703E3}" type="pres">
      <dgm:prSet presAssocID="{C3ED8F9D-D33C-4961-BEC7-21ABEB606110}" presName="sibTrans" presStyleCnt="0"/>
      <dgm:spPr/>
    </dgm:pt>
    <dgm:pt modelId="{BC4AD8EE-D60E-48A1-9632-7357A31702B5}" type="pres">
      <dgm:prSet presAssocID="{D9F22105-18AE-49AD-A1D4-0B30C6FAA78B}" presName="compNode" presStyleCnt="0"/>
      <dgm:spPr/>
    </dgm:pt>
    <dgm:pt modelId="{5C3DD9D4-AFEF-434C-BABC-B77E7D91154D}" type="pres">
      <dgm:prSet presAssocID="{D9F22105-18AE-49AD-A1D4-0B30C6FAA78B}" presName="bgRect" presStyleLbl="bgShp" presStyleIdx="2" presStyleCnt="4"/>
      <dgm:spPr/>
    </dgm:pt>
    <dgm:pt modelId="{5BDBE6D6-DB68-4A83-AC85-8E880AE0B3F2}" type="pres">
      <dgm:prSet presAssocID="{D9F22105-18AE-49AD-A1D4-0B30C6FAA7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砂時計"/>
        </a:ext>
      </dgm:extLst>
    </dgm:pt>
    <dgm:pt modelId="{6DC0F30F-7ACB-49C3-BBC2-8B959CFC635E}" type="pres">
      <dgm:prSet presAssocID="{D9F22105-18AE-49AD-A1D4-0B30C6FAA78B}" presName="spaceRect" presStyleCnt="0"/>
      <dgm:spPr/>
    </dgm:pt>
    <dgm:pt modelId="{8A33D2E6-0981-46D3-B2A3-10596BE80BC3}" type="pres">
      <dgm:prSet presAssocID="{D9F22105-18AE-49AD-A1D4-0B30C6FAA78B}" presName="parTx" presStyleLbl="revTx" presStyleIdx="2" presStyleCnt="4">
        <dgm:presLayoutVars>
          <dgm:chMax val="0"/>
          <dgm:chPref val="0"/>
        </dgm:presLayoutVars>
      </dgm:prSet>
      <dgm:spPr/>
    </dgm:pt>
    <dgm:pt modelId="{06ED85B6-574D-4638-8290-20891DE40186}" type="pres">
      <dgm:prSet presAssocID="{0BFBA6BA-7F7C-42F9-9C7A-19BA80097DB3}" presName="sibTrans" presStyleCnt="0"/>
      <dgm:spPr/>
    </dgm:pt>
    <dgm:pt modelId="{9E33FD8D-E15D-43F2-84B9-6B7022EDD206}" type="pres">
      <dgm:prSet presAssocID="{A08B343A-5374-4B40-818E-615CD85F422D}" presName="compNode" presStyleCnt="0"/>
      <dgm:spPr/>
    </dgm:pt>
    <dgm:pt modelId="{87FADC17-07AA-4F77-84E5-EB5385B874AD}" type="pres">
      <dgm:prSet presAssocID="{A08B343A-5374-4B40-818E-615CD85F422D}" presName="bgRect" presStyleLbl="bgShp" presStyleIdx="3" presStyleCnt="4"/>
      <dgm:spPr/>
    </dgm:pt>
    <dgm:pt modelId="{CC5242EC-C0AA-4D88-A682-EECE86B52CE3}" type="pres">
      <dgm:prSet presAssocID="{A08B343A-5374-4B40-818E-615CD85F42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コンピューター"/>
        </a:ext>
      </dgm:extLst>
    </dgm:pt>
    <dgm:pt modelId="{C54B25FE-45C6-4F45-B1F2-81CB06667617}" type="pres">
      <dgm:prSet presAssocID="{A08B343A-5374-4B40-818E-615CD85F422D}" presName="spaceRect" presStyleCnt="0"/>
      <dgm:spPr/>
    </dgm:pt>
    <dgm:pt modelId="{A35C778F-5BB0-410F-B83E-10264CB4D8BE}" type="pres">
      <dgm:prSet presAssocID="{A08B343A-5374-4B40-818E-615CD85F42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1EEF08-1A98-4FC9-8FBE-46119904162B}" srcId="{21DBB516-04E4-4ACE-9853-CF8E2965167F}" destId="{A08B343A-5374-4B40-818E-615CD85F422D}" srcOrd="3" destOrd="0" parTransId="{5AD507BF-859D-40D9-B433-8C92A86B044A}" sibTransId="{DC6CE01C-2E3E-4AE0-A87A-0ABFCC2BA59D}"/>
    <dgm:cxn modelId="{8975181C-2FBB-4029-8E98-25041F8D97DA}" srcId="{21DBB516-04E4-4ACE-9853-CF8E2965167F}" destId="{9DDB3B6F-331E-419F-ABB7-0513D1966598}" srcOrd="0" destOrd="0" parTransId="{1D2ADCB2-CD67-4FDF-BAAD-3AB0B6B6D748}" sibTransId="{73C909B2-1A53-4534-B6C0-32BD3F1A183E}"/>
    <dgm:cxn modelId="{2E235556-C7C2-4D06-A103-3ACFA2B481AA}" type="presOf" srcId="{A08B343A-5374-4B40-818E-615CD85F422D}" destId="{A35C778F-5BB0-410F-B83E-10264CB4D8BE}" srcOrd="0" destOrd="0" presId="urn:microsoft.com/office/officeart/2018/2/layout/IconVerticalSolidList"/>
    <dgm:cxn modelId="{8CCAB47C-3596-42E6-A42B-C29ADB0607AD}" type="presOf" srcId="{D9F22105-18AE-49AD-A1D4-0B30C6FAA78B}" destId="{8A33D2E6-0981-46D3-B2A3-10596BE80BC3}" srcOrd="0" destOrd="0" presId="urn:microsoft.com/office/officeart/2018/2/layout/IconVerticalSolidList"/>
    <dgm:cxn modelId="{43CDBB96-A838-4E05-A8A5-CEF4656FBFB0}" type="presOf" srcId="{21DBB516-04E4-4ACE-9853-CF8E2965167F}" destId="{AB7FFF93-B979-468D-9FBE-243115ED2A80}" srcOrd="0" destOrd="0" presId="urn:microsoft.com/office/officeart/2018/2/layout/IconVerticalSolidList"/>
    <dgm:cxn modelId="{AB5722B4-7A6B-4FB7-A99C-FEACC563AF33}" type="presOf" srcId="{FAD037EF-94A4-4641-BB3B-D544E6847B97}" destId="{6B43BC36-276E-4519-8203-3583CAF9DFCA}" srcOrd="0" destOrd="0" presId="urn:microsoft.com/office/officeart/2018/2/layout/IconVerticalSolidList"/>
    <dgm:cxn modelId="{D89B54B6-224C-4919-9890-6BD9749B35E0}" type="presOf" srcId="{9DDB3B6F-331E-419F-ABB7-0513D1966598}" destId="{A943ABCD-3C5B-4EE3-9509-561264258531}" srcOrd="0" destOrd="0" presId="urn:microsoft.com/office/officeart/2018/2/layout/IconVerticalSolidList"/>
    <dgm:cxn modelId="{AA910ACE-486D-49E2-BFF7-26DA70807739}" srcId="{21DBB516-04E4-4ACE-9853-CF8E2965167F}" destId="{D9F22105-18AE-49AD-A1D4-0B30C6FAA78B}" srcOrd="2" destOrd="0" parTransId="{7ECE8D6F-E345-4772-9C2F-93018D657B46}" sibTransId="{0BFBA6BA-7F7C-42F9-9C7A-19BA80097DB3}"/>
    <dgm:cxn modelId="{8ADEEFDE-402D-4CA3-A9E9-18069D1680D1}" srcId="{21DBB516-04E4-4ACE-9853-CF8E2965167F}" destId="{FAD037EF-94A4-4641-BB3B-D544E6847B97}" srcOrd="1" destOrd="0" parTransId="{A1E78A6F-E447-4846-ADF9-5800CFD9F1F8}" sibTransId="{C3ED8F9D-D33C-4961-BEC7-21ABEB606110}"/>
    <dgm:cxn modelId="{2349ABAA-9190-4F32-9201-27E649306EA9}" type="presParOf" srcId="{AB7FFF93-B979-468D-9FBE-243115ED2A80}" destId="{259FC6F3-5D76-4F58-B7FE-175B3941BC41}" srcOrd="0" destOrd="0" presId="urn:microsoft.com/office/officeart/2018/2/layout/IconVerticalSolidList"/>
    <dgm:cxn modelId="{F90D5A8E-D0F7-4267-8FB6-C490437297DC}" type="presParOf" srcId="{259FC6F3-5D76-4F58-B7FE-175B3941BC41}" destId="{5B3856D1-767B-4DBD-86C9-37FC64E17E6B}" srcOrd="0" destOrd="0" presId="urn:microsoft.com/office/officeart/2018/2/layout/IconVerticalSolidList"/>
    <dgm:cxn modelId="{37582D82-E038-4088-8C84-1DA0AABFFBA1}" type="presParOf" srcId="{259FC6F3-5D76-4F58-B7FE-175B3941BC41}" destId="{5F1751E3-9ED0-4E94-BED0-B07013176358}" srcOrd="1" destOrd="0" presId="urn:microsoft.com/office/officeart/2018/2/layout/IconVerticalSolidList"/>
    <dgm:cxn modelId="{B9649D33-2B78-4C48-878D-B0D7228A7957}" type="presParOf" srcId="{259FC6F3-5D76-4F58-B7FE-175B3941BC41}" destId="{09B9F55E-5B16-4F37-B8C9-A32B4C8F3781}" srcOrd="2" destOrd="0" presId="urn:microsoft.com/office/officeart/2018/2/layout/IconVerticalSolidList"/>
    <dgm:cxn modelId="{FFE6CE63-3D02-4445-9067-FCC78AF03E60}" type="presParOf" srcId="{259FC6F3-5D76-4F58-B7FE-175B3941BC41}" destId="{A943ABCD-3C5B-4EE3-9509-561264258531}" srcOrd="3" destOrd="0" presId="urn:microsoft.com/office/officeart/2018/2/layout/IconVerticalSolidList"/>
    <dgm:cxn modelId="{1F20CE57-753E-4029-977C-A6C4158BFB8B}" type="presParOf" srcId="{AB7FFF93-B979-468D-9FBE-243115ED2A80}" destId="{6C45529D-F3AA-4A40-90B1-527F762D5C0D}" srcOrd="1" destOrd="0" presId="urn:microsoft.com/office/officeart/2018/2/layout/IconVerticalSolidList"/>
    <dgm:cxn modelId="{FAF0FC75-B774-4176-8892-E9C1281FFD5B}" type="presParOf" srcId="{AB7FFF93-B979-468D-9FBE-243115ED2A80}" destId="{CA023B08-0A9C-4D84-95A6-20D4A55CA9AB}" srcOrd="2" destOrd="0" presId="urn:microsoft.com/office/officeart/2018/2/layout/IconVerticalSolidList"/>
    <dgm:cxn modelId="{FD8AD1BC-C1F6-46AF-8AAD-B0A77BDD65CD}" type="presParOf" srcId="{CA023B08-0A9C-4D84-95A6-20D4A55CA9AB}" destId="{29D1D144-C874-4501-A491-94477F295C33}" srcOrd="0" destOrd="0" presId="urn:microsoft.com/office/officeart/2018/2/layout/IconVerticalSolidList"/>
    <dgm:cxn modelId="{C6EF14E7-1EE0-4A01-B121-8CA9B739CBEB}" type="presParOf" srcId="{CA023B08-0A9C-4D84-95A6-20D4A55CA9AB}" destId="{1B34535A-0326-40DB-8CA3-99E8CA0875A8}" srcOrd="1" destOrd="0" presId="urn:microsoft.com/office/officeart/2018/2/layout/IconVerticalSolidList"/>
    <dgm:cxn modelId="{22AD5715-51ED-4E4F-8C59-E215ECF3FD73}" type="presParOf" srcId="{CA023B08-0A9C-4D84-95A6-20D4A55CA9AB}" destId="{6C78ED0F-55F7-4FC1-AA37-F82CA070FD5E}" srcOrd="2" destOrd="0" presId="urn:microsoft.com/office/officeart/2018/2/layout/IconVerticalSolidList"/>
    <dgm:cxn modelId="{EF997764-1991-4E4E-93CB-AE0BD666AB5D}" type="presParOf" srcId="{CA023B08-0A9C-4D84-95A6-20D4A55CA9AB}" destId="{6B43BC36-276E-4519-8203-3583CAF9DFCA}" srcOrd="3" destOrd="0" presId="urn:microsoft.com/office/officeart/2018/2/layout/IconVerticalSolidList"/>
    <dgm:cxn modelId="{EF2A4341-F51A-4E75-A7A5-550E629C5B57}" type="presParOf" srcId="{AB7FFF93-B979-468D-9FBE-243115ED2A80}" destId="{BE2A2595-A7DA-4047-A711-0024E02703E3}" srcOrd="3" destOrd="0" presId="urn:microsoft.com/office/officeart/2018/2/layout/IconVerticalSolidList"/>
    <dgm:cxn modelId="{08236614-F5D7-4DC4-8344-CB613C5D92FC}" type="presParOf" srcId="{AB7FFF93-B979-468D-9FBE-243115ED2A80}" destId="{BC4AD8EE-D60E-48A1-9632-7357A31702B5}" srcOrd="4" destOrd="0" presId="urn:microsoft.com/office/officeart/2018/2/layout/IconVerticalSolidList"/>
    <dgm:cxn modelId="{94A67511-F2B5-4F86-A93C-0C9208BCB4D5}" type="presParOf" srcId="{BC4AD8EE-D60E-48A1-9632-7357A31702B5}" destId="{5C3DD9D4-AFEF-434C-BABC-B77E7D91154D}" srcOrd="0" destOrd="0" presId="urn:microsoft.com/office/officeart/2018/2/layout/IconVerticalSolidList"/>
    <dgm:cxn modelId="{BFCFA81D-A0DD-437B-AD05-8DCBCAAFADB9}" type="presParOf" srcId="{BC4AD8EE-D60E-48A1-9632-7357A31702B5}" destId="{5BDBE6D6-DB68-4A83-AC85-8E880AE0B3F2}" srcOrd="1" destOrd="0" presId="urn:microsoft.com/office/officeart/2018/2/layout/IconVerticalSolidList"/>
    <dgm:cxn modelId="{FDF4EC56-D407-46BF-8355-3AB856E49EC1}" type="presParOf" srcId="{BC4AD8EE-D60E-48A1-9632-7357A31702B5}" destId="{6DC0F30F-7ACB-49C3-BBC2-8B959CFC635E}" srcOrd="2" destOrd="0" presId="urn:microsoft.com/office/officeart/2018/2/layout/IconVerticalSolidList"/>
    <dgm:cxn modelId="{E1CD699F-1CAF-49E4-828F-45E9AE1BED4C}" type="presParOf" srcId="{BC4AD8EE-D60E-48A1-9632-7357A31702B5}" destId="{8A33D2E6-0981-46D3-B2A3-10596BE80BC3}" srcOrd="3" destOrd="0" presId="urn:microsoft.com/office/officeart/2018/2/layout/IconVerticalSolidList"/>
    <dgm:cxn modelId="{C60829E8-8E7F-4E1B-B2F8-C30E582BE9DC}" type="presParOf" srcId="{AB7FFF93-B979-468D-9FBE-243115ED2A80}" destId="{06ED85B6-574D-4638-8290-20891DE40186}" srcOrd="5" destOrd="0" presId="urn:microsoft.com/office/officeart/2018/2/layout/IconVerticalSolidList"/>
    <dgm:cxn modelId="{09C9B412-CF99-4276-8B7F-C43AF4A4EF64}" type="presParOf" srcId="{AB7FFF93-B979-468D-9FBE-243115ED2A80}" destId="{9E33FD8D-E15D-43F2-84B9-6B7022EDD206}" srcOrd="6" destOrd="0" presId="urn:microsoft.com/office/officeart/2018/2/layout/IconVerticalSolidList"/>
    <dgm:cxn modelId="{9F98A4CB-432F-4226-96C5-58171D5C8281}" type="presParOf" srcId="{9E33FD8D-E15D-43F2-84B9-6B7022EDD206}" destId="{87FADC17-07AA-4F77-84E5-EB5385B874AD}" srcOrd="0" destOrd="0" presId="urn:microsoft.com/office/officeart/2018/2/layout/IconVerticalSolidList"/>
    <dgm:cxn modelId="{4D31C0C4-8E9E-460E-BA14-D5AF43B89ED9}" type="presParOf" srcId="{9E33FD8D-E15D-43F2-84B9-6B7022EDD206}" destId="{CC5242EC-C0AA-4D88-A682-EECE86B52CE3}" srcOrd="1" destOrd="0" presId="urn:microsoft.com/office/officeart/2018/2/layout/IconVerticalSolidList"/>
    <dgm:cxn modelId="{C4B0C84D-00DE-4D9B-A4E9-96446C0757D3}" type="presParOf" srcId="{9E33FD8D-E15D-43F2-84B9-6B7022EDD206}" destId="{C54B25FE-45C6-4F45-B1F2-81CB06667617}" srcOrd="2" destOrd="0" presId="urn:microsoft.com/office/officeart/2018/2/layout/IconVerticalSolidList"/>
    <dgm:cxn modelId="{849EFBDD-1E4E-493C-B83D-AFF81473E9CB}" type="presParOf" srcId="{9E33FD8D-E15D-43F2-84B9-6B7022EDD206}" destId="{A35C778F-5BB0-410F-B83E-10264CB4D8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CE242-9C28-4447-8B25-D6155BF9D688}">
      <dsp:nvSpPr>
        <dsp:cNvPr id="0" name=""/>
        <dsp:cNvSpPr/>
      </dsp:nvSpPr>
      <dsp:spPr>
        <a:xfrm>
          <a:off x="1722677" y="70346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0F24A-6E68-413C-B052-8B7B65D5BC8D}">
      <dsp:nvSpPr>
        <dsp:cNvPr id="0" name=""/>
        <dsp:cNvSpPr/>
      </dsp:nvSpPr>
      <dsp:spPr>
        <a:xfrm>
          <a:off x="2190680" y="114491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D713-09B4-4F9E-9B8B-A9BD55AF3451}">
      <dsp:nvSpPr>
        <dsp:cNvPr id="0" name=""/>
        <dsp:cNvSpPr/>
      </dsp:nvSpPr>
      <dsp:spPr>
        <a:xfrm>
          <a:off x="1020662" y="3590205"/>
          <a:ext cx="36000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2800" kern="1200" baseline="0">
              <a:latin typeface="HGPMinchoE"/>
              <a:ea typeface="HGPMinchoE"/>
            </a:rPr>
            <a:t>いつもと一味違う曲を</a:t>
          </a:r>
          <a:endParaRPr kumimoji="1" lang="en-US" altLang="ja-JP" sz="2800" kern="1200" baseline="0">
            <a:latin typeface="HGPMinchoE"/>
            <a:ea typeface="HGPMinchoE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2800" kern="1200" baseline="0">
              <a:latin typeface="HGPMinchoE"/>
              <a:ea typeface="HGPMinchoE"/>
            </a:rPr>
            <a:t>作ることができる。</a:t>
          </a:r>
          <a:endParaRPr lang="en-US" sz="2800" kern="1200">
            <a:latin typeface="HGPMinchoE"/>
            <a:ea typeface="HGPMinchoE"/>
          </a:endParaRPr>
        </a:p>
      </dsp:txBody>
      <dsp:txXfrm>
        <a:off x="1020662" y="3590205"/>
        <a:ext cx="3600000" cy="1102500"/>
      </dsp:txXfrm>
    </dsp:sp>
    <dsp:sp modelId="{6E6151D8-6806-4773-9457-AFD024275836}">
      <dsp:nvSpPr>
        <dsp:cNvPr id="0" name=""/>
        <dsp:cNvSpPr/>
      </dsp:nvSpPr>
      <dsp:spPr>
        <a:xfrm>
          <a:off x="7067981" y="77472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95CBB-B569-4137-9C62-10CB47E10EF7}">
      <dsp:nvSpPr>
        <dsp:cNvPr id="0" name=""/>
        <dsp:cNvSpPr/>
      </dsp:nvSpPr>
      <dsp:spPr>
        <a:xfrm>
          <a:off x="7535981" y="124271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14DDB-3013-412E-AE84-30296EEDCB40}">
      <dsp:nvSpPr>
        <dsp:cNvPr id="0" name=""/>
        <dsp:cNvSpPr/>
      </dsp:nvSpPr>
      <dsp:spPr>
        <a:xfrm>
          <a:off x="6365978" y="3631780"/>
          <a:ext cx="36000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2800" kern="1200" baseline="0">
              <a:latin typeface="HGPMinchoE"/>
              <a:ea typeface="HGPMinchoE"/>
            </a:rPr>
            <a:t>自分のイメージした曲を</a:t>
          </a:r>
          <a:endParaRPr kumimoji="1" lang="en-US" altLang="ja-JP" sz="2800" kern="1200" baseline="0">
            <a:latin typeface="HGPMinchoE"/>
            <a:ea typeface="HGPMinchoE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2800" kern="1200" baseline="0">
              <a:latin typeface="HGPMinchoE"/>
              <a:ea typeface="HGPMinchoE"/>
            </a:rPr>
            <a:t>作ることができる。</a:t>
          </a:r>
          <a:endParaRPr lang="en-US" sz="2800" kern="1200">
            <a:latin typeface="HGPMinchoE"/>
            <a:ea typeface="HGPMinchoE"/>
          </a:endParaRPr>
        </a:p>
      </dsp:txBody>
      <dsp:txXfrm>
        <a:off x="6365978" y="3631780"/>
        <a:ext cx="3600000" cy="1102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EB3C9-0669-4FD8-90EE-4F1781DD764D}">
      <dsp:nvSpPr>
        <dsp:cNvPr id="0" name=""/>
        <dsp:cNvSpPr/>
      </dsp:nvSpPr>
      <dsp:spPr>
        <a:xfrm>
          <a:off x="736296" y="25394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4CA0A-09FF-4D64-A2BA-3007258F9397}">
      <dsp:nvSpPr>
        <dsp:cNvPr id="0" name=""/>
        <dsp:cNvSpPr/>
      </dsp:nvSpPr>
      <dsp:spPr>
        <a:xfrm>
          <a:off x="1189671" y="707315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2BAA7-26B0-4F89-A83E-9E61D7ED708F}">
      <dsp:nvSpPr>
        <dsp:cNvPr id="0" name=""/>
        <dsp:cNvSpPr/>
      </dsp:nvSpPr>
      <dsp:spPr>
        <a:xfrm>
          <a:off x="56234" y="3043940"/>
          <a:ext cx="3487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2400" kern="1200">
              <a:latin typeface="HGPMinchoE"/>
              <a:ea typeface="HGPMinchoE"/>
            </a:rPr>
            <a:t>より高性能な</a:t>
          </a:r>
          <a:r>
            <a:rPr kumimoji="1" lang="en-US" sz="2400" kern="1200">
              <a:latin typeface="HGPMinchoE"/>
              <a:ea typeface="HGPMinchoE"/>
            </a:rPr>
            <a:t>PC</a:t>
          </a:r>
          <a:r>
            <a:rPr kumimoji="1" lang="ja-JP" sz="2400" kern="1200">
              <a:latin typeface="HGPMinchoE"/>
              <a:ea typeface="HGPMinchoE"/>
            </a:rPr>
            <a:t>を使い</a:t>
          </a:r>
          <a:endParaRPr kumimoji="1" lang="en-US" altLang="ja-JP" sz="2400" kern="1200">
            <a:latin typeface="HGPMinchoE"/>
            <a:ea typeface="HGPMinchoE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2400" kern="1200">
              <a:latin typeface="HGPMinchoE"/>
              <a:ea typeface="HGPMinchoE"/>
            </a:rPr>
            <a:t>効率化を図る</a:t>
          </a:r>
          <a:endParaRPr lang="en-US" sz="2400" kern="1200">
            <a:latin typeface="HGPMinchoE"/>
            <a:ea typeface="HGPMinchoE"/>
          </a:endParaRPr>
        </a:p>
      </dsp:txBody>
      <dsp:txXfrm>
        <a:off x="56234" y="3043940"/>
        <a:ext cx="3487500" cy="945000"/>
      </dsp:txXfrm>
    </dsp:sp>
    <dsp:sp modelId="{B0BE80B5-FAB8-48DA-BDBB-E1A035D87185}">
      <dsp:nvSpPr>
        <dsp:cNvPr id="0" name=""/>
        <dsp:cNvSpPr/>
      </dsp:nvSpPr>
      <dsp:spPr>
        <a:xfrm>
          <a:off x="4834109" y="25394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DDEF3-1871-4BD1-8A8F-B00E03536443}">
      <dsp:nvSpPr>
        <dsp:cNvPr id="0" name=""/>
        <dsp:cNvSpPr/>
      </dsp:nvSpPr>
      <dsp:spPr>
        <a:xfrm>
          <a:off x="5287484" y="707315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88B09-403A-4787-BB45-8FB6EE13894F}">
      <dsp:nvSpPr>
        <dsp:cNvPr id="0" name=""/>
        <dsp:cNvSpPr/>
      </dsp:nvSpPr>
      <dsp:spPr>
        <a:xfrm>
          <a:off x="4154046" y="3043940"/>
          <a:ext cx="3487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altLang="en-US" sz="2400" kern="1200">
              <a:latin typeface="HGPMinchoE"/>
              <a:ea typeface="HGPMinchoE"/>
            </a:rPr>
            <a:t>今後の追加の</a:t>
          </a:r>
          <a:r>
            <a:rPr kumimoji="1" lang="ja-JP" sz="2400" kern="1200">
              <a:latin typeface="HGPMinchoE"/>
              <a:ea typeface="HGPMinchoE"/>
            </a:rPr>
            <a:t>予算</a:t>
          </a:r>
          <a:r>
            <a:rPr kumimoji="1" lang="ja-JP" altLang="en-US" sz="2400" kern="1200">
              <a:latin typeface="HGPMinchoE"/>
              <a:ea typeface="HGPMinchoE"/>
            </a:rPr>
            <a:t>の調達</a:t>
          </a:r>
          <a:endParaRPr kumimoji="1" lang="en-US" altLang="ja-JP" sz="2400" kern="1200">
            <a:latin typeface="HGPMinchoE"/>
            <a:ea typeface="HGPMinchoE"/>
          </a:endParaRPr>
        </a:p>
      </dsp:txBody>
      <dsp:txXfrm>
        <a:off x="4154046" y="3043940"/>
        <a:ext cx="3487500" cy="945000"/>
      </dsp:txXfrm>
    </dsp:sp>
    <dsp:sp modelId="{4E81196C-A580-49AE-B06B-BC3BAC3D3BF5}">
      <dsp:nvSpPr>
        <dsp:cNvPr id="0" name=""/>
        <dsp:cNvSpPr/>
      </dsp:nvSpPr>
      <dsp:spPr>
        <a:xfrm>
          <a:off x="8931921" y="253940"/>
          <a:ext cx="2127375" cy="2127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4A391-5758-43C0-9259-A3A94D0F1BD0}">
      <dsp:nvSpPr>
        <dsp:cNvPr id="0" name=""/>
        <dsp:cNvSpPr/>
      </dsp:nvSpPr>
      <dsp:spPr>
        <a:xfrm>
          <a:off x="9385296" y="707315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B3BE-F2B7-4A7A-920A-A1AC4EB050B8}">
      <dsp:nvSpPr>
        <dsp:cNvPr id="0" name=""/>
        <dsp:cNvSpPr/>
      </dsp:nvSpPr>
      <dsp:spPr>
        <a:xfrm>
          <a:off x="8251859" y="3043940"/>
          <a:ext cx="3487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400" kern="1200">
              <a:latin typeface="HGPMinchoE"/>
              <a:ea typeface="HGPMinchoE"/>
            </a:rPr>
            <a:t>作業を適切に</a:t>
          </a:r>
          <a:endParaRPr lang="en-US" altLang="ja-JP" sz="2400" kern="1200">
            <a:latin typeface="HGPMinchoE"/>
            <a:ea typeface="HGPMinchoE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400" kern="1200">
              <a:latin typeface="HGPMinchoE"/>
              <a:ea typeface="HGPMinchoE"/>
            </a:rPr>
            <a:t>分担する</a:t>
          </a:r>
          <a:endParaRPr lang="en-US" sz="2400" kern="1200">
            <a:latin typeface="HGPMinchoE"/>
            <a:ea typeface="HGPMinchoE"/>
          </a:endParaRPr>
        </a:p>
      </dsp:txBody>
      <dsp:txXfrm>
        <a:off x="8251859" y="3043940"/>
        <a:ext cx="3487500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E6336-5CDB-419E-8DCF-7922E7D01424}">
      <dsp:nvSpPr>
        <dsp:cNvPr id="0" name=""/>
        <dsp:cNvSpPr/>
      </dsp:nvSpPr>
      <dsp:spPr>
        <a:xfrm>
          <a:off x="0" y="412228"/>
          <a:ext cx="5770999" cy="839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baseline="0">
              <a:latin typeface="Consolas"/>
              <a:ea typeface="ＭＳ Ｐゴシック" panose="020B0600070205080204" pitchFamily="50" charset="-128"/>
            </a:rPr>
            <a:t>特徴</a:t>
          </a:r>
          <a:endParaRPr lang="ja-JP" altLang="en-US" sz="2400" kern="1200">
            <a:latin typeface="Consolas"/>
            <a:ea typeface="ＭＳ Ｐゴシック" panose="020B0600070205080204" pitchFamily="50" charset="-128"/>
          </a:endParaRPr>
        </a:p>
      </dsp:txBody>
      <dsp:txXfrm>
        <a:off x="40991" y="453219"/>
        <a:ext cx="5689017" cy="757719"/>
      </dsp:txXfrm>
    </dsp:sp>
    <dsp:sp modelId="{8111664E-50BB-4F03-8F25-D07CFEE31A64}">
      <dsp:nvSpPr>
        <dsp:cNvPr id="0" name=""/>
        <dsp:cNvSpPr/>
      </dsp:nvSpPr>
      <dsp:spPr>
        <a:xfrm>
          <a:off x="0" y="1234683"/>
          <a:ext cx="5770999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2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400" b="1" i="0" kern="1200" baseline="0">
              <a:latin typeface="MS PMincho"/>
              <a:ea typeface="MS PMincho"/>
            </a:rPr>
            <a:t>安価</a:t>
          </a:r>
          <a:endParaRPr lang="ja-JP" altLang="en-US" sz="2400" b="1" i="0" kern="1200">
            <a:latin typeface="MS PMincho"/>
            <a:ea typeface="MS PMincho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400" b="1" i="0" kern="1200" baseline="0">
              <a:latin typeface="MS PMincho"/>
              <a:ea typeface="MS PMincho"/>
            </a:rPr>
            <a:t>省電力</a:t>
          </a:r>
          <a:endParaRPr lang="ja-JP" altLang="en-US" sz="2400" b="1" i="0" kern="1200">
            <a:latin typeface="MS PMincho"/>
            <a:ea typeface="MS PMincho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400" b="1" i="0" kern="1200" baseline="0">
              <a:latin typeface="MS PMincho"/>
              <a:ea typeface="MS PMincho"/>
            </a:rPr>
            <a:t>自由度が高い</a:t>
          </a:r>
          <a:endParaRPr lang="ja-JP" altLang="en-US" sz="2400" b="1" i="0" kern="1200">
            <a:latin typeface="MS PMincho"/>
            <a:ea typeface="MS PMincho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400" b="1" i="0" kern="1200" baseline="0">
              <a:latin typeface="MS PMincho"/>
              <a:ea typeface="MS PMincho"/>
            </a:rPr>
            <a:t>情報が豊富</a:t>
          </a:r>
          <a:endParaRPr lang="ja-JP" altLang="en-US" sz="2400" b="1" i="0" kern="1200">
            <a:latin typeface="MS PMincho"/>
            <a:ea typeface="MS PMincho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kumimoji="1" lang="ja-JP" altLang="en-US" sz="3600" b="1" kern="1200" baseline="0">
            <a:latin typeface="Consolas"/>
            <a:ea typeface="MS PMincho"/>
          </a:endParaRPr>
        </a:p>
      </dsp:txBody>
      <dsp:txXfrm>
        <a:off x="0" y="1234683"/>
        <a:ext cx="5770999" cy="2287350"/>
      </dsp:txXfrm>
    </dsp:sp>
    <dsp:sp modelId="{99BE4E26-9CCA-4101-B19D-A09E48AD319A}">
      <dsp:nvSpPr>
        <dsp:cNvPr id="0" name=""/>
        <dsp:cNvSpPr/>
      </dsp:nvSpPr>
      <dsp:spPr>
        <a:xfrm>
          <a:off x="0" y="3443628"/>
          <a:ext cx="5770999" cy="860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baseline="0">
              <a:latin typeface="Consolas"/>
              <a:ea typeface="ＭＳ Ｐゴシック" panose="020B0600070205080204" pitchFamily="50" charset="-128"/>
            </a:rPr>
            <a:t>基本スペック</a:t>
          </a:r>
          <a:endParaRPr lang="ja-JP" altLang="en-US" sz="2400" kern="1200">
            <a:latin typeface="Consolas"/>
            <a:ea typeface="ＭＳ Ｐゴシック" panose="020B0600070205080204" pitchFamily="50" charset="-128"/>
          </a:endParaRPr>
        </a:p>
      </dsp:txBody>
      <dsp:txXfrm>
        <a:off x="41990" y="3485618"/>
        <a:ext cx="5687019" cy="776188"/>
      </dsp:txXfrm>
    </dsp:sp>
    <dsp:sp modelId="{19B943F1-D487-4332-8EB6-776996951045}">
      <dsp:nvSpPr>
        <dsp:cNvPr id="0" name=""/>
        <dsp:cNvSpPr/>
      </dsp:nvSpPr>
      <dsp:spPr>
        <a:xfrm>
          <a:off x="0" y="4382201"/>
          <a:ext cx="577099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2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400" b="1" i="0" kern="1200" baseline="0">
              <a:latin typeface="Consolas"/>
              <a:ea typeface="MS UI Gothic"/>
              <a:cs typeface="Courier New"/>
            </a:rPr>
            <a:t>CPU:Broadcom BCM2837</a:t>
          </a:r>
          <a:endParaRPr lang="ja-JP" sz="2400" b="1" i="0" kern="1200">
            <a:latin typeface="Consolas"/>
            <a:ea typeface="MS UI Gothic"/>
            <a:cs typeface="Courier New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400" b="1" i="0" kern="1200" baseline="0">
              <a:latin typeface="Consolas"/>
              <a:ea typeface="MS UI Gothic" panose="020B0600070205080204" pitchFamily="50" charset="-128"/>
              <a:cs typeface="Courier New"/>
            </a:rPr>
            <a:t>メモリ</a:t>
          </a:r>
          <a:r>
            <a:rPr kumimoji="1" lang="en-US" sz="2400" b="1" i="0" kern="1200" baseline="0">
              <a:latin typeface="Consolas"/>
              <a:ea typeface="MS UI Gothic"/>
              <a:cs typeface="Courier New"/>
            </a:rPr>
            <a:t>:1GB</a:t>
          </a:r>
          <a:endParaRPr lang="ja-JP" sz="2400" b="1" i="0" kern="1200">
            <a:latin typeface="Consolas"/>
            <a:ea typeface="MS UI Gothic"/>
            <a:cs typeface="Courier New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400" b="0" i="0" kern="1200" baseline="0">
              <a:latin typeface="MS Gothic"/>
              <a:ea typeface="MS Gothic"/>
              <a:cs typeface="Courier New"/>
            </a:rPr>
            <a:t>実測消費電力</a:t>
          </a:r>
          <a:r>
            <a:rPr kumimoji="1" lang="en-US" altLang="ja-JP" sz="2400" b="0" i="0" kern="1200" baseline="0">
              <a:latin typeface="Consolas"/>
              <a:ea typeface="MS UI Gothic"/>
              <a:cs typeface="Courier New"/>
            </a:rPr>
            <a:t>:1.5~2.0W</a:t>
          </a:r>
          <a:r>
            <a:rPr lang="en-US" altLang="ja-JP" sz="2400" b="0" i="0" kern="1200">
              <a:latin typeface="Consolas"/>
              <a:ea typeface="MS UI Gothic"/>
              <a:cs typeface="Courier New"/>
            </a:rPr>
            <a:t>(1kWh当たり27円で1年間常時稼働で</a:t>
          </a:r>
          <a:r>
            <a:rPr lang="ja-JP" altLang="en-US" sz="2400" b="0" i="0" kern="1200">
              <a:latin typeface="Consolas"/>
              <a:ea typeface="MS UI Gothic"/>
              <a:cs typeface="Courier New"/>
            </a:rPr>
            <a:t>約</a:t>
          </a:r>
          <a:r>
            <a:rPr lang="en-US" sz="2400" b="0" i="0" kern="1200">
              <a:latin typeface="Consolas"/>
              <a:ea typeface="MS UI Gothic"/>
              <a:cs typeface="Courier New"/>
            </a:rPr>
            <a:t>472.71円</a:t>
          </a:r>
          <a:r>
            <a:rPr lang="en-US" altLang="ja-JP" sz="2400" b="0" i="0" kern="1200">
              <a:latin typeface="Consolas"/>
              <a:ea typeface="MS UI Gothic"/>
              <a:cs typeface="Courier New"/>
            </a:rPr>
            <a:t>)</a:t>
          </a:r>
          <a:endParaRPr lang="ja-JP" sz="2400" b="0" i="0" kern="1200">
            <a:latin typeface="Consolas"/>
            <a:ea typeface="MS UI Gothic"/>
            <a:cs typeface="Courier New"/>
          </a:endParaRPr>
        </a:p>
      </dsp:txBody>
      <dsp:txXfrm>
        <a:off x="0" y="4382201"/>
        <a:ext cx="5770999" cy="1614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8AF49-D93C-4B16-AB18-330546B7D894}">
      <dsp:nvSpPr>
        <dsp:cNvPr id="0" name=""/>
        <dsp:cNvSpPr/>
      </dsp:nvSpPr>
      <dsp:spPr>
        <a:xfrm>
          <a:off x="0" y="691"/>
          <a:ext cx="109128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6548A-C88A-4B82-BF0C-3F9943FB923D}">
      <dsp:nvSpPr>
        <dsp:cNvPr id="0" name=""/>
        <dsp:cNvSpPr/>
      </dsp:nvSpPr>
      <dsp:spPr>
        <a:xfrm>
          <a:off x="0" y="691"/>
          <a:ext cx="10912899" cy="113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使用したい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データを用意する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0" y="691"/>
        <a:ext cx="10912899" cy="1133403"/>
      </dsp:txXfrm>
    </dsp:sp>
    <dsp:sp modelId="{1A3C4AAD-9718-42B7-970E-40415C58653A}">
      <dsp:nvSpPr>
        <dsp:cNvPr id="0" name=""/>
        <dsp:cNvSpPr/>
      </dsp:nvSpPr>
      <dsp:spPr>
        <a:xfrm>
          <a:off x="0" y="1134095"/>
          <a:ext cx="109128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005A5-CE83-47C3-B067-4DF291FFCA38}">
      <dsp:nvSpPr>
        <dsp:cNvPr id="0" name=""/>
        <dsp:cNvSpPr/>
      </dsp:nvSpPr>
      <dsp:spPr>
        <a:xfrm>
          <a:off x="0" y="1134095"/>
          <a:ext cx="10912899" cy="113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Raspberry Pi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を用意し、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と</a:t>
          </a:r>
          <a:r>
            <a:rPr kumimoji="1" lang="en-US" alt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TensorFlow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をインストールする</a:t>
          </a:r>
          <a:endParaRPr kumimoji="1" lang="en-US" altLang="ja-JP" sz="2800" kern="1200" baseline="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0" y="1134095"/>
        <a:ext cx="10912899" cy="1133403"/>
      </dsp:txXfrm>
    </dsp:sp>
    <dsp:sp modelId="{CC7A7BF7-7F33-44A9-AC88-17F7B7BDACC2}">
      <dsp:nvSpPr>
        <dsp:cNvPr id="0" name=""/>
        <dsp:cNvSpPr/>
      </dsp:nvSpPr>
      <dsp:spPr>
        <a:xfrm>
          <a:off x="0" y="2267499"/>
          <a:ext cx="109128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C6123-FA2C-45AB-89AE-B4B239F7EF61}">
      <dsp:nvSpPr>
        <dsp:cNvPr id="0" name=""/>
        <dsp:cNvSpPr/>
      </dsp:nvSpPr>
      <dsp:spPr>
        <a:xfrm>
          <a:off x="0" y="2267499"/>
          <a:ext cx="10912899" cy="113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に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データを読み込ませ学習回数を指定し、学習させる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0" y="2267499"/>
        <a:ext cx="10912899" cy="1133403"/>
      </dsp:txXfrm>
    </dsp:sp>
    <dsp:sp modelId="{D8B50D1B-FD1D-48D3-A69B-210527D8EF6A}">
      <dsp:nvSpPr>
        <dsp:cNvPr id="0" name=""/>
        <dsp:cNvSpPr/>
      </dsp:nvSpPr>
      <dsp:spPr>
        <a:xfrm>
          <a:off x="0" y="3400902"/>
          <a:ext cx="109128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898BC-90E5-4FD6-B050-F3F278E3F6B3}">
      <dsp:nvSpPr>
        <dsp:cNvPr id="0" name=""/>
        <dsp:cNvSpPr/>
      </dsp:nvSpPr>
      <dsp:spPr>
        <a:xfrm>
          <a:off x="0" y="3400902"/>
          <a:ext cx="10912899" cy="113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学習したデータ</a:t>
          </a: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をもと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に曲のリミックスを行い、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GarageBand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で音楽</a:t>
          </a: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　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ファイルに変換する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0" y="3400902"/>
        <a:ext cx="10912899" cy="1133403"/>
      </dsp:txXfrm>
    </dsp:sp>
    <dsp:sp modelId="{5B4B3E58-4709-4F08-A5C6-E816D5DBBD0C}">
      <dsp:nvSpPr>
        <dsp:cNvPr id="0" name=""/>
        <dsp:cNvSpPr/>
      </dsp:nvSpPr>
      <dsp:spPr>
        <a:xfrm>
          <a:off x="0" y="4534306"/>
          <a:ext cx="109128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2A468-9D49-4680-AD10-1710D8050CBB}">
      <dsp:nvSpPr>
        <dsp:cNvPr id="0" name=""/>
        <dsp:cNvSpPr/>
      </dsp:nvSpPr>
      <dsp:spPr>
        <a:xfrm>
          <a:off x="0" y="4534306"/>
          <a:ext cx="10912899" cy="113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　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曲の学習回数の変更や学習させる曲を変更し、どのような違いが</a:t>
          </a:r>
          <a:r>
            <a:rPr kumimoji="1" lang="ja-JP" alt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出るかを検証する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0" y="4534306"/>
        <a:ext cx="10912899" cy="11334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E2A55-2259-4664-9A9F-D487424AB556}">
      <dsp:nvSpPr>
        <dsp:cNvPr id="0" name=""/>
        <dsp:cNvSpPr/>
      </dsp:nvSpPr>
      <dsp:spPr>
        <a:xfrm>
          <a:off x="0" y="1948292"/>
          <a:ext cx="10418619" cy="12157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601" tIns="583184" rIns="80860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ja-JP" altLang="en-US" sz="2800" kern="12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自分の学習させたい</a:t>
          </a:r>
          <a:r>
            <a:rPr lang="en-US" altLang="ja-JP" sz="2800" kern="12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lang="ja-JP" altLang="en-US" sz="2800" kern="12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をインターネットから用意する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0" y="1948292"/>
        <a:ext cx="10418619" cy="1215743"/>
      </dsp:txXfrm>
    </dsp:sp>
    <dsp:sp modelId="{2C4C131E-4B20-4ACE-9C45-77896A493D50}">
      <dsp:nvSpPr>
        <dsp:cNvPr id="0" name=""/>
        <dsp:cNvSpPr/>
      </dsp:nvSpPr>
      <dsp:spPr>
        <a:xfrm>
          <a:off x="548639" y="1563805"/>
          <a:ext cx="7293033" cy="783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59" tIns="0" rIns="27565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使用したい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MIDI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データを用意する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586885" y="1602051"/>
        <a:ext cx="7216541" cy="706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1DA40-1D17-446E-BFC7-590621550E18}">
      <dsp:nvSpPr>
        <dsp:cNvPr id="0" name=""/>
        <dsp:cNvSpPr/>
      </dsp:nvSpPr>
      <dsp:spPr>
        <a:xfrm>
          <a:off x="0" y="1019950"/>
          <a:ext cx="10418619" cy="31001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601" tIns="1020572" rIns="80860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ja-JP" altLang="en-US" sz="2800" kern="12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必要なソフトウェア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altLang="ja-JP" sz="2800" kern="12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altLang="ja-JP" sz="2800" kern="120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TensorFlow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altLang="ja-JP" sz="2800" kern="1200" err="1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Bazel</a:t>
          </a:r>
          <a:endParaRPr lang="en-US" altLang="ja-JP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0" y="1019950"/>
        <a:ext cx="10418619" cy="3100142"/>
      </dsp:txXfrm>
    </dsp:sp>
    <dsp:sp modelId="{C096B57D-C98A-4AE9-8CB3-84F18F964F49}">
      <dsp:nvSpPr>
        <dsp:cNvPr id="0" name=""/>
        <dsp:cNvSpPr/>
      </dsp:nvSpPr>
      <dsp:spPr>
        <a:xfrm>
          <a:off x="520930" y="569923"/>
          <a:ext cx="7293033" cy="13946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59" tIns="0" rIns="27565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Raspberry Pi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を用意し、</a:t>
          </a:r>
          <a:r>
            <a:rPr kumimoji="1" 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Magenta</a:t>
          </a:r>
          <a:r>
            <a:rPr kumimoji="1" lang="ja-JP" altLang="en-US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と</a:t>
          </a:r>
          <a:r>
            <a:rPr kumimoji="1" lang="en-US" alt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TensorFlow</a:t>
          </a:r>
          <a:r>
            <a:rPr kumimoji="1" lang="ja-JP" sz="2800" kern="1200" baseline="0">
              <a:latin typeface="ＭＳ Ｐゴシック" panose="020B0600070205080204" pitchFamily="50" charset="-128"/>
              <a:ea typeface="ＭＳ Ｐゴシック" panose="020B0600070205080204" pitchFamily="50" charset="-128"/>
            </a:rPr>
            <a:t>をインストールする</a:t>
          </a:r>
          <a:endParaRPr lang="en-US" sz="2800" kern="1200">
            <a:latin typeface="ＭＳ Ｐゴシック" panose="020B0600070205080204" pitchFamily="50" charset="-128"/>
            <a:ea typeface="ＭＳ Ｐゴシック" panose="020B0600070205080204" pitchFamily="50" charset="-128"/>
          </a:endParaRPr>
        </a:p>
      </dsp:txBody>
      <dsp:txXfrm>
        <a:off x="589012" y="638005"/>
        <a:ext cx="7156869" cy="1258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D519A-0200-4FE0-BDEA-DBDA78200BA7}">
      <dsp:nvSpPr>
        <dsp:cNvPr id="0" name=""/>
        <dsp:cNvSpPr/>
      </dsp:nvSpPr>
      <dsp:spPr>
        <a:xfrm>
          <a:off x="0" y="764446"/>
          <a:ext cx="10418619" cy="3970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601" tIns="1353820" rIns="80860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ja-JP" altLang="en-US" sz="2800" b="1" kern="1200">
              <a:latin typeface="MS PMincho"/>
              <a:ea typeface="MS PMincho"/>
            </a:rPr>
            <a:t>学習を終えた際に学習データが出力される</a:t>
          </a:r>
          <a:endParaRPr lang="en-US" sz="2800" b="1" kern="1200">
            <a:latin typeface="MS PMincho"/>
            <a:ea typeface="MS PMincho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ja-JP" altLang="en-US" sz="2800" b="1" kern="1200">
              <a:latin typeface="MS PMincho"/>
              <a:ea typeface="MS PMincho"/>
            </a:rPr>
            <a:t>学習済みのデータから曲のリミックスを行う</a:t>
          </a:r>
          <a:endParaRPr lang="en-US" sz="2800" b="1" kern="1200">
            <a:latin typeface="MS PMincho"/>
            <a:ea typeface="MS PMincho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ja-JP" altLang="en-US" sz="2800" b="1" kern="1200">
              <a:latin typeface="MS PMincho"/>
              <a:ea typeface="MS PMincho"/>
            </a:rPr>
            <a:t>リミックス後の曲は</a:t>
          </a:r>
          <a:r>
            <a:rPr lang="en-US" altLang="ja-JP" sz="2800" b="1" kern="1200">
              <a:latin typeface="MS PMincho"/>
              <a:ea typeface="ＭＳ Ｐゴシック"/>
            </a:rPr>
            <a:t>MIDI</a:t>
          </a:r>
          <a:r>
            <a:rPr lang="ja-JP" altLang="en-US" sz="2800" b="1" kern="1200">
              <a:latin typeface="MS PMincho"/>
              <a:ea typeface="MS PMincho"/>
            </a:rPr>
            <a:t>で出力させる</a:t>
          </a:r>
          <a:endParaRPr lang="en-US" sz="2800" b="1" kern="1200">
            <a:latin typeface="MS PMincho"/>
            <a:ea typeface="MS PMincho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ja-JP" sz="2800" b="1" kern="1200">
              <a:latin typeface="MS PMincho"/>
              <a:ea typeface="ＭＳ Ｐゴシック"/>
            </a:rPr>
            <a:t>MIDI</a:t>
          </a:r>
          <a:r>
            <a:rPr lang="ja-JP" altLang="en-US" sz="2800" b="1" kern="1200">
              <a:latin typeface="MS PMincho"/>
              <a:ea typeface="MS PMincho"/>
            </a:rPr>
            <a:t>が読み込めるソフトウェアに読み込まる</a:t>
          </a:r>
          <a:endParaRPr lang="en-US" sz="2800" b="1" kern="1200">
            <a:latin typeface="MS PMincho"/>
            <a:ea typeface="MS PMincho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ja-JP" altLang="en-US" sz="2800" b="1" kern="1200">
              <a:latin typeface="MS PMincho"/>
              <a:ea typeface="MS PMincho"/>
            </a:rPr>
            <a:t>音声ファイルに変換する</a:t>
          </a:r>
          <a:endParaRPr lang="en-US" sz="2800" b="1" kern="1200">
            <a:latin typeface="MS PMincho"/>
            <a:ea typeface="MS PMincho"/>
          </a:endParaRPr>
        </a:p>
      </dsp:txBody>
      <dsp:txXfrm>
        <a:off x="0" y="764446"/>
        <a:ext cx="10418619" cy="3970745"/>
      </dsp:txXfrm>
    </dsp:sp>
    <dsp:sp modelId="{48C8F029-5925-4A15-B7B3-7DD5D6898CEF}">
      <dsp:nvSpPr>
        <dsp:cNvPr id="0" name=""/>
        <dsp:cNvSpPr/>
      </dsp:nvSpPr>
      <dsp:spPr>
        <a:xfrm>
          <a:off x="397642" y="389340"/>
          <a:ext cx="8086369" cy="1419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59" tIns="0" rIns="27565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baseline="0">
              <a:latin typeface="ＭＳ Ｐゴシック"/>
              <a:ea typeface="ＭＳ Ｐゴシック"/>
            </a:rPr>
            <a:t>学習したデータ</a:t>
          </a:r>
          <a:r>
            <a:rPr kumimoji="1" lang="ja-JP" altLang="en-US" sz="2800" kern="1200" baseline="0">
              <a:latin typeface="ＭＳ Ｐゴシック"/>
              <a:ea typeface="ＭＳ Ｐゴシック"/>
            </a:rPr>
            <a:t>をもと</a:t>
          </a:r>
          <a:r>
            <a:rPr kumimoji="1" lang="ja-JP" sz="2800" kern="1200" baseline="0">
              <a:latin typeface="ＭＳ Ｐゴシック"/>
              <a:ea typeface="ＭＳ Ｐゴシック"/>
            </a:rPr>
            <a:t>に曲のリミックスを行い、</a:t>
          </a:r>
          <a:r>
            <a:rPr kumimoji="1" lang="en-US" sz="2800" kern="1200" baseline="0">
              <a:latin typeface="ＭＳ Ｐゴシック"/>
              <a:ea typeface="ＭＳ Ｐゴシック"/>
            </a:rPr>
            <a:t>GarageBand</a:t>
          </a:r>
          <a:r>
            <a:rPr kumimoji="1" lang="ja-JP" sz="2800" kern="1200" baseline="0">
              <a:latin typeface="ＭＳ Ｐゴシック"/>
              <a:ea typeface="ＭＳ Ｐゴシック"/>
            </a:rPr>
            <a:t>で音楽ファイルに変換する</a:t>
          </a:r>
          <a:endParaRPr lang="en-US" sz="2800" kern="1200">
            <a:latin typeface="ＭＳ Ｐゴシック"/>
            <a:ea typeface="ＭＳ Ｐゴシック"/>
          </a:endParaRPr>
        </a:p>
      </dsp:txBody>
      <dsp:txXfrm>
        <a:off x="466924" y="458622"/>
        <a:ext cx="7947805" cy="12806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D519A-0200-4FE0-BDEA-DBDA78200BA7}">
      <dsp:nvSpPr>
        <dsp:cNvPr id="0" name=""/>
        <dsp:cNvSpPr/>
      </dsp:nvSpPr>
      <dsp:spPr>
        <a:xfrm>
          <a:off x="0" y="1159777"/>
          <a:ext cx="10418619" cy="2496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601" tIns="1124712" rIns="808601" bIns="170688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ja-JP" altLang="en-US" sz="2400" b="1" kern="1200">
              <a:latin typeface="MS PMincho"/>
              <a:ea typeface="MS PMincho"/>
            </a:rPr>
            <a:t>学習回数を</a:t>
          </a:r>
          <a:r>
            <a:rPr lang="en-US" altLang="ja-JP" sz="2400" b="1" kern="1200">
              <a:latin typeface="MS PMincho"/>
              <a:ea typeface="ＭＳ Ｐゴシック"/>
            </a:rPr>
            <a:t>100</a:t>
          </a:r>
          <a:r>
            <a:rPr lang="ja-JP" altLang="en-US" sz="2400" b="1" kern="1200">
              <a:latin typeface="MS PMincho"/>
              <a:ea typeface="MS PMincho"/>
            </a:rPr>
            <a:t>回から</a:t>
          </a:r>
          <a:r>
            <a:rPr lang="en-US" altLang="ja-JP" sz="2400" b="1" kern="1200">
              <a:latin typeface="MS PMincho"/>
              <a:ea typeface="ＭＳ Ｐゴシック"/>
            </a:rPr>
            <a:t>1000</a:t>
          </a:r>
          <a:r>
            <a:rPr lang="ja-JP" altLang="en-US" sz="2400" b="1" kern="1200">
              <a:latin typeface="MS PMincho"/>
              <a:ea typeface="MS PMincho"/>
            </a:rPr>
            <a:t>回にする</a:t>
          </a:r>
          <a:endParaRPr lang="en-US" altLang="ja-JP" sz="2400" b="1" kern="1200">
            <a:latin typeface="MS PMincho"/>
            <a:ea typeface="MS PMincho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altLang="ja-JP" sz="2400" b="1" kern="1200">
              <a:latin typeface="MS PMincho"/>
              <a:ea typeface="ＭＳ Ｐゴシック"/>
            </a:rPr>
            <a:t>J-Pop</a:t>
          </a:r>
          <a:r>
            <a:rPr lang="ja-JP" altLang="en-US" sz="2400" b="1" kern="1200">
              <a:latin typeface="MS PMincho"/>
              <a:ea typeface="MS PMincho"/>
            </a:rPr>
            <a:t>中心に学習させたり、クラシック中心に学習させたりと様々なジャンルを学習させる</a:t>
          </a:r>
          <a:endParaRPr lang="en-US" altLang="ja-JP" sz="2400" b="1" kern="1200">
            <a:latin typeface="MS PMincho"/>
            <a:ea typeface="MS PMincho"/>
          </a:endParaRPr>
        </a:p>
      </dsp:txBody>
      <dsp:txXfrm>
        <a:off x="0" y="1159777"/>
        <a:ext cx="10418619" cy="2496197"/>
      </dsp:txXfrm>
    </dsp:sp>
    <dsp:sp modelId="{48C8F029-5925-4A15-B7B3-7DD5D6898CEF}">
      <dsp:nvSpPr>
        <dsp:cNvPr id="0" name=""/>
        <dsp:cNvSpPr/>
      </dsp:nvSpPr>
      <dsp:spPr>
        <a:xfrm>
          <a:off x="369355" y="920746"/>
          <a:ext cx="7293033" cy="12631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659" tIns="0" rIns="2756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baseline="0"/>
            <a:t>曲の学習回数の変更や学習させる曲を変更し、どのような違いが</a:t>
          </a:r>
          <a:r>
            <a:rPr kumimoji="1" lang="ja-JP" altLang="ja-JP" sz="2400" kern="1200" baseline="0"/>
            <a:t>出るかを検証する</a:t>
          </a:r>
          <a:endParaRPr lang="en-US" sz="2400" kern="1200"/>
        </a:p>
      </dsp:txBody>
      <dsp:txXfrm>
        <a:off x="431018" y="982409"/>
        <a:ext cx="7169707" cy="1139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BA351-D56D-4A7E-BC94-4C50B61393CA}">
      <dsp:nvSpPr>
        <dsp:cNvPr id="0" name=""/>
        <dsp:cNvSpPr/>
      </dsp:nvSpPr>
      <dsp:spPr>
        <a:xfrm>
          <a:off x="0" y="81150"/>
          <a:ext cx="3656419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baseline="0"/>
            <a:t>　</a:t>
          </a:r>
          <a:r>
            <a:rPr kumimoji="1" lang="ja-JP" sz="2100" kern="1200" baseline="0"/>
            <a:t>曲をリミックスをするところまでたどり着くことができなかった</a:t>
          </a:r>
          <a:endParaRPr lang="ja-JP" sz="2100" kern="1200"/>
        </a:p>
      </dsp:txBody>
      <dsp:txXfrm>
        <a:off x="86357" y="167507"/>
        <a:ext cx="3483705" cy="1596325"/>
      </dsp:txXfrm>
    </dsp:sp>
    <dsp:sp modelId="{68B65B6C-F96D-441B-ADAB-FA9ECC44068E}">
      <dsp:nvSpPr>
        <dsp:cNvPr id="0" name=""/>
        <dsp:cNvSpPr/>
      </dsp:nvSpPr>
      <dsp:spPr>
        <a:xfrm>
          <a:off x="0" y="1910670"/>
          <a:ext cx="3656419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baseline="0"/>
            <a:t>　</a:t>
          </a:r>
          <a:r>
            <a:rPr kumimoji="1" lang="ja-JP" sz="2100" kern="1200" baseline="0"/>
            <a:t>乱雑にリミックスされて</a:t>
          </a:r>
          <a:r>
            <a:rPr lang="ja-JP" altLang="en-US" sz="2100" kern="1200">
              <a:latin typeface="Franklin Gothic Book" panose="020B0503020102020204"/>
            </a:rPr>
            <a:t>いて曲とは言えない</a:t>
          </a:r>
          <a:endParaRPr lang="ja-JP" sz="2100" kern="1200"/>
        </a:p>
      </dsp:txBody>
      <dsp:txXfrm>
        <a:off x="86357" y="1997027"/>
        <a:ext cx="3483705" cy="15963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856D1-767B-4DBD-86C9-37FC64E17E6B}">
      <dsp:nvSpPr>
        <dsp:cNvPr id="0" name=""/>
        <dsp:cNvSpPr/>
      </dsp:nvSpPr>
      <dsp:spPr>
        <a:xfrm>
          <a:off x="0" y="2593"/>
          <a:ext cx="8437460" cy="13143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751E3-9ED0-4E94-BED0-B07013176358}">
      <dsp:nvSpPr>
        <dsp:cNvPr id="0" name=""/>
        <dsp:cNvSpPr/>
      </dsp:nvSpPr>
      <dsp:spPr>
        <a:xfrm>
          <a:off x="397594" y="298324"/>
          <a:ext cx="722898" cy="7228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3ABCD-3C5B-4EE3-9509-561264258531}">
      <dsp:nvSpPr>
        <dsp:cNvPr id="0" name=""/>
        <dsp:cNvSpPr/>
      </dsp:nvSpPr>
      <dsp:spPr>
        <a:xfrm>
          <a:off x="1518086" y="2593"/>
          <a:ext cx="6919373" cy="131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03" tIns="139103" rIns="139103" bIns="1391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>
              <a:latin typeface="MS PMincho"/>
              <a:ea typeface="MS PMincho"/>
            </a:rPr>
            <a:t>Magenta</a:t>
          </a:r>
          <a:r>
            <a:rPr kumimoji="1" lang="ja-JP" sz="2200" b="1" kern="1200">
              <a:latin typeface="MS PMincho"/>
              <a:ea typeface="MS PMincho"/>
            </a:rPr>
            <a:t>の情報が少なく、エラーの特定ができなかった</a:t>
          </a:r>
          <a:endParaRPr lang="en-US" sz="2200" b="1" kern="1200">
            <a:latin typeface="MS PMincho"/>
            <a:ea typeface="MS PMincho"/>
          </a:endParaRPr>
        </a:p>
      </dsp:txBody>
      <dsp:txXfrm>
        <a:off x="1518086" y="2593"/>
        <a:ext cx="6919373" cy="1314360"/>
      </dsp:txXfrm>
    </dsp:sp>
    <dsp:sp modelId="{29D1D144-C874-4501-A491-94477F295C33}">
      <dsp:nvSpPr>
        <dsp:cNvPr id="0" name=""/>
        <dsp:cNvSpPr/>
      </dsp:nvSpPr>
      <dsp:spPr>
        <a:xfrm>
          <a:off x="0" y="1645544"/>
          <a:ext cx="8437460" cy="13143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4535A-0326-40DB-8CA3-99E8CA0875A8}">
      <dsp:nvSpPr>
        <dsp:cNvPr id="0" name=""/>
        <dsp:cNvSpPr/>
      </dsp:nvSpPr>
      <dsp:spPr>
        <a:xfrm>
          <a:off x="397594" y="1941275"/>
          <a:ext cx="722898" cy="7228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BC36-276E-4519-8203-3583CAF9DFCA}">
      <dsp:nvSpPr>
        <dsp:cNvPr id="0" name=""/>
        <dsp:cNvSpPr/>
      </dsp:nvSpPr>
      <dsp:spPr>
        <a:xfrm>
          <a:off x="1518086" y="1645544"/>
          <a:ext cx="6919373" cy="131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03" tIns="139103" rIns="139103" bIns="1391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MS PMincho"/>
              <a:ea typeface="MS PMincho"/>
            </a:rPr>
            <a:t>Raspberry Pi</a:t>
          </a:r>
          <a:r>
            <a:rPr lang="ja-JP" sz="2200" b="1" kern="1200">
              <a:latin typeface="MS PMincho"/>
              <a:ea typeface="MS PMincho"/>
            </a:rPr>
            <a:t>のスペックが</a:t>
          </a:r>
          <a:r>
            <a:rPr lang="ja-JP" altLang="en-US" sz="2200" b="1" kern="1200">
              <a:latin typeface="MS PMincho"/>
              <a:ea typeface="MS PMincho"/>
            </a:rPr>
            <a:t>想定外に</a:t>
          </a:r>
          <a:r>
            <a:rPr lang="ja-JP" sz="2200" b="1" kern="1200">
              <a:latin typeface="MS PMincho"/>
              <a:ea typeface="MS PMincho"/>
            </a:rPr>
            <a:t>低かった</a:t>
          </a:r>
          <a:endParaRPr lang="en-US" sz="2200" b="1" kern="1200">
            <a:latin typeface="MS PMincho"/>
            <a:ea typeface="MS PMincho"/>
          </a:endParaRPr>
        </a:p>
      </dsp:txBody>
      <dsp:txXfrm>
        <a:off x="1518086" y="1645544"/>
        <a:ext cx="6919373" cy="1314360"/>
      </dsp:txXfrm>
    </dsp:sp>
    <dsp:sp modelId="{5C3DD9D4-AFEF-434C-BABC-B77E7D91154D}">
      <dsp:nvSpPr>
        <dsp:cNvPr id="0" name=""/>
        <dsp:cNvSpPr/>
      </dsp:nvSpPr>
      <dsp:spPr>
        <a:xfrm>
          <a:off x="0" y="3288495"/>
          <a:ext cx="8437460" cy="1314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BE6D6-DB68-4A83-AC85-8E880AE0B3F2}">
      <dsp:nvSpPr>
        <dsp:cNvPr id="0" name=""/>
        <dsp:cNvSpPr/>
      </dsp:nvSpPr>
      <dsp:spPr>
        <a:xfrm>
          <a:off x="397594" y="3584226"/>
          <a:ext cx="722898" cy="7228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3D2E6-0981-46D3-B2A3-10596BE80BC3}">
      <dsp:nvSpPr>
        <dsp:cNvPr id="0" name=""/>
        <dsp:cNvSpPr/>
      </dsp:nvSpPr>
      <dsp:spPr>
        <a:xfrm>
          <a:off x="1518086" y="3288495"/>
          <a:ext cx="6919373" cy="131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03" tIns="139103" rIns="139103" bIns="1391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200" b="1" kern="1200">
              <a:latin typeface="MS PMincho"/>
              <a:ea typeface="MS PMincho"/>
            </a:rPr>
            <a:t>時間が足りなかった</a:t>
          </a:r>
          <a:endParaRPr lang="ja-JP" altLang="en-US" sz="2200" b="1" kern="1200">
            <a:latin typeface="MS PMincho"/>
            <a:ea typeface="MS PMincho"/>
          </a:endParaRPr>
        </a:p>
      </dsp:txBody>
      <dsp:txXfrm>
        <a:off x="1518086" y="3288495"/>
        <a:ext cx="6919373" cy="1314360"/>
      </dsp:txXfrm>
    </dsp:sp>
    <dsp:sp modelId="{87FADC17-07AA-4F77-84E5-EB5385B874AD}">
      <dsp:nvSpPr>
        <dsp:cNvPr id="0" name=""/>
        <dsp:cNvSpPr/>
      </dsp:nvSpPr>
      <dsp:spPr>
        <a:xfrm>
          <a:off x="0" y="4931445"/>
          <a:ext cx="8437460" cy="1314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42EC-C0AA-4D88-A682-EECE86B52CE3}">
      <dsp:nvSpPr>
        <dsp:cNvPr id="0" name=""/>
        <dsp:cNvSpPr/>
      </dsp:nvSpPr>
      <dsp:spPr>
        <a:xfrm>
          <a:off x="397594" y="5227177"/>
          <a:ext cx="722898" cy="7228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C778F-5BB0-410F-B83E-10264CB4D8BE}">
      <dsp:nvSpPr>
        <dsp:cNvPr id="0" name=""/>
        <dsp:cNvSpPr/>
      </dsp:nvSpPr>
      <dsp:spPr>
        <a:xfrm>
          <a:off x="1518086" y="4931445"/>
          <a:ext cx="6919373" cy="131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03" tIns="139103" rIns="139103" bIns="1391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MS PMincho"/>
              <a:ea typeface="MS PMincho"/>
            </a:rPr>
            <a:t>OS</a:t>
          </a:r>
          <a:r>
            <a:rPr lang="ja-JP" sz="2200" b="1" kern="1200">
              <a:latin typeface="MS PMincho"/>
              <a:ea typeface="MS PMincho"/>
            </a:rPr>
            <a:t>の違いで情報が錯綜していた</a:t>
          </a:r>
          <a:endParaRPr lang="en-US" sz="2200" b="1" kern="1200">
            <a:latin typeface="MS PMincho"/>
            <a:ea typeface="MS PMincho"/>
          </a:endParaRPr>
        </a:p>
      </dsp:txBody>
      <dsp:txXfrm>
        <a:off x="1518086" y="4931445"/>
        <a:ext cx="6919373" cy="131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0DE8-2367-2B4B-95A7-83CF408C3E62}" type="datetimeFigureOut">
              <a:rPr lang="en-US" altLang="ja-JP" smtClean="0"/>
              <a:t>2/14/2020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A0717-6329-1747-8686-01A25A7E608A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84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121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6403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4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75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1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23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ouichiyoshihara/items/c5575bdef17aafa02233" TargetMode="External"/><Relationship Id="rId2" Type="http://schemas.openxmlformats.org/officeDocument/2006/relationships/hyperlink" Target="https://qiita.com/marshi/items/0f6fbbe39c4381457b0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hoko.blog.fc2.com/blog-entry-29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4.png"/><Relationship Id="rId1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17.sv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12" Type="http://schemas.openxmlformats.org/officeDocument/2006/relationships/image" Target="../media/image17.svg"/><Relationship Id="rId2" Type="http://schemas.openxmlformats.org/officeDocument/2006/relationships/diagramData" Target="../diagrams/data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22.png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8.png"/><Relationship Id="rId1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C4B73-4056-45E6-B870-69B335C4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182" y="631388"/>
            <a:ext cx="7333285" cy="10219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b="1" i="1" cap="none">
                <a:latin typeface="Consolas"/>
                <a:ea typeface="メイリオ"/>
              </a:rPr>
              <a:t>Magenta</a:t>
            </a:r>
            <a:r>
              <a:rPr lang="ja-JP" altLang="ja-JP" i="1" cap="none">
                <a:latin typeface="MS PGothic"/>
                <a:ea typeface="MS PGothic"/>
              </a:rPr>
              <a:t>でリミックス</a:t>
            </a:r>
            <a:endParaRPr lang="ja-JP" altLang="en-US" i="1" cap="none">
              <a:latin typeface="MS PGothic"/>
              <a:ea typeface="MS PGothic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音符">
            <a:extLst>
              <a:ext uri="{FF2B5EF4-FFF2-40B4-BE49-F238E27FC236}">
                <a16:creationId xmlns:a16="http://schemas.microsoft.com/office/drawing/2014/main" id="{F2F8B9AB-A656-432D-864A-1D2D8503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E6AEBCEB-F069-4A78-B4DA-60153B60C9D7}"/>
              </a:ext>
            </a:extLst>
          </p:cNvPr>
          <p:cNvSpPr txBox="1"/>
          <p:nvPr/>
        </p:nvSpPr>
        <p:spPr>
          <a:xfrm>
            <a:off x="6814652" y="5038007"/>
            <a:ext cx="528554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ea typeface="メイリオ"/>
              </a:rPr>
              <a:t>2</a:t>
            </a:r>
            <a:r>
              <a:rPr kumimoji="1" lang="ja-JP" altLang="en-US">
                <a:ea typeface="メイリオ"/>
              </a:rPr>
              <a:t>年</a:t>
            </a:r>
            <a:endParaRPr kumimoji="1" lang="en-US" altLang="ja-JP">
              <a:ea typeface="メイリオ"/>
            </a:endParaRPr>
          </a:p>
          <a:p>
            <a:r>
              <a:rPr kumimoji="1" lang="ja-JP" altLang="en-US">
                <a:ea typeface="メイリオ"/>
              </a:rPr>
              <a:t>大窪 晃太 / 唐澤 克幸 / 鈴木 琉偉 / 長坂</a:t>
            </a:r>
            <a:r>
              <a:rPr kumimoji="1" lang="en-US" altLang="ja-JP">
                <a:ea typeface="メイリオ"/>
              </a:rPr>
              <a:t> </a:t>
            </a:r>
            <a:r>
              <a:rPr kumimoji="1" lang="ja-JP" altLang="en-US">
                <a:ea typeface="メイリオ"/>
              </a:rPr>
              <a:t>真之介　</a:t>
            </a:r>
            <a:endParaRPr lang="ja-JP" altLang="en-US">
              <a:ea typeface="メイリオ"/>
            </a:endParaRPr>
          </a:p>
        </p:txBody>
      </p:sp>
      <p:pic>
        <p:nvPicPr>
          <p:cNvPr id="4" name="図 4" descr="カラフル, 小さい, 座る, 装飾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8B9BF62-4819-480A-B412-E88E2FA64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69" y="2018988"/>
            <a:ext cx="5150156" cy="2898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59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2">
            <a:extLst>
              <a:ext uri="{FF2B5EF4-FFF2-40B4-BE49-F238E27FC236}">
                <a16:creationId xmlns:a16="http://schemas.microsoft.com/office/drawing/2014/main" id="{1443C76E-E2AA-44AC-B4E2-637589E12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77812"/>
              </p:ext>
            </p:extLst>
          </p:nvPr>
        </p:nvGraphicFramePr>
        <p:xfrm>
          <a:off x="890112" y="-300211"/>
          <a:ext cx="10418619" cy="449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図 3" descr="スーツを着た男性の白黒写真&#10;&#10;自動的に生成された説明">
            <a:extLst>
              <a:ext uri="{FF2B5EF4-FFF2-40B4-BE49-F238E27FC236}">
                <a16:creationId xmlns:a16="http://schemas.microsoft.com/office/drawing/2014/main" id="{625D61F7-BAE2-40E6-AB7E-D7650F5E2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661" y="3913321"/>
            <a:ext cx="1914174" cy="2601502"/>
          </a:xfrm>
          <a:prstGeom prst="rect">
            <a:avLst/>
          </a:prstGeom>
        </p:spPr>
      </p:pic>
      <p:pic>
        <p:nvPicPr>
          <p:cNvPr id="13" name="図 13" descr="花の絵&#10;&#10;高い精度で生成された説明">
            <a:extLst>
              <a:ext uri="{FF2B5EF4-FFF2-40B4-BE49-F238E27FC236}">
                <a16:creationId xmlns:a16="http://schemas.microsoft.com/office/drawing/2014/main" id="{A4A2DB46-9A2E-4B3E-9023-7540DA9442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3316" y="3913320"/>
            <a:ext cx="2628933" cy="2601503"/>
          </a:xfrm>
          <a:prstGeom prst="rect">
            <a:avLst/>
          </a:prstGeom>
        </p:spPr>
      </p:pic>
      <p:pic>
        <p:nvPicPr>
          <p:cNvPr id="10" name="図 10">
            <a:extLst>
              <a:ext uri="{FF2B5EF4-FFF2-40B4-BE49-F238E27FC236}">
                <a16:creationId xmlns:a16="http://schemas.microsoft.com/office/drawing/2014/main" id="{C6A39D46-BA40-4D2D-A210-FD4F9FE81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7688" y="3913321"/>
            <a:ext cx="2610793" cy="2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B4608-C5B5-4D49-8B7C-E73F4D37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79" y="332315"/>
            <a:ext cx="1912082" cy="1017684"/>
          </a:xfrm>
        </p:spPr>
        <p:txBody>
          <a:bodyPr>
            <a:normAutofit/>
          </a:bodyPr>
          <a:lstStyle/>
          <a:p>
            <a:r>
              <a:rPr kumimoji="1" lang="ja-JP" altLang="en-US" sz="5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結果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5E605692-AE6F-4461-80BD-BDD9C4D0E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954502"/>
              </p:ext>
            </p:extLst>
          </p:nvPr>
        </p:nvGraphicFramePr>
        <p:xfrm>
          <a:off x="8118845" y="1546140"/>
          <a:ext cx="3656419" cy="3760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図 3" descr="モニター画面に映るウェブサイトのスクリーンショット&#10;&#10;自動的に生成された説明">
            <a:extLst>
              <a:ext uri="{FF2B5EF4-FFF2-40B4-BE49-F238E27FC236}">
                <a16:creationId xmlns:a16="http://schemas.microsoft.com/office/drawing/2014/main" id="{964E3E63-C4B6-4986-9CC2-397BD4BEE9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03" t="11376" r="16782" b="25015"/>
          <a:stretch/>
        </p:blipFill>
        <p:spPr>
          <a:xfrm>
            <a:off x="939478" y="1386991"/>
            <a:ext cx="6905458" cy="43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6C67D2-B6B6-48EB-8A7C-EAFE2A46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07" y="639704"/>
            <a:ext cx="2543387" cy="5577840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6600">
                <a:latin typeface="Malgun Gothic"/>
                <a:ea typeface="Malgun Gothic"/>
              </a:rPr>
              <a:t>考察</a:t>
            </a:r>
          </a:p>
        </p:txBody>
      </p:sp>
      <p:graphicFrame>
        <p:nvGraphicFramePr>
          <p:cNvPr id="61" name="コンテンツ プレースホルダー 2">
            <a:extLst>
              <a:ext uri="{FF2B5EF4-FFF2-40B4-BE49-F238E27FC236}">
                <a16:creationId xmlns:a16="http://schemas.microsoft.com/office/drawing/2014/main" id="{B3BA4321-4D9E-42A8-817E-21F412FC2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034015"/>
              </p:ext>
            </p:extLst>
          </p:nvPr>
        </p:nvGraphicFramePr>
        <p:xfrm>
          <a:off x="3318933" y="304424"/>
          <a:ext cx="843746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31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3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B0F07A-E856-4325-8CF6-45C339D9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953418"/>
          </a:xfrm>
          <a:noFill/>
        </p:spPr>
        <p:txBody>
          <a:bodyPr>
            <a:normAutofit/>
          </a:bodyPr>
          <a:lstStyle/>
          <a:p>
            <a:pPr algn="ctr"/>
            <a:r>
              <a:rPr kumimoji="1" lang="ja-JP" altLang="en-US" sz="5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展望</a:t>
            </a:r>
          </a:p>
        </p:txBody>
      </p:sp>
      <p:graphicFrame>
        <p:nvGraphicFramePr>
          <p:cNvPr id="39" name="コンテンツ プレースホルダー 2">
            <a:extLst>
              <a:ext uri="{FF2B5EF4-FFF2-40B4-BE49-F238E27FC236}">
                <a16:creationId xmlns:a16="http://schemas.microsoft.com/office/drawing/2014/main" id="{C8032330-5E28-472B-897C-753A122A6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89506"/>
              </p:ext>
            </p:extLst>
          </p:nvPr>
        </p:nvGraphicFramePr>
        <p:xfrm>
          <a:off x="198203" y="1819948"/>
          <a:ext cx="11795593" cy="424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4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56FBF-7F09-48CD-AB4D-DF6F93E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43760"/>
            <a:ext cx="9601200" cy="648903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FAB0B-8D4E-4E61-8302-4BE3F883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2663"/>
            <a:ext cx="9601200" cy="3534010"/>
          </a:xfrm>
        </p:spPr>
        <p:txBody>
          <a:bodyPr/>
          <a:lstStyle/>
          <a:p>
            <a:r>
              <a:rPr lang="ja-JP" altLang="ja-JP" sz="2400"/>
              <a:t>ニュートラルネットワークで作曲をする。</a:t>
            </a:r>
            <a:r>
              <a:rPr lang="en-US" altLang="ja-JP" sz="2400"/>
              <a:t>Magenta</a:t>
            </a:r>
            <a:r>
              <a:rPr lang="ja-JP" altLang="ja-JP" sz="2400"/>
              <a:t>を動かす</a:t>
            </a:r>
            <a:r>
              <a:rPr lang="en-US" altLang="ja-JP">
                <a:hlinkClick r:id="rId2"/>
              </a:rPr>
              <a:t>https://qiita.com/marshi/items/0f6fbbe39c4381457b0a</a:t>
            </a:r>
            <a:endParaRPr lang="en-US" altLang="ja-JP"/>
          </a:p>
          <a:p>
            <a:pPr lvl="0"/>
            <a:r>
              <a:rPr lang="en-US" altLang="ja-JP"/>
              <a:t>Google</a:t>
            </a:r>
            <a:r>
              <a:rPr lang="ja-JP" altLang="ja-JP"/>
              <a:t>の作曲家</a:t>
            </a:r>
            <a:r>
              <a:rPr lang="en-US" altLang="ja-JP"/>
              <a:t>AI</a:t>
            </a:r>
            <a:r>
              <a:rPr lang="ja-JP" altLang="ja-JP"/>
              <a:t>「</a:t>
            </a:r>
            <a:r>
              <a:rPr lang="en-US" altLang="ja-JP"/>
              <a:t>Magenta</a:t>
            </a:r>
            <a:r>
              <a:rPr lang="ja-JP" altLang="ja-JP"/>
              <a:t>」を使って、バッハ調のメロディーを自動作曲してみ</a:t>
            </a:r>
            <a:r>
              <a:rPr lang="ja-JP" altLang="en-US"/>
              <a:t>た </a:t>
            </a:r>
            <a:r>
              <a:rPr lang="en-US" altLang="ja-JP" u="sng">
                <a:hlinkClick r:id="rId3"/>
              </a:rPr>
              <a:t>https://qiita.com/kouichiyoshihara/items/c5575bdef17aafa02233</a:t>
            </a:r>
            <a:endParaRPr lang="ja-JP" altLang="ja-JP"/>
          </a:p>
          <a:p>
            <a:pPr lvl="0"/>
            <a:r>
              <a:rPr lang="en-US" altLang="ja-JP"/>
              <a:t>Magenta</a:t>
            </a:r>
            <a:r>
              <a:rPr lang="ja-JP" altLang="ja-JP"/>
              <a:t>を使って</a:t>
            </a:r>
            <a:r>
              <a:rPr lang="en-US" altLang="ja-JP"/>
              <a:t>AI(</a:t>
            </a:r>
            <a:r>
              <a:rPr lang="ja-JP" altLang="ja-JP"/>
              <a:t>人工知能</a:t>
            </a:r>
            <a:r>
              <a:rPr lang="en-US" altLang="ja-JP"/>
              <a:t>)</a:t>
            </a:r>
            <a:r>
              <a:rPr lang="ja-JP" altLang="ja-JP"/>
              <a:t>に作曲をさせてみる</a:t>
            </a:r>
            <a:r>
              <a:rPr lang="en-US" altLang="ja-JP" u="sng">
                <a:hlinkClick r:id="rId4"/>
              </a:rPr>
              <a:t>http://johoko.blog.fc2.com/blog-entry-29.html</a:t>
            </a:r>
            <a:endParaRPr lang="ja-JP" altLang="ja-JP"/>
          </a:p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3C2420-5238-4566-9C74-3CA9705EE626}"/>
              </a:ext>
            </a:extLst>
          </p:cNvPr>
          <p:cNvSpPr txBox="1"/>
          <p:nvPr/>
        </p:nvSpPr>
        <p:spPr>
          <a:xfrm>
            <a:off x="1295400" y="3852555"/>
            <a:ext cx="1039349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2400">
                <a:latin typeface="メイリオ"/>
                <a:ea typeface="メイリオ"/>
              </a:rPr>
              <a:t>謝辞</a:t>
            </a:r>
            <a:endParaRPr kumimoji="1" lang="en-US" altLang="ja-JP" sz="2400">
              <a:latin typeface="メイリオ"/>
              <a:ea typeface="メイリオ"/>
            </a:endParaRPr>
          </a:p>
          <a:p>
            <a:r>
              <a:rPr kumimoji="1" lang="ja-JP" altLang="en-US" sz="2000">
                <a:ea typeface="メイリオ"/>
              </a:rPr>
              <a:t>今回の課題研究にあたり、佐藤 敬崇先生、</a:t>
            </a:r>
            <a:r>
              <a:rPr kumimoji="1" lang="en-US" altLang="ja-JP" sz="2000">
                <a:ea typeface="メイリオ"/>
              </a:rPr>
              <a:t>2</a:t>
            </a:r>
            <a:r>
              <a:rPr kumimoji="1" lang="ja-JP" altLang="en-US" sz="2000">
                <a:ea typeface="メイリオ"/>
              </a:rPr>
              <a:t>分野の先生方へ、感謝を申し上げます。</a:t>
            </a:r>
            <a:endParaRPr lang="ja-JP" altLang="en-US" sz="2000"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3B5FE6-0BE8-495C-8721-610673FAAA81}"/>
              </a:ext>
            </a:extLst>
          </p:cNvPr>
          <p:cNvSpPr txBox="1"/>
          <p:nvPr/>
        </p:nvSpPr>
        <p:spPr>
          <a:xfrm>
            <a:off x="6096584" y="4955991"/>
            <a:ext cx="58466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+mn-ea"/>
              </a:rPr>
              <a:t>　今回の研究で利用した音源等の著作物は、非営利での上演等(著作権法第38条)</a:t>
            </a:r>
            <a:r>
              <a:rPr lang="ja-JP" altLang="en-US">
                <a:latin typeface="+mn-ea"/>
                <a:cs typeface="+mn-lt"/>
              </a:rPr>
              <a:t>および、</a:t>
            </a:r>
            <a:r>
              <a:rPr lang="ja-JP">
                <a:latin typeface="+mn-ea"/>
                <a:cs typeface="+mn-lt"/>
              </a:rPr>
              <a:t>学校その他の教育機関における複製等</a:t>
            </a:r>
            <a:r>
              <a:rPr lang="en-US" altLang="ja-JP">
                <a:latin typeface="+mn-ea"/>
                <a:cs typeface="+mn-lt"/>
              </a:rPr>
              <a:t>(</a:t>
            </a:r>
            <a:r>
              <a:rPr lang="ja-JP">
                <a:latin typeface="+mn-ea"/>
                <a:cs typeface="+mn-lt"/>
              </a:rPr>
              <a:t>作権法第35条</a:t>
            </a:r>
            <a:r>
              <a:rPr lang="en-US" altLang="ja-JP">
                <a:latin typeface="+mn-ea"/>
                <a:cs typeface="+mn-lt"/>
              </a:rPr>
              <a:t>)</a:t>
            </a:r>
            <a:r>
              <a:rPr lang="en-US" altLang="ja-JP" err="1">
                <a:latin typeface="+mn-ea"/>
                <a:cs typeface="+mn-lt"/>
              </a:rPr>
              <a:t>に則り、著作権法への侵害はないと判断しています</a:t>
            </a:r>
            <a:r>
              <a:rPr lang="en-US" altLang="ja-JP">
                <a:latin typeface="+mn-ea"/>
                <a:cs typeface="+mn-lt"/>
              </a:rPr>
              <a:t>。</a:t>
            </a:r>
            <a:endParaRPr lang="en-US" altLang="ja-JP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150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2DFB99C-282F-401A-A446-05D29531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438150"/>
            <a:ext cx="732472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>
                <a:ea typeface="メイリオ"/>
              </a:rPr>
              <a:t>今回の研究成果や発表原稿等</a:t>
            </a:r>
          </a:p>
        </p:txBody>
      </p:sp>
    </p:spTree>
    <p:extLst>
      <p:ext uri="{BB962C8B-B14F-4D97-AF65-F5344CB8AC3E}">
        <p14:creationId xmlns:p14="http://schemas.microsoft.com/office/powerpoint/2010/main" val="280191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E3BE8-C299-4D5C-8601-837A3E92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6305"/>
            <a:ext cx="9601200" cy="1485900"/>
          </a:xfrm>
        </p:spPr>
        <p:txBody>
          <a:bodyPr>
            <a:normAutofit/>
          </a:bodyPr>
          <a:lstStyle/>
          <a:p>
            <a:r>
              <a:rPr kumimoji="1" lang="ja-JP" altLang="en-US" sz="5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</a:t>
            </a:r>
          </a:p>
        </p:txBody>
      </p:sp>
      <p:graphicFrame>
        <p:nvGraphicFramePr>
          <p:cNvPr id="19" name="コンテンツ プレースホルダー 2">
            <a:extLst>
              <a:ext uri="{FF2B5EF4-FFF2-40B4-BE49-F238E27FC236}">
                <a16:creationId xmlns:a16="http://schemas.microsoft.com/office/drawing/2014/main" id="{D6824398-002C-4E81-AF89-C22D7ECAA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835429"/>
              </p:ext>
            </p:extLst>
          </p:nvPr>
        </p:nvGraphicFramePr>
        <p:xfrm>
          <a:off x="796636" y="1309255"/>
          <a:ext cx="11159836" cy="543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02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113B4-A5F2-4307-B973-5820BC8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>
            <a:normAutofit/>
          </a:bodyPr>
          <a:lstStyle/>
          <a:p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研究環境</a:t>
            </a:r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D9BBD-544F-4D00-9C60-94CC026C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4727"/>
            <a:ext cx="9601200" cy="44126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kumimoji="1" lang="ja-JP" altLang="en-US" sz="2800" b="1">
                <a:latin typeface="Consolas"/>
                <a:ea typeface="MS PMincho"/>
              </a:rPr>
              <a:t>使用機材</a:t>
            </a:r>
            <a:endParaRPr lang="en-US" altLang="ja-JP" sz="2800" b="1">
              <a:latin typeface="Consolas"/>
              <a:ea typeface="MS PMincho"/>
            </a:endParaRPr>
          </a:p>
          <a:p>
            <a:pPr lvl="1" indent="-383540"/>
            <a:r>
              <a:rPr lang="en-US" altLang="ja-JP" sz="2800" i="0">
                <a:latin typeface="Consolas"/>
                <a:ea typeface="ＭＳ Ｐゴシック"/>
              </a:rPr>
              <a:t>Raspberry</a:t>
            </a:r>
            <a:r>
              <a:rPr lang="ja-JP" altLang="en-US" sz="2800" i="0">
                <a:latin typeface="Consolas"/>
                <a:ea typeface="MS PMincho"/>
              </a:rPr>
              <a:t> </a:t>
            </a:r>
            <a:r>
              <a:rPr lang="en-US" altLang="ja-JP" sz="2800" i="0">
                <a:latin typeface="Consolas"/>
                <a:ea typeface="ＭＳ Ｐゴシック"/>
              </a:rPr>
              <a:t>Pi</a:t>
            </a:r>
            <a:r>
              <a:rPr lang="ja-JP" altLang="en-US" sz="2800" i="0">
                <a:latin typeface="Consolas"/>
                <a:ea typeface="MS PMincho"/>
              </a:rPr>
              <a:t> </a:t>
            </a:r>
            <a:r>
              <a:rPr lang="en-US" altLang="ja-JP" sz="2800" i="0">
                <a:latin typeface="Consolas"/>
                <a:ea typeface="ＭＳ Ｐゴシック"/>
              </a:rPr>
              <a:t>3</a:t>
            </a:r>
            <a:r>
              <a:rPr lang="ja-JP" altLang="en-US" sz="2800" i="0">
                <a:latin typeface="Consolas"/>
                <a:ea typeface="MS PMincho"/>
              </a:rPr>
              <a:t> </a:t>
            </a:r>
            <a:r>
              <a:rPr lang="en-US" altLang="ja-JP" sz="2800" i="0">
                <a:latin typeface="Consolas"/>
                <a:ea typeface="ＭＳ Ｐゴシック"/>
              </a:rPr>
              <a:t>Model</a:t>
            </a:r>
            <a:r>
              <a:rPr lang="ja-JP" altLang="en-US" sz="2800" i="0">
                <a:latin typeface="Consolas"/>
                <a:ea typeface="MS PMincho"/>
              </a:rPr>
              <a:t> </a:t>
            </a:r>
            <a:r>
              <a:rPr lang="en-US" altLang="ja-JP" sz="2800" i="0">
                <a:latin typeface="Consolas"/>
                <a:ea typeface="ＭＳ Ｐゴシック"/>
              </a:rPr>
              <a:t>B+</a:t>
            </a:r>
          </a:p>
          <a:p>
            <a:pPr marL="383540" indent="-383540"/>
            <a:r>
              <a:rPr lang="ja-JP" altLang="en-US" sz="2800" b="1">
                <a:latin typeface="Consolas"/>
                <a:ea typeface="MS PMincho"/>
              </a:rPr>
              <a:t>使用ソフトウェア</a:t>
            </a:r>
            <a:endParaRPr lang="en-US" altLang="ja-JP" sz="2800" b="1">
              <a:latin typeface="Consolas"/>
              <a:ea typeface="MS PMincho"/>
            </a:endParaRPr>
          </a:p>
          <a:p>
            <a:pPr lvl="1" indent="-383540"/>
            <a:r>
              <a:rPr lang="en-US" altLang="ja-JP" sz="2800" i="0">
                <a:latin typeface="Consolas"/>
                <a:ea typeface="ＭＳ Ｐゴシック"/>
              </a:rPr>
              <a:t>TensorFlow 2/TensorFlow 1.15</a:t>
            </a:r>
          </a:p>
          <a:p>
            <a:pPr lvl="1" indent="-383540"/>
            <a:r>
              <a:rPr lang="en-US" altLang="ja-JP" sz="2800" i="0">
                <a:latin typeface="Consolas"/>
                <a:ea typeface="ＭＳ Ｐゴシック"/>
              </a:rPr>
              <a:t>Magenta 1.2.2</a:t>
            </a:r>
          </a:p>
          <a:p>
            <a:pPr lvl="1" indent="-383540"/>
            <a:r>
              <a:rPr lang="en-US" altLang="ja-JP" sz="2800" i="0">
                <a:latin typeface="Consolas"/>
                <a:ea typeface="ＭＳ Ｐゴシック"/>
              </a:rPr>
              <a:t>Python3.75</a:t>
            </a:r>
          </a:p>
        </p:txBody>
      </p:sp>
      <p:pic>
        <p:nvPicPr>
          <p:cNvPr id="7" name="図 6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B18A0E1B-702B-4D1C-A11B-2578AD9F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330" y="750065"/>
            <a:ext cx="4527414" cy="291263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p:spPr>
      </p:pic>
      <p:pic>
        <p:nvPicPr>
          <p:cNvPr id="9" name="図 8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81303835-4AA3-4D7E-B645-48C18B0D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65" y="4135525"/>
            <a:ext cx="3137536" cy="20251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26" name="Picture 2" descr="「magenta ai」の画像検索結果">
            <a:extLst>
              <a:ext uri="{FF2B5EF4-FFF2-40B4-BE49-F238E27FC236}">
                <a16:creationId xmlns:a16="http://schemas.microsoft.com/office/drawing/2014/main" id="{C82BFFA7-AC24-485E-9E04-21790F77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6" y="3729137"/>
            <a:ext cx="2245649" cy="249828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113B4-A5F2-4307-B973-5820BC8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201" y="434195"/>
            <a:ext cx="5368887" cy="768927"/>
          </a:xfrm>
        </p:spPr>
        <p:txBody>
          <a:bodyPr>
            <a:normAutofit/>
          </a:bodyPr>
          <a:lstStyle/>
          <a:p>
            <a:r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Raspberry</a:t>
            </a:r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Pi</a:t>
            </a:r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</a:t>
            </a:r>
            <a:endParaRPr lang="en-US" altLang="ja-JP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F107705E-7541-4AC4-9ABF-CC4587585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465223"/>
              </p:ext>
            </p:extLst>
          </p:nvPr>
        </p:nvGraphicFramePr>
        <p:xfrm>
          <a:off x="784036" y="72279"/>
          <a:ext cx="5771000" cy="639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図 6" descr="電子機器, 回路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18A0E1B-702B-4D1C-A11B-2578AD9F5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629" y="2267639"/>
            <a:ext cx="5375459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852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113B4-A5F2-4307-B973-5820BC8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68" y="1337632"/>
            <a:ext cx="5378068" cy="768927"/>
          </a:xfrm>
        </p:spPr>
        <p:txBody>
          <a:bodyPr>
            <a:normAutofit/>
          </a:bodyPr>
          <a:lstStyle/>
          <a:p>
            <a:r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TensorFlow</a:t>
            </a:r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</a:t>
            </a:r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D9BBD-544F-4D00-9C60-94CC026C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85" y="2462734"/>
            <a:ext cx="7661564" cy="37700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機械学習に用いるために必要なソフトウェア</a:t>
            </a:r>
            <a:endParaRPr lang="en-US" altLang="ja-JP" sz="2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383540" indent="-383540"/>
            <a:r>
              <a:rPr lang="ja-JP" altLang="en-US" sz="2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</a:t>
            </a:r>
            <a:endParaRPr lang="en-US" altLang="ja-JP" sz="2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indent="-383540"/>
            <a:r>
              <a:rPr lang="ja-JP" altLang="en-US" sz="2400" b="1" i="0">
                <a:latin typeface="MS PMincho"/>
                <a:ea typeface="MS PMincho"/>
              </a:rPr>
              <a:t>機械学習を開発するパッケージが揃っている</a:t>
            </a:r>
          </a:p>
          <a:p>
            <a:pPr lvl="1" indent="-383540"/>
            <a:r>
              <a:rPr lang="ja-JP" altLang="en-US" sz="2400" b="1" i="0">
                <a:latin typeface="MS PMincho"/>
                <a:ea typeface="MS PMincho"/>
              </a:rPr>
              <a:t>Google社製のため、一定水準以上の互換性がある</a:t>
            </a:r>
          </a:p>
          <a:p>
            <a:pPr lvl="1" indent="-383540"/>
            <a:r>
              <a:rPr lang="ja-JP" altLang="en-US" sz="2400" b="1" i="0">
                <a:latin typeface="MS PMincho"/>
                <a:ea typeface="MS PMincho"/>
              </a:rPr>
              <a:t>対応言語はC/C++/Python/Java/Go</a:t>
            </a:r>
          </a:p>
          <a:p>
            <a:pPr lvl="1" indent="-383540"/>
            <a:r>
              <a:rPr lang="ja-JP" altLang="en-US" sz="2400" b="1" i="0">
                <a:latin typeface="MS PMincho"/>
                <a:ea typeface="MS PMincho"/>
              </a:rPr>
              <a:t>ハードウェアはNvidia GPUから、</a:t>
            </a:r>
            <a:r>
              <a:rPr lang="ja-JP" sz="2400" b="1" i="0">
                <a:latin typeface="MS PMincho"/>
                <a:ea typeface="MS PMincho"/>
                <a:cs typeface="+mn-lt"/>
              </a:rPr>
              <a:t>Snapdragon Hexagon DSP</a:t>
            </a:r>
            <a:r>
              <a:rPr lang="ja-JP" altLang="en-US" sz="2400" b="1" i="0">
                <a:latin typeface="MS PMincho"/>
                <a:ea typeface="MS PMincho"/>
                <a:cs typeface="+mn-lt"/>
              </a:rPr>
              <a:t>まで</a:t>
            </a:r>
            <a:r>
              <a:rPr lang="ja-JP" sz="2400" b="1" i="0">
                <a:latin typeface="MS PMincho"/>
                <a:ea typeface="MS PMincho"/>
                <a:cs typeface="+mn-lt"/>
              </a:rPr>
              <a:t>と</a:t>
            </a:r>
            <a:r>
              <a:rPr lang="ja-JP" altLang="en-US" sz="2400" b="1" i="0">
                <a:latin typeface="MS PMincho"/>
                <a:ea typeface="MS PMincho"/>
                <a:cs typeface="+mn-lt"/>
              </a:rPr>
              <a:t>幅</a:t>
            </a:r>
            <a:r>
              <a:rPr lang="ja-JP" sz="2400" b="1" i="0">
                <a:latin typeface="MS PMincho"/>
                <a:ea typeface="MS PMincho"/>
                <a:cs typeface="+mn-lt"/>
              </a:rPr>
              <a:t>広</a:t>
            </a:r>
            <a:r>
              <a:rPr lang="ja-JP" altLang="en-US" sz="2400" b="1" i="0">
                <a:latin typeface="MS PMincho"/>
                <a:ea typeface="MS PMincho"/>
                <a:cs typeface="+mn-lt"/>
              </a:rPr>
              <a:t>く対応している</a:t>
            </a:r>
          </a:p>
        </p:txBody>
      </p:sp>
      <p:pic>
        <p:nvPicPr>
          <p:cNvPr id="9" name="図 8" descr="オレンジ, シャツ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1303835-4AA3-4D7E-B645-48C18B0D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375" y="320693"/>
            <a:ext cx="4959949" cy="280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55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113B4-A5F2-4307-B973-5820BC8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34667"/>
            <a:ext cx="4496719" cy="768927"/>
          </a:xfrm>
        </p:spPr>
        <p:txBody>
          <a:bodyPr>
            <a:normAutofit/>
          </a:bodyPr>
          <a:lstStyle/>
          <a:p>
            <a:r>
              <a:rPr kumimoji="1"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Magenta</a:t>
            </a:r>
            <a:r>
              <a: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D9BBD-544F-4D00-9C60-94CC026C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0" y="2143281"/>
            <a:ext cx="7024255" cy="44126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ja-JP" altLang="en-US" sz="2400">
                <a:latin typeface="ＭＳ Ｐゴシック"/>
                <a:ea typeface="ＭＳ Ｐゴシック"/>
              </a:rPr>
              <a:t>曲の学習、音源の生成を行うソフトウェア</a:t>
            </a:r>
            <a:endParaRPr lang="en-US" altLang="ja-JP" sz="2400">
              <a:latin typeface="ＭＳ Ｐゴシック"/>
              <a:ea typeface="ＭＳ Ｐゴシック"/>
            </a:endParaRPr>
          </a:p>
          <a:p>
            <a:pPr marL="383540" indent="-383540"/>
            <a:r>
              <a:rPr lang="ja-JP" altLang="en-US" sz="2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</a:t>
            </a:r>
            <a:endParaRPr lang="en-US" altLang="ja-JP" sz="2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913765" lvl="1" indent="-383540"/>
            <a:r>
              <a:rPr lang="ja-JP" altLang="en-US" sz="2400" b="1" i="0">
                <a:latin typeface="MS PMincho"/>
                <a:ea typeface="MS PMincho"/>
              </a:rPr>
              <a:t>好きな曲から学習させることができる</a:t>
            </a:r>
            <a:endParaRPr lang="en-US" altLang="ja-JP" sz="2400" b="1" i="0">
              <a:latin typeface="MS PMincho"/>
              <a:ea typeface="MS PMincho"/>
            </a:endParaRPr>
          </a:p>
          <a:p>
            <a:pPr marL="913765" lvl="1" indent="-383540"/>
            <a:r>
              <a:rPr lang="ja-JP" altLang="en-US" sz="2400" b="1" i="0">
                <a:latin typeface="MS PMincho"/>
                <a:ea typeface="MS PMincho"/>
              </a:rPr>
              <a:t>オープンソースソフトウェア</a:t>
            </a:r>
            <a:endParaRPr lang="en-US" altLang="ja-JP" sz="2400" b="1" i="0">
              <a:latin typeface="MS PMincho"/>
              <a:ea typeface="MS PMincho"/>
            </a:endParaRPr>
          </a:p>
          <a:p>
            <a:pPr marL="913765" lvl="1" indent="-383540"/>
            <a:r>
              <a:rPr lang="en-US" altLang="ja-JP" sz="2400" b="1" i="0">
                <a:latin typeface="MS PMincho"/>
                <a:ea typeface="ＭＳ Ｐゴシック"/>
              </a:rPr>
              <a:t>Google</a:t>
            </a:r>
            <a:r>
              <a:rPr lang="ja-JP" altLang="en-US" sz="2400" b="1" i="0">
                <a:latin typeface="MS PMincho"/>
                <a:ea typeface="MS PMincho"/>
              </a:rPr>
              <a:t>社製のため、他ソフトウェアとの互換性が高い</a:t>
            </a:r>
          </a:p>
          <a:p>
            <a:pPr marL="913765" lvl="1" indent="-383540"/>
            <a:r>
              <a:rPr lang="en-US" altLang="ja-JP" sz="2400" b="1" i="0">
                <a:latin typeface="MS PMincho"/>
                <a:ea typeface="ＭＳ Ｐゴシック"/>
              </a:rPr>
              <a:t>TensorFlow</a:t>
            </a:r>
            <a:r>
              <a:rPr lang="ja-JP" altLang="en-US" sz="2400" b="1" i="0">
                <a:latin typeface="MS PMincho"/>
                <a:ea typeface="MS PMincho"/>
              </a:rPr>
              <a:t>を利用して動作する</a:t>
            </a:r>
          </a:p>
          <a:p>
            <a:pPr marL="913765" lvl="1" indent="-383540"/>
            <a:r>
              <a:rPr lang="en-US" altLang="ja-JP" sz="2400" b="1" i="0" err="1">
                <a:latin typeface="MS PMincho"/>
                <a:ea typeface="ＭＳ Ｐゴシック"/>
              </a:rPr>
              <a:t>作曲に向いているためプラグインも豊富である</a:t>
            </a:r>
            <a:endParaRPr lang="en-US" altLang="ja-JP" sz="2400" b="1" i="0">
              <a:latin typeface="MS PMincho"/>
              <a:ea typeface="ＭＳ Ｐゴシック"/>
            </a:endParaRPr>
          </a:p>
        </p:txBody>
      </p:sp>
      <p:pic>
        <p:nvPicPr>
          <p:cNvPr id="1026" name="Picture 2" descr="黒い背景と白い文字のロゴ&#10;&#10;高い精度で生成された説明">
            <a:extLst>
              <a:ext uri="{FF2B5EF4-FFF2-40B4-BE49-F238E27FC236}">
                <a16:creationId xmlns:a16="http://schemas.microsoft.com/office/drawing/2014/main" id="{C82BFFA7-AC24-485E-9E04-21790F77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2668" y="1888325"/>
            <a:ext cx="3479897" cy="347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02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2">
            <a:extLst>
              <a:ext uri="{FF2B5EF4-FFF2-40B4-BE49-F238E27FC236}">
                <a16:creationId xmlns:a16="http://schemas.microsoft.com/office/drawing/2014/main" id="{1443C76E-E2AA-44AC-B4E2-637589E12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5203"/>
              </p:ext>
            </p:extLst>
          </p:nvPr>
        </p:nvGraphicFramePr>
        <p:xfrm>
          <a:off x="1058778" y="594799"/>
          <a:ext cx="10912899" cy="566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38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2">
            <a:extLst>
              <a:ext uri="{FF2B5EF4-FFF2-40B4-BE49-F238E27FC236}">
                <a16:creationId xmlns:a16="http://schemas.microsoft.com/office/drawing/2014/main" id="{1443C76E-E2AA-44AC-B4E2-637589E12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796106"/>
              </p:ext>
            </p:extLst>
          </p:nvPr>
        </p:nvGraphicFramePr>
        <p:xfrm>
          <a:off x="1073727" y="-1088395"/>
          <a:ext cx="10418619" cy="511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ー 2">
            <a:extLst>
              <a:ext uri="{FF2B5EF4-FFF2-40B4-BE49-F238E27FC236}">
                <a16:creationId xmlns:a16="http://schemas.microsoft.com/office/drawing/2014/main" id="{82BBEFB3-E7C9-4AC6-937F-A33410B85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875865"/>
              </p:ext>
            </p:extLst>
          </p:nvPr>
        </p:nvGraphicFramePr>
        <p:xfrm>
          <a:off x="1073726" y="1715648"/>
          <a:ext cx="10418619" cy="469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485E506-284E-4BA4-8422-2D158A5FA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03057" y="936101"/>
            <a:ext cx="1063336" cy="1063336"/>
          </a:xfrm>
          <a:prstGeom prst="rect">
            <a:avLst/>
          </a:prstGeom>
        </p:spPr>
      </p:pic>
      <p:pic>
        <p:nvPicPr>
          <p:cNvPr id="6" name="グラフィックス 5" descr="ピアノの鍵盤">
            <a:extLst>
              <a:ext uri="{FF2B5EF4-FFF2-40B4-BE49-F238E27FC236}">
                <a16:creationId xmlns:a16="http://schemas.microsoft.com/office/drawing/2014/main" id="{2D4C9BDF-7647-4A71-A395-EB2217B8D4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8993" y="1263579"/>
            <a:ext cx="571463" cy="571463"/>
          </a:xfrm>
          <a:prstGeom prst="rect">
            <a:avLst/>
          </a:prstGeom>
        </p:spPr>
      </p:pic>
      <p:pic>
        <p:nvPicPr>
          <p:cNvPr id="7" name="図 6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5E94390E-DAAA-4320-A1BB-A33EB1254E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06405" y="3851609"/>
            <a:ext cx="2196309" cy="14038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2" descr="「magenta ai」の画像検索結果">
            <a:extLst>
              <a:ext uri="{FF2B5EF4-FFF2-40B4-BE49-F238E27FC236}">
                <a16:creationId xmlns:a16="http://schemas.microsoft.com/office/drawing/2014/main" id="{CFA8C083-735D-4EF7-8319-FF565185C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41" y="4021718"/>
            <a:ext cx="1447287" cy="1610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80000"/>
              </a:prst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2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2">
            <a:extLst>
              <a:ext uri="{FF2B5EF4-FFF2-40B4-BE49-F238E27FC236}">
                <a16:creationId xmlns:a16="http://schemas.microsoft.com/office/drawing/2014/main" id="{1443C76E-E2AA-44AC-B4E2-637589E12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96662"/>
              </p:ext>
            </p:extLst>
          </p:nvPr>
        </p:nvGraphicFramePr>
        <p:xfrm>
          <a:off x="1248161" y="-193848"/>
          <a:ext cx="10418619" cy="511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3DA1BD2-FA7F-47C4-B3B9-54306D6DE2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2304" y="4831144"/>
            <a:ext cx="1525293" cy="1525293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F2C5D01-5262-42C7-A0B7-2504F08DE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2694" y="4835237"/>
            <a:ext cx="1525294" cy="1525294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3C02A3C7-432D-4168-B70A-B3F2CEBE61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1192" y="4831144"/>
            <a:ext cx="1525293" cy="1525293"/>
          </a:xfrm>
          <a:prstGeom prst="rect">
            <a:avLst/>
          </a:prstGeom>
        </p:spPr>
      </p:pic>
      <p:pic>
        <p:nvPicPr>
          <p:cNvPr id="17" name="グラフィックス 16" descr="音符">
            <a:extLst>
              <a:ext uri="{FF2B5EF4-FFF2-40B4-BE49-F238E27FC236}">
                <a16:creationId xmlns:a16="http://schemas.microsoft.com/office/drawing/2014/main" id="{89828368-D6A1-4EAF-ADDB-1EF720EF9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1258" y="5382897"/>
            <a:ext cx="825159" cy="825159"/>
          </a:xfrm>
          <a:prstGeom prst="rect">
            <a:avLst/>
          </a:prstGeom>
        </p:spPr>
      </p:pic>
      <p:pic>
        <p:nvPicPr>
          <p:cNvPr id="19" name="グラフィックス 18" descr="ピアノの鍵盤">
            <a:extLst>
              <a:ext uri="{FF2B5EF4-FFF2-40B4-BE49-F238E27FC236}">
                <a16:creationId xmlns:a16="http://schemas.microsoft.com/office/drawing/2014/main" id="{6A5BB02C-4464-40A3-8534-E0C8D58BC0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9150" y="5383505"/>
            <a:ext cx="841884" cy="841884"/>
          </a:xfrm>
          <a:prstGeom prst="rect">
            <a:avLst/>
          </a:prstGeom>
        </p:spPr>
      </p:pic>
      <p:pic>
        <p:nvPicPr>
          <p:cNvPr id="22" name="グラフィックス 21" descr="プロセッサ">
            <a:extLst>
              <a:ext uri="{FF2B5EF4-FFF2-40B4-BE49-F238E27FC236}">
                <a16:creationId xmlns:a16="http://schemas.microsoft.com/office/drawing/2014/main" id="{25C01D4D-54FB-4633-AE65-4150D88296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47037" y="5392684"/>
            <a:ext cx="825159" cy="825159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803B8D38-CECB-42A0-94D9-7E63CC4AF3A7}"/>
              </a:ext>
            </a:extLst>
          </p:cNvPr>
          <p:cNvSpPr/>
          <p:nvPr/>
        </p:nvSpPr>
        <p:spPr>
          <a:xfrm>
            <a:off x="7340992" y="5392077"/>
            <a:ext cx="2741725" cy="670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FFA8604-0B19-4A24-B3E9-CE8BF06063CE}"/>
              </a:ext>
            </a:extLst>
          </p:cNvPr>
          <p:cNvSpPr/>
          <p:nvPr/>
        </p:nvSpPr>
        <p:spPr>
          <a:xfrm>
            <a:off x="2879575" y="5382897"/>
            <a:ext cx="2691379" cy="679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メーター, 時計 が含まれている画像&#10;&#10;自動的に生成された説明">
            <a:extLst>
              <a:ext uri="{FF2B5EF4-FFF2-40B4-BE49-F238E27FC236}">
                <a16:creationId xmlns:a16="http://schemas.microsoft.com/office/drawing/2014/main" id="{41DC1C56-D8FD-432B-8E00-54792D2D8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9979" y="4831144"/>
            <a:ext cx="1525293" cy="1525293"/>
          </a:xfrm>
          <a:prstGeom prst="rect">
            <a:avLst/>
          </a:prstGeom>
        </p:spPr>
      </p:pic>
      <p:pic>
        <p:nvPicPr>
          <p:cNvPr id="8" name="Picture 2" descr="「magenta ai」の画像検索結果">
            <a:extLst>
              <a:ext uri="{FF2B5EF4-FFF2-40B4-BE49-F238E27FC236}">
                <a16:creationId xmlns:a16="http://schemas.microsoft.com/office/drawing/2014/main" id="{09EF0F91-E7D6-4C31-92BE-A4B6E8B53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9"/>
          <a:stretch/>
        </p:blipFill>
        <p:spPr bwMode="auto">
          <a:xfrm>
            <a:off x="3274811" y="4831144"/>
            <a:ext cx="1679973" cy="152529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4553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ワイド画面</PresentationFormat>
  <Slides>15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トリミング</vt:lpstr>
      <vt:lpstr>Magentaでリミックス</vt:lpstr>
      <vt:lpstr>目的</vt:lpstr>
      <vt:lpstr>研究環境</vt:lpstr>
      <vt:lpstr>Raspberry Piについて</vt:lpstr>
      <vt:lpstr>TensorFlowについて</vt:lpstr>
      <vt:lpstr>Magentaについて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結果</vt:lpstr>
      <vt:lpstr>考察</vt:lpstr>
      <vt:lpstr>展望</vt:lpstr>
      <vt:lpstr>参考文献</vt:lpstr>
      <vt:lpstr>今回の研究成果や発表原稿等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Magenta    on Google 　でリミックス</dc:title>
  <dc:creator>1</dc:creator>
  <cp:revision>16</cp:revision>
  <dcterms:created xsi:type="dcterms:W3CDTF">2020-02-10T01:13:10Z</dcterms:created>
  <dcterms:modified xsi:type="dcterms:W3CDTF">2020-02-15T07:30:49Z</dcterms:modified>
</cp:coreProperties>
</file>