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8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9E48-4592-4D37-A913-FEC9D7867C8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4F64-D0B1-4505-AE0E-81650C10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벡터의 뺄셈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Instantiate,Quaternion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뺄셈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A(x1, y1, z1) –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B(x2, y2, z2) </a:t>
            </a:r>
          </a:p>
          <a:p>
            <a:r>
              <a:rPr lang="ko-KR" altLang="en-US" dirty="0" smtClean="0"/>
              <a:t>벡터</a:t>
            </a:r>
            <a:r>
              <a:rPr lang="en-US" altLang="ko-KR" dirty="0" smtClean="0"/>
              <a:t>A +(-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B) =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A –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62775" y="280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57588" y="53149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62775" y="53149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06244" y="5244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기준점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786188" y="3038475"/>
            <a:ext cx="3176587" cy="227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786188" y="5613916"/>
            <a:ext cx="317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077075" y="3171825"/>
            <a:ext cx="0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4608194" y="3896797"/>
            <a:ext cx="9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A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158775" y="5250418"/>
            <a:ext cx="9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B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7174705" y="3973235"/>
            <a:ext cx="17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벡터</a:t>
            </a:r>
            <a:r>
              <a:rPr lang="en-US" altLang="ko-KR" b="1" dirty="0" smtClean="0"/>
              <a:t>A – </a:t>
            </a:r>
            <a:r>
              <a:rPr lang="ko-KR" altLang="en-US" b="1" dirty="0" smtClean="0"/>
              <a:t>벡터</a:t>
            </a:r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557588" y="2895600"/>
            <a:ext cx="329088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4582000" y="2939535"/>
            <a:ext cx="9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4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Instantiate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780"/>
            <a:ext cx="5772956" cy="2705478"/>
          </a:xfrm>
        </p:spPr>
      </p:pic>
    </p:spTree>
    <p:extLst>
      <p:ext uri="{BB962C8B-B14F-4D97-AF65-F5344CB8AC3E}">
        <p14:creationId xmlns:p14="http://schemas.microsoft.com/office/powerpoint/2010/main" val="308580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오브젝트의 회전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Quaternion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Euler angle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Euler angle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x, y, z 3</a:t>
            </a:r>
            <a:r>
              <a:rPr lang="ko-KR" altLang="en-US" sz="2000" dirty="0" smtClean="0"/>
              <a:t>개의 축을 기준으로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0~360</a:t>
            </a:r>
            <a:r>
              <a:rPr lang="ko-KR" altLang="en-US" sz="2000" dirty="0" smtClean="0"/>
              <a:t>도 만큼 회전을 시키는 </a:t>
            </a:r>
            <a:r>
              <a:rPr lang="ko-KR" altLang="en-US" sz="2000" dirty="0" err="1" smtClean="0"/>
              <a:t>좌표계</a:t>
            </a:r>
            <a:r>
              <a:rPr lang="ko-KR" altLang="en-US" sz="2000" dirty="0" smtClean="0"/>
              <a:t> 이다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우리가 알고 있는 일반 </a:t>
            </a:r>
            <a:r>
              <a:rPr lang="ko-KR" altLang="en-US" sz="2000" dirty="0" err="1" smtClean="0"/>
              <a:t>좌표계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Gimbal Lock </a:t>
            </a:r>
            <a:r>
              <a:rPr lang="ko-KR" altLang="en-US" sz="2000" dirty="0" smtClean="0"/>
              <a:t>이 생기는 단점이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Gimbal Lock</a:t>
            </a:r>
            <a:r>
              <a:rPr lang="ko-KR" altLang="en-US" sz="2000" dirty="0" smtClean="0"/>
              <a:t>이란 두개의 회전축이 겹쳐 특정 방향으로 회전이 불가능해지는 것을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유니티는</a:t>
            </a:r>
            <a:r>
              <a:rPr lang="ko-KR" altLang="en-US" sz="2000" dirty="0" smtClean="0"/>
              <a:t> 객체의 </a:t>
            </a:r>
            <a:r>
              <a:rPr lang="en-US" altLang="ko-KR" sz="2000" dirty="0" smtClean="0"/>
              <a:t>rotation</a:t>
            </a:r>
            <a:r>
              <a:rPr lang="ko-KR" altLang="en-US" sz="2000" dirty="0" smtClean="0"/>
              <a:t>값을 지정할 때 </a:t>
            </a:r>
            <a:r>
              <a:rPr lang="en-US" altLang="ko-KR" sz="2000" dirty="0" smtClean="0"/>
              <a:t>Quaternion</a:t>
            </a:r>
            <a:r>
              <a:rPr lang="ko-KR" altLang="en-US" sz="2000" dirty="0" smtClean="0"/>
              <a:t>을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Quaternion</a:t>
            </a:r>
            <a:r>
              <a:rPr lang="ko-KR" altLang="en-US" sz="2000" dirty="0" smtClean="0"/>
              <a:t>이란 </a:t>
            </a:r>
            <a:r>
              <a:rPr lang="en-US" altLang="ko-KR" sz="2000" dirty="0" smtClean="0"/>
              <a:t>Euler angle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Gimbal Lock </a:t>
            </a:r>
            <a:r>
              <a:rPr lang="ko-KR" altLang="en-US" sz="2000" dirty="0" smtClean="0"/>
              <a:t>현상을 해결하기위해 고안된 </a:t>
            </a:r>
            <a:r>
              <a:rPr lang="ko-KR" altLang="en-US" sz="2000" dirty="0" err="1" smtClean="0"/>
              <a:t>좌표계</a:t>
            </a:r>
            <a:r>
              <a:rPr lang="ko-KR" altLang="en-US" sz="2000" dirty="0" smtClean="0"/>
              <a:t> 이다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8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Quaternion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862885"/>
          </a:xfrm>
        </p:spPr>
      </p:pic>
    </p:spTree>
    <p:extLst>
      <p:ext uri="{BB962C8B-B14F-4D97-AF65-F5344CB8AC3E}">
        <p14:creationId xmlns:p14="http://schemas.microsoft.com/office/powerpoint/2010/main" val="37328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LookRotation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9" y="1690688"/>
            <a:ext cx="10515600" cy="3927969"/>
          </a:xfrm>
        </p:spPr>
      </p:pic>
    </p:spTree>
    <p:extLst>
      <p:ext uri="{BB962C8B-B14F-4D97-AF65-F5344CB8AC3E}">
        <p14:creationId xmlns:p14="http://schemas.microsoft.com/office/powerpoint/2010/main" val="26088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벡터의 뺄셈, Instantiate,Quaternion클래스 </vt:lpstr>
      <vt:lpstr>벡터의 뺄셈</vt:lpstr>
      <vt:lpstr>Instantiate</vt:lpstr>
      <vt:lpstr> 오브젝트의 회전</vt:lpstr>
      <vt:lpstr>Quaternion 과 Euler angle</vt:lpstr>
      <vt:lpstr>Quaternion 클래스</vt:lpstr>
      <vt:lpstr>LookRotation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벡터의 뺄셈, Instantiate,Quaternion클래스 </dc:title>
  <dc:creator>user</dc:creator>
  <cp:lastModifiedBy>user</cp:lastModifiedBy>
  <cp:revision>3</cp:revision>
  <dcterms:created xsi:type="dcterms:W3CDTF">2021-06-15T06:13:06Z</dcterms:created>
  <dcterms:modified xsi:type="dcterms:W3CDTF">2021-06-15T06:24:57Z</dcterms:modified>
</cp:coreProperties>
</file>