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323" r:id="rId6"/>
    <p:sldId id="324" r:id="rId7"/>
    <p:sldId id="325" r:id="rId8"/>
    <p:sldId id="326" r:id="rId9"/>
    <p:sldId id="327" r:id="rId10"/>
    <p:sldId id="32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75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10/19/2020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10/19/2020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10/19/2020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10/19/2020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10/19/2020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10/19/2020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10/19/2020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10/19/2020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10/19/2020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CSC-370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- Commerce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3 – Electronic Payment Systems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to make payments online in e-commerce systems.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 cashless payment system in online business process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payment systems and e-commerce are linked as online consumers must pay for products and services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payment systems must be secure, have a low processing cost, and be accepted widely as global currency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 are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form and characteristics of payment systems - for example, electronic cash, electronic checks, credit/debit cards will consumers use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online markets, how can we manage the financial risk associated with various payment systems- privacy, fraud, mistakes, as well as other risks like bank failures? What security features (authentication, privacy, anonymity) need to be designed to reduce these risks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Electronic Payment Systems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payment systems are growing rapidly in banking, retail, health care, online markets, and even government - in fact, anywhere money needs to change hands.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on EFT(Electronic Fund Transfer) can be segmented into three broad categories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Banking and financial payments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Large-scale or wholesale payments (e.g. bank-to-bank transfer)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Small-scale or retail payments (e.g. automated teller machines and cash dispensers)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banking (e.g. bill payments)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Retailing Payments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cards (e.g. VISA or MasterCard)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 cards (e.g. American Express)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Electronic Payment Systems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on EFT(Electronic Fund Transfer) can be segmented into three broad categories</a:t>
            </a:r>
          </a:p>
          <a:p>
            <a:pPr marL="883845" lvl="1" indent="-457200">
              <a:buFont typeface="+mj-lt"/>
              <a:buAutoNum type="arabicPeriod" startAt="3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electronic commerce payments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Token-based payment systems </a:t>
            </a:r>
          </a:p>
          <a:p>
            <a:pPr marL="853290" lvl="2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(Electronic cash, Electronic checks, Smart cards or debit cards)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card-based payment systems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Retail payments and large-scale payments between banks and business are widely recognized as the pioneering efforts in electronic commerce that involve the extensive use of EDI for transferring payment information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Risks Associated with Electronic Payment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payment is a popular method of making payments globally.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involves sending money from bank to bank instantly, regardless of the distance involved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payment systems use Internet. Electronic payment systems are popular because of their convenience, however, they also may pose serious risks to consumers and financial institutions as : </a:t>
            </a: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 Evasion</a:t>
            </a: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</a:t>
            </a: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Impulse Buying</a:t>
            </a: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Conflict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Risks Associated with Electronic Payment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 Evasion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 evasion is an illegal activity in which a person or organization deliberately avoids paying a true tax liability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Businesses are required by law to provide records of their financial transactions to the government so that their tax compliance can be verified but e-payment however can frustrate the efforts of tax collection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government may not know the truth, which could cause tax evasion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payment systems are prone to fraud.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payment is done usually after keying in a password and sometimes answering security questions.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no way of verifying the true identity of the maker of the transaction.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long as the password and security questions are correct, the system assumes you are the right person.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this information falls into the possession of fraudsters, then they can defraud you of your money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9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Risks Associated with Electronic Payment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Impulse Buying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payment systems encourage impulse buying, especially online.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likely to make a decision to purchase an item you find on sale online, even though you had not planned to buy it, just because it will cost you just a click to buy it through your credit card.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Impulse buying leads to disorganized budgets and is one of the disadvantages of electronic payment systems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Conflicts :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conflicts often arise because the payments are not done manually but by an automated system that can cause errors.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especially common when payment is done on a regular basis to many recipients.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do not check your pay slip at the end of every pay period, then you might end up with a conflict due to these technical glitches, or anomalies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1987</TotalTime>
  <Words>726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Tahoma</vt:lpstr>
      <vt:lpstr>Books 16x9</vt:lpstr>
      <vt:lpstr>CSC-370 E - Commerce (BSc CSIT, TU)</vt:lpstr>
      <vt:lpstr>Chapter 3 – Electronic Payment Systems</vt:lpstr>
      <vt:lpstr>Types of Electronic Payment Systems</vt:lpstr>
      <vt:lpstr>Types of Electronic Payment Systems</vt:lpstr>
      <vt:lpstr>Risks Associated with Electronic Payment System</vt:lpstr>
      <vt:lpstr>Risks Associated with Electronic Payment System</vt:lpstr>
      <vt:lpstr>Risks Associated with Electronic Payment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1003</cp:revision>
  <dcterms:created xsi:type="dcterms:W3CDTF">2018-01-11T05:06:38Z</dcterms:created>
  <dcterms:modified xsi:type="dcterms:W3CDTF">2020-10-19T12:09:06Z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