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4" r:id="rId5"/>
    <p:sldId id="324" r:id="rId6"/>
    <p:sldId id="325" r:id="rId7"/>
    <p:sldId id="328" r:id="rId8"/>
    <p:sldId id="327" r:id="rId9"/>
    <p:sldId id="329" r:id="rId10"/>
    <p:sldId id="330" r:id="rId11"/>
    <p:sldId id="331" r:id="rId12"/>
    <p:sldId id="332" r:id="rId13"/>
    <p:sldId id="336" r:id="rId14"/>
    <p:sldId id="333" r:id="rId15"/>
    <p:sldId id="33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11/2/2020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CSC-370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- Commerce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6781800" cy="5791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Contactless Smart Card : 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cards do not require a reader.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works using Near Field Communication technology or using radio frequencies which establishes wireless communication between the smart card and card reader.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E9DA1-12E2-4E06-BC7D-68203825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000125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6781800" cy="5791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Smart Card : 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cards are cards with dual capacity.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cards can work both on contact and contactless card readers.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cards are quite rare in use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type of smart card can has two chips, one with a contact interface and one with a contactless interface</a:t>
            </a: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dual-interface card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a single chip with both contact and contactless interfaces and it is possible to access the same chip using either a contact or contactless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E9DA1-12E2-4E06-BC7D-68203825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000125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of Smart Cards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6781800" cy="5791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identity applications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ID badges, citizen ID documents, electronic passports, driver’s licenses, online authentication devices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Healthcare applications :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citizen health ID cards, physician ID cards, portable medical records cards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applications :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and contactless credit/debit cards, transit payment cards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Telecommunications application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GSM Subscriber Identity Modules, pay telephone payment cards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E9DA1-12E2-4E06-BC7D-68203825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000125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Checks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277600" cy="5791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electronic check, or e-check, is a form of payment made via the Internet, or another data network, designed to perform the same function as a conventional paper check.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Additionally, it has more                                                                                  security features than                                                                                             conventional paper check                                                                                                                  including authentication,                                                                                                                               public key cryptography,                                                                                                                  digital signatures, and                                                                                                            encryption,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DCF34-6375-4532-B62A-BADEEA01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53" y="2019301"/>
            <a:ext cx="7305259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Checks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Generally, the costs associated with issuing an electronic check are notably lower than those associated with paper checks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checks can be used to make a payment for any transaction that a paper check can cover, and are governed by the same laws that apply to paper checks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Generally, the costs associated with issuing an electronic check are notably lower than those associated with paper checks.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checks also come with a lower risk of the associated funds being stolen, as there is no tangible item to intercept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eChecks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the Automated Clearing House (ACH) to direct debit from a customer’s checking account into a merchant’s business bank account, with the help of a payments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Electronic Checks work?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accept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eCheck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payments, a business must first obtain the customer’s information including their bank routing and checking account numbers.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information can be obtained online, by phone, or in person via a paper form.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businesses today have websites and can provide a secure form page for this customer information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this information, the merchant’s bank can communicate directly with a customer’s bank.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the funds are verified, the direct debit happens via ACH(Automated Clearing House)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Electronic Checks work?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are the parties involved in ACH electronic check payment processing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originator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merchant cashing the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eCheck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originator initiates the direct deposit process by obtaining the necessary information from the customer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business bank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originator’s bank, also called the Originating Depository Financial institution (ODFI). The business bank places the ACH entry at the originator’s order, aggregates payments from a variety of customers, and sends the payments in batches to an ACH operator.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ACH operator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ACH operator sorts the fund request and settles the funds into the business bank.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customer’s bank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Receiving Depository Financial Institution (RDFI) receives the request, verifies that the funds are available, debits the customer’s account and credits the business account.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Electronic Checks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11125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Saves you time with your deposits - no more bank runs or long teller lines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Lowers traditional bank fees, like per item deposit and returned item fees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Funds you quickly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Secures your customer’s personal and bank account information by returning the original item to the check writer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Expandable equipment is simple and user friendly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67818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smart card is a device that includes an embedded integrated circuit chip (ICC) that can be either a secure microcontroller or equivalent intelligence with internal memory or a memory chip alone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card connects to a reader with direct physical contact or with a remote contactless radio frequency interface.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an embedded microcontroller, smart cards have the unique ability to store large amounts of data, carry out their own on-card functions (e.g., encryption and mutual authentication) and interact intelligently with a smart card reader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E9DA1-12E2-4E06-BC7D-68203825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000125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67818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card technology is available in a variety of form factors, including plastic cards, fobs, subscriber identity modules (SIMs) used in GSM mobile phones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the working mechanism, there are three types of smart cards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Smart Card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Contactless Smart Card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Smart Card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E9DA1-12E2-4E06-BC7D-68203825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000125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3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270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14400"/>
            <a:ext cx="6781800" cy="5791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Smart Card : 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common smart cards in use.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ATM cards, most credit cards, SIM cards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fall into this category.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cards should be inserted into card readers, it reads the information stored on the contact pad and carry out transactions as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E9DA1-12E2-4E06-BC7D-68203825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000125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7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2218</TotalTime>
  <Words>906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Tahoma</vt:lpstr>
      <vt:lpstr>Books 16x9</vt:lpstr>
      <vt:lpstr>CSC-370 E - Commerce (BSc CSIT, TU)</vt:lpstr>
      <vt:lpstr>Electronic Checks</vt:lpstr>
      <vt:lpstr>Electronic Checks</vt:lpstr>
      <vt:lpstr>How Electronic Checks work?</vt:lpstr>
      <vt:lpstr>How Electronic Checks work?</vt:lpstr>
      <vt:lpstr>Benefits of Electronic Checks</vt:lpstr>
      <vt:lpstr>Smart Cards</vt:lpstr>
      <vt:lpstr>Smart Cards</vt:lpstr>
      <vt:lpstr>Smart Cards</vt:lpstr>
      <vt:lpstr>Smart Cards</vt:lpstr>
      <vt:lpstr>Smart Cards</vt:lpstr>
      <vt:lpstr>Applications of Smart 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1121</cp:revision>
  <dcterms:created xsi:type="dcterms:W3CDTF">2018-01-11T05:06:38Z</dcterms:created>
  <dcterms:modified xsi:type="dcterms:W3CDTF">2020-11-02T08:59:27Z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