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756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8/17/2020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8/17/2020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8/17/2020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8/17/2020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8/17/2020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8/17/2020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8/17/2020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8/17/2020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8/17/2020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8/17/2020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Relation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Symmetric 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symmetric relation, the instance of relation has a mirror image.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means that if (1,3) is an instance, then (3,1) is also an instance in the relation.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Clearly, an ordered pair of element with itself like (1,1) or (2,2) is themselves their mirror images.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some of the examples of the symmetric relation, R1={(1,2),(2,1),(1,3),(3,1)} R2={(1,2),(1,3),(2,1),(3,1),(3,3)}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 of symmetric relation can be stated as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)∈R⇒(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y,x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)∈R for all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x,y∈A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symbol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means “If and only if”.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one directional arrow means “implies”.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Alternatively, the condition of symmetric relation can be stated as: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xRy⇒yRx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all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x,y∈A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Relation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Transitive 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“R” be the relation on set A, then we state the condition of transitive relation as: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Iff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x,y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)∈R and 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y,z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)∈R⇒(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x,z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)∈R for all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a,b,c∈A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Alternatively,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xRy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yRz⇒xRz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all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x,y,z∈A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Eg.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Let relation R = { (1,1), (2,2), (3,3), (1,2), (2,3), (1,3)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(1,2) ∈ R and (2,3) ∈ R and (1,3) ∈ R,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That’s why this relation R is transitive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Relation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Equivalence 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relation is equivalence relation if it is reflexive, symmetric and transitive at the same time.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check whether a relation is equivalent or not, we need to check all three characterizations.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Eg.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Let A = { 1, 2, 3 } and R = { (1,1), (2,2), (3,3), (1,3), (3,1)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 R is equivalence relation because it is reflexive, symmetric and transitive at the same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function is a correspondence between two sets (called the domain and the range) such that to each element of the domain, there is assigned exactly one element of the range.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Determine the domain and range of the given function: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domain is all values that x can take on. The only problem with this function is that square root cannot have a negative inside it.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content inside square root should be greater than or equal to zero.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–2x + 3 &gt; 0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–2x &gt; –3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2x &lt; 3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&lt; 3/2 = 1.5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the domain is "all x &lt; 3/2"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FCC97-802D-4365-AD86-E76DEE5E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1981200"/>
            <a:ext cx="1447800" cy="2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Alphabets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symbols are generally letters and digits.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Alphabets are defined as a finite set of symbols.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denoted by ‘Σ’ symbol.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E.g.: An alphabet of set of decimal numbers is given by Σ= {0, 1,…….., 9}.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alphabet for binary number is Σ={0, 1}.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string or word is a finite sequence of symbols selected from some alphabets.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 if Σ={a, b} then ‘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abab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is a string over Σ.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string is generally denoted by ‘w’.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empty string is the string with 0 (zero) occurrence of symbols.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string is represented by 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Closure of an Alphabet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Closure of an alphabet is defined as the set of all strings over an alphabet Σ including empty string and is denoted by Σ*</a:t>
            </a:r>
          </a:p>
          <a:p>
            <a:pPr algn="l"/>
            <a:r>
              <a:rPr lang="en-US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</a:t>
            </a:r>
          </a:p>
          <a:p>
            <a:pPr algn="l"/>
            <a:r>
              <a:rPr lang="en-US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Σ = {0, 1} then</a:t>
            </a:r>
          </a:p>
          <a:p>
            <a:pPr algn="l"/>
            <a:r>
              <a:rPr lang="el-GR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Σ* = {ε, 0, 1, 00, 10, 01, 11,….}</a:t>
            </a:r>
          </a:p>
          <a:p>
            <a:pPr algn="l"/>
            <a:r>
              <a:rPr lang="el-GR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Σ1 = {0, 1}</a:t>
            </a:r>
          </a:p>
          <a:p>
            <a:pPr algn="l"/>
            <a:r>
              <a:rPr lang="el-GR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Σ2 = {00, 01, 10, 11}</a:t>
            </a:r>
          </a:p>
          <a:p>
            <a:pPr algn="l"/>
            <a:r>
              <a:rPr lang="el-GR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Σ3 = {000, 001, 010, 011, 100, 101, 110, 111}</a:t>
            </a:r>
          </a:p>
          <a:p>
            <a:pPr algn="l"/>
            <a:r>
              <a:rPr lang="el-GR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Σ+ = Σ1 U Σ2 U Σ3 U….</a:t>
            </a:r>
          </a:p>
          <a:p>
            <a:pPr algn="l"/>
            <a:r>
              <a:rPr lang="en-US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Σ* = Σ+ U {ε}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Concatenation of Strings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w1 and w2 be two strings, then w1w2 denotes the concatenation of w1 and w2.</a:t>
            </a:r>
          </a:p>
          <a:p>
            <a:pPr algn="l"/>
            <a:r>
              <a:rPr lang="en-US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</a:t>
            </a:r>
          </a:p>
          <a:p>
            <a:pPr algn="l"/>
            <a:r>
              <a:rPr lang="pl-PL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w1 = abc, w2 = xyz, then</a:t>
            </a:r>
          </a:p>
          <a:p>
            <a:pPr algn="l"/>
            <a:r>
              <a:rPr lang="en-US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w1w2 = </a:t>
            </a:r>
            <a:r>
              <a:rPr lang="en-US" sz="22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abcxyz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of strings all of which are chosen from Σ*, where Σ is particular alphabet, is called a language</a:t>
            </a:r>
          </a:p>
          <a:p>
            <a:pPr algn="l"/>
            <a:r>
              <a:rPr lang="en-US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Σ = {0, 1} then,</a:t>
            </a:r>
          </a:p>
          <a:p>
            <a:pPr algn="l"/>
            <a:r>
              <a:rPr lang="en-US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 = {all strings over Σ with equal number of 0’s and 1’s}</a:t>
            </a:r>
          </a:p>
          <a:p>
            <a:pPr algn="l"/>
            <a:r>
              <a:rPr lang="en-US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= {01, 0011, ……}</a:t>
            </a:r>
          </a:p>
          <a:p>
            <a:pPr algn="l"/>
            <a:r>
              <a:rPr lang="el-GR" sz="2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 ⊆ Σ*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3048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Structure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Semester : IV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Nature of the Course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+ Lab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Marks : 60 + 20 + 20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 Marks : 24 + 8 + 8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Hours : 3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Teaching Hours : 45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Mathematical Preliminaries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is a collection of well defined objects.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Usually the element of a set has common properties.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 all the student who enroll for a course “theory of computation” make up a set.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set of even positive integer less than 20 can be expressed by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= {2,4,6,8,10,12,14,16,18} 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= {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x|x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even and 0&lt;x&lt;20}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and Infinite Sets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is finite if it contains finite number of elements.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And, infinite otherwise.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empty set has no element and is denoted by 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Mathematical Preliminaries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Cardinality of a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number of element in a set. The cardinality of set E is |E|=9.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A is subset of a set B if each element of A is also element of B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is denoted by       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{ 1, 3, 5 } and B = { 1, 2, 3, 4, 5 } then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union of two sets A and B is the collection of elements of A, B and both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denoted by A U B . Here, A U B = { 1, 2, 3, 4, 5 }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Intersection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intersection of two sets A and B is the collection of elements of A and B which are common in both sets and denoted by A    B. Here, A    B = { 1, 3, 5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3C76B-E27B-449D-B590-1B7A9750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3156857"/>
            <a:ext cx="457200" cy="195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3C833-1187-4863-96A6-FECFDBED5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47381">
            <a:off x="5873112" y="6210382"/>
            <a:ext cx="256344" cy="337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91791-C6D9-4F0D-B2F0-24F7A8D9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537857"/>
            <a:ext cx="457200" cy="195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F1CCC8-6E96-4C80-8AF0-68DEE7E24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47381">
            <a:off x="7320971" y="6210382"/>
            <a:ext cx="256344" cy="3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Mathematical Preliminaries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difference of two sets A and B, denoted by A-B, is the set of all elements that are in the set A but not in the set 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A – B = {} / 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A = { 2, 4 }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sequence of objects is a list of objects in some order.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the sequence 7,4,17 would be written as (7,4,17).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set, order does not matter but in sequence it does.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Also, repetition is not permitted in a set but is allowed in a sequence.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set, sequence may be finite or infinite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Mathematical Preliminaries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Empty set: A set, which has no element, is called as empty set or null set or void set. It is denoted by ɸ.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Singleton set: A set, which has single element, is called as singleton set.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sets: Two or more sets are said to be disjoints, if there are no common elements among.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Overlapping sets: Two or more sets are said to be disjoints, if there are at least one common element among them.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sets: A set having specified number of elements is called as a finite set.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sets: A set is called infinite set, if it is not finite set.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 set: The set of all objects or things under consideration in discussion is called the universal set.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Mathematical Preliminaries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relation is a correspondence between two sets (called the domain and the range) such that to each element of the domain, there is assigned one or more elements of the range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Eg.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 = { (2, –3), (4, 6), (3, –1), (6, 6), (2, 3)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relation R above, set of all x’s is the domain and set of all y’s is the range.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 : { 2, 3, 4, 6 } and Range : { -3, -1, 3, 6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a relation because every element of domain is associated with at least one element of range.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Relation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 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an identity relation "R", every element of the set “A” is related to itself only.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the conditions conveyed through words “every” and “only”.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word “every” conveys that identity relation consists of ordered pairs of element with itself - all of them.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word “only” conveys that this relation does not consist of any other combination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a set A={1,2,3} Then,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identity relation is: R={(1,1), (2,2),(3,3)}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279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Relation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1201400" cy="556260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Reflexive 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reflexive relation, "R", every element of the set “A” is related to itself.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definition of reflexive relation is exactly same as that of identity relation except that it misses the word “only” in the end of the sentence.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implication is that this relation includes identity relation and permits other combination of paired elements as well.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a set A={1,2,3} Then,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 possible reflexive relations can be: R={(1,1), (2,2), (3,3), (1,2), (1,3)}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following is not a reflexive relation: R1={(1,1), (2,2), (1,2), (1,3)}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1202</TotalTime>
  <Words>1837</Words>
  <Application>Microsoft Office PowerPoint</Application>
  <PresentationFormat>Custom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Tahoma</vt:lpstr>
      <vt:lpstr>Wingdings</vt:lpstr>
      <vt:lpstr>Books 16x9</vt:lpstr>
      <vt:lpstr>CSC-257 Theory Of Computation (BSc CSIT, TU)</vt:lpstr>
      <vt:lpstr>Module Structure</vt:lpstr>
      <vt:lpstr>Mathematical Preliminaries</vt:lpstr>
      <vt:lpstr>Mathematical Preliminaries</vt:lpstr>
      <vt:lpstr>Mathematical Preliminaries</vt:lpstr>
      <vt:lpstr>Mathematical Preliminaries</vt:lpstr>
      <vt:lpstr>Mathematical Preliminaries</vt:lpstr>
      <vt:lpstr>Types of Relation</vt:lpstr>
      <vt:lpstr>Types of Relation</vt:lpstr>
      <vt:lpstr>Types of Relation</vt:lpstr>
      <vt:lpstr>Types of Relation</vt:lpstr>
      <vt:lpstr>Types of Relation</vt:lpstr>
      <vt:lpstr>Functions</vt:lpstr>
      <vt:lpstr>Alphabets</vt:lpstr>
      <vt:lpstr>Strings</vt:lpstr>
      <vt:lpstr>Closure of an Alphabet</vt:lpstr>
      <vt:lpstr>Concatenation of Strings</vt:lpstr>
      <vt:lpstr>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474</cp:revision>
  <dcterms:created xsi:type="dcterms:W3CDTF">2018-01-11T05:06:38Z</dcterms:created>
  <dcterms:modified xsi:type="dcterms:W3CDTF">2020-08-17T16:20:51Z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