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64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0" autoAdjust="0"/>
    <p:restoredTop sz="94291" autoAdjust="0"/>
  </p:normalViewPr>
  <p:slideViewPr>
    <p:cSldViewPr showGuides="1">
      <p:cViewPr varScale="1">
        <p:scale>
          <a:sx n="68" d="100"/>
          <a:sy n="68" d="100"/>
        </p:scale>
        <p:origin x="918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12/2/2020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12/2/2020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A30B-14F7-486F-8D97-4485E65D8060}" type="datetime1">
              <a:rPr lang="en-US" smtClean="0"/>
              <a:t>12/2/2020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AA02-0884-4C46-BD08-8EA0D2DC74E4}" type="datetime1">
              <a:rPr lang="en-US" smtClean="0"/>
              <a:t>12/2/2020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6E68-A209-4ECF-88B7-F41B34D414BD}" type="datetime1">
              <a:rPr lang="en-US" smtClean="0"/>
              <a:t>12/2/2020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A19A-7AD4-441D-9721-308664303971}" type="datetime1">
              <a:rPr lang="en-US" smtClean="0"/>
              <a:t>12/2/2020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A8DA-6E76-4336-AD49-0E28BA53381E}" type="datetime1">
              <a:rPr lang="en-US" smtClean="0"/>
              <a:t>12/2/2020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EB9F-4F28-4989-8F87-119C666F78D8}" type="datetime1">
              <a:rPr lang="en-US" smtClean="0"/>
              <a:t>12/2/2020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2583-4473-41A0-8405-5F7B39A6F317}" type="datetime1">
              <a:rPr lang="en-US" smtClean="0"/>
              <a:t>12/2/2020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A4F1-0B2A-49C0-9A18-E50EE0B7DB58}" type="datetime1">
              <a:rPr lang="en-US" smtClean="0"/>
              <a:t>12/2/2020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8AEE-763D-4322-A669-F66C634D305C}" type="datetime1">
              <a:rPr lang="en-US" smtClean="0"/>
              <a:t>12/2/2020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18969EAC-5BB6-432E-B496-6888B5D3CE1A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7012" y="1600200"/>
            <a:ext cx="7008574" cy="19018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CSC-257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Theory Of Computation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(BSc CSIT, TU)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838" y="3708400"/>
            <a:ext cx="7008574" cy="1244600"/>
          </a:xfrm>
        </p:spPr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Ganesh Khatri</a:t>
            </a:r>
          </a:p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kh6ganesh@gmail.com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Equivalence of Regular Grammar and Finite Automata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Exercise 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Convert the following left linear grammars into finite automata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1. 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	S 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Aab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	A 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Aab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| B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	B  a</a:t>
            </a:r>
          </a:p>
          <a:p>
            <a:pPr marL="426645" lvl="1" indent="0">
              <a:buNone/>
            </a:pP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8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 and Right Linear Grammars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grammar G = (V, T, P, S) is said to be left linear grammar(LLG) if all the productions are of the form 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Bx | x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And it is said to be right linear grammar(RLG) if all the productions are of the form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 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xB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| x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where, A, B ∈ V and x ∈ T*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It means, RHS of LLG productions start with non-terminals followed by zero or more numbers of terminals and</a:t>
            </a:r>
          </a:p>
          <a:p>
            <a:pPr marL="426645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RHS of RLG productions start with zero or more numbers of terminals followed by a non-terminal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9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Regular Grammar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regular grammar is a CFG which may be either :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 Linear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Right Linear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language generated by regular grammar is called Regular Language.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 regular grammar represents a language that is accepted by some finite automata called regular language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Note : All the CFGs are note regular i.e. all the CFGs can not be converted into left linear or right linear.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9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Equivalence of Regular Grammar and Finite Automata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right linear grammar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can be converted into equivalent finite automata using the following rules :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Note : Number of states of finite automata will be one more than number of non-terminals in regular grammar and, each non-terminal represents a state in finite automata. Such one additional state is the final state.</a:t>
            </a:r>
          </a:p>
          <a:p>
            <a:pPr lvl="1"/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Transitions of equivalent automata : 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883845" lvl="1" indent="-457200">
              <a:buFont typeface="+mj-lt"/>
              <a:buAutoNum type="arabicPeriod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The start symbol of regular grammar is the start state of the finite automaton.</a:t>
            </a:r>
          </a:p>
          <a:p>
            <a:pPr marL="883845" lvl="1" indent="-457200">
              <a:buFont typeface="+mj-lt"/>
              <a:buAutoNum type="arabicPeriod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For every production of the form A 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aB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make 𝛿(A, a) = B : make an edge labelled with ‘a’ from A to B.</a:t>
            </a:r>
          </a:p>
          <a:p>
            <a:pPr marL="883845" lvl="1" indent="-457200">
              <a:buFont typeface="+mj-lt"/>
              <a:buAutoNum type="arabicPeriod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For every production of the form A  a, make 𝛿(A, a) = Final state</a:t>
            </a:r>
          </a:p>
          <a:p>
            <a:pPr marL="883845" lvl="1" indent="-457200">
              <a:buFont typeface="+mj-lt"/>
              <a:buAutoNum type="arabicPeriod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For every production of the form A  </a:t>
            </a:r>
            <a:r>
              <a:rPr lang="el-G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ε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make 𝛿(A, </a:t>
            </a:r>
            <a:r>
              <a:rPr lang="el-G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ε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 = Final state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9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Equivalence of Regular Grammar and Finite Automata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: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Convert the following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RL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 into equivalent finite automata.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  0A | 1B | 0 | 1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  0S | 1B | 1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  0A | 1S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Solution 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Following the steps, we get the finite automata as : 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57D8EC-02B4-475E-B5D7-63791C940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2" y="3849706"/>
            <a:ext cx="6400800" cy="266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9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Equivalence of Regular Grammar and Finite Automata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Exercise :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Convert the following right linear grammars into finite automata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1. 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	S  0S | 1A | 1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	A  0A | 1A | 0 | 1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2. 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	S 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aaA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 | B |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baB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| </a:t>
            </a:r>
            <a:r>
              <a:rPr lang="el-G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ε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	A 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bS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|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aS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| b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	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3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Equivalence of Regular Grammar and Finite Automata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left linear grammar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can be converted into equivalent finite automata using the following rules :</a:t>
            </a:r>
          </a:p>
          <a:p>
            <a:pPr marL="883845" lvl="1" indent="-4572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Reverse the left linear(LLG) grammar to right linear grammar(RLG).            (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Note :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 reverse the combinations of terminals and non terminals)</a:t>
            </a:r>
          </a:p>
          <a:p>
            <a:pPr marL="883845" lvl="1" indent="-4572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Convert RLG obtained in step 1 into finite automata.</a:t>
            </a:r>
          </a:p>
          <a:p>
            <a:pPr marL="883845" lvl="1" indent="-4572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Reverse finite automata obtained in step. [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Note :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exchange start and final states and reverse the directions of the transitions]. This will be our required finite automata for LLG.</a:t>
            </a:r>
          </a:p>
          <a:p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Note :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The regular grammar obtained from finite automata of step 3 will be RLG and is equivalent to original LLG.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A86A59-73B2-488E-899C-FD9CBD818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412" y="4572001"/>
            <a:ext cx="5942252" cy="212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2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Equivalence of Regular Grammar and Finite Automata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: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Convert the following LLG into equivalent finite automata.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  Ca | Aa | Bb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  Ab | Ca | Bb | a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  Bb | b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  Aa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Solution :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Step 1 : Reversing the LLG, we get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 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aC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|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|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bB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 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|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aC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|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bB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| a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 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bB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| b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 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aA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8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Equivalence of Regular Grammar and Finite Automata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5086629" cy="5638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2 : Now, convert the grammar into FA, we get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Step 3 : Now, reversing the FA, we get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Now, equivalent RLG will be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F 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 |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bB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 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|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aC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| a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 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bB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|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| b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 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|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ECF345-5719-407A-9341-A1A826188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278" y="4002499"/>
            <a:ext cx="4429713" cy="2558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4591D2-4C8E-4D51-8084-611CE2A83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177" y="1203863"/>
            <a:ext cx="4800600" cy="247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7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schemas.microsoft.com/office/2006/documentManagement/types"/>
    <ds:schemaRef ds:uri="http://purl.org/dc/dcmitype/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csy1018-week1</Template>
  <TotalTime>7539</TotalTime>
  <Words>764</Words>
  <Application>Microsoft Office PowerPoint</Application>
  <PresentationFormat>Custom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Tahoma</vt:lpstr>
      <vt:lpstr>Books 16x9</vt:lpstr>
      <vt:lpstr>CSC-257 Theory Of Computation (BSc CSIT, TU)</vt:lpstr>
      <vt:lpstr>Left and Right Linear Grammars</vt:lpstr>
      <vt:lpstr>Regular Grammar</vt:lpstr>
      <vt:lpstr>Equivalence of Regular Grammar and Finite Automata</vt:lpstr>
      <vt:lpstr>Equivalence of Regular Grammar and Finite Automata</vt:lpstr>
      <vt:lpstr>Equivalence of Regular Grammar and Finite Automata</vt:lpstr>
      <vt:lpstr>Equivalence of Regular Grammar and Finite Automata</vt:lpstr>
      <vt:lpstr>Equivalence of Regular Grammar and Finite Automata</vt:lpstr>
      <vt:lpstr>Equivalence of Regular Grammar and Finite Automata</vt:lpstr>
      <vt:lpstr>Equivalence of Regular Grammar and Finite Automata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CSY1018 Web Development</dc:title>
  <dc:creator>Ganesh</dc:creator>
  <cp:lastModifiedBy>Ganesh</cp:lastModifiedBy>
  <cp:revision>1546</cp:revision>
  <dcterms:created xsi:type="dcterms:W3CDTF">2018-01-11T05:06:38Z</dcterms:created>
  <dcterms:modified xsi:type="dcterms:W3CDTF">2020-12-02T13:27:38Z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