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4" r:id="rId5"/>
    <p:sldId id="336" r:id="rId6"/>
    <p:sldId id="337" r:id="rId7"/>
    <p:sldId id="33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4291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Finite Automata to Regular Grammar(RLG)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1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FA has                           then production will be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Rule 2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FA has                  then production will be A 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Rule 3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FA has                        then, production will be A 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Rule 4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if start state is final state i.e.                  then, add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production of start variable 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34CA3-2A95-47E0-90DA-F03BD8A5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37" y="990600"/>
            <a:ext cx="143827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9043E-6A44-41BB-A121-4DEFCDDE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71" y="2209800"/>
            <a:ext cx="600075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32ABB-3FA5-4717-BE21-AEC4A36A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483" y="3419475"/>
            <a:ext cx="15335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847B2-FE01-4884-AAF7-6177BD013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2" y="4495800"/>
            <a:ext cx="1200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Finite Automata to Regular Grammar(RLG)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DFA into regular grammar(Right Linear)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Solution 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 Grammar is G = ( {A, B}, {a, b, 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}, P, A )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Where P = {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 |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B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40A7-41AD-47C6-89A7-E5FDBB50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90700"/>
            <a:ext cx="2667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Finite Automata to Regular Grammar(RLG)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finite automata into regular grammar(Right Linear)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F41A6-F8A5-4928-9C5D-D9B8B802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48" y="1752600"/>
            <a:ext cx="6061364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09AFD-084F-4E38-ABDD-4E6683DD8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48" y="4038600"/>
            <a:ext cx="4275787" cy="17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7576</TotalTime>
  <Words>196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Tahoma</vt:lpstr>
      <vt:lpstr>Books 16x9</vt:lpstr>
      <vt:lpstr>CSC-257 Theory Of Computation (BSc CSIT, TU)</vt:lpstr>
      <vt:lpstr>Conversion of Finite Automata to Regular Grammar(RLG)</vt:lpstr>
      <vt:lpstr>Conversion of Finite Automata to Regular Grammar(RLG)</vt:lpstr>
      <vt:lpstr>Conversion of Finite Automata to Regular Grammar(RLG)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1572</cp:revision>
  <dcterms:created xsi:type="dcterms:W3CDTF">2018-01-11T05:06:38Z</dcterms:created>
  <dcterms:modified xsi:type="dcterms:W3CDTF">2020-12-01T07:15:49Z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