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64" r:id="rId5"/>
    <p:sldId id="336" r:id="rId6"/>
    <p:sldId id="337" r:id="rId7"/>
    <p:sldId id="338" r:id="rId8"/>
    <p:sldId id="339" r:id="rId9"/>
    <p:sldId id="340" r:id="rId10"/>
    <p:sldId id="34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0" autoAdjust="0"/>
    <p:restoredTop sz="94291" autoAdjust="0"/>
  </p:normalViewPr>
  <p:slideViewPr>
    <p:cSldViewPr showGuides="1">
      <p:cViewPr varScale="1">
        <p:scale>
          <a:sx n="68" d="100"/>
          <a:sy n="68" d="100"/>
        </p:scale>
        <p:origin x="918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12/2/2020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12/2/2020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A30B-14F7-486F-8D97-4485E65D8060}" type="datetime1">
              <a:rPr lang="en-US" smtClean="0"/>
              <a:t>12/2/2020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AA02-0884-4C46-BD08-8EA0D2DC74E4}" type="datetime1">
              <a:rPr lang="en-US" smtClean="0"/>
              <a:t>12/2/2020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6E68-A209-4ECF-88B7-F41B34D414BD}" type="datetime1">
              <a:rPr lang="en-US" smtClean="0"/>
              <a:t>12/2/2020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CA19A-7AD4-441D-9721-308664303971}" type="datetime1">
              <a:rPr lang="en-US" smtClean="0"/>
              <a:t>12/2/2020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8DA-6E76-4336-AD49-0E28BA53381E}" type="datetime1">
              <a:rPr lang="en-US" smtClean="0"/>
              <a:t>12/2/2020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3EB9F-4F28-4989-8F87-119C666F78D8}" type="datetime1">
              <a:rPr lang="en-US" smtClean="0"/>
              <a:t>12/2/2020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D2583-4473-41A0-8405-5F7B39A6F317}" type="datetime1">
              <a:rPr lang="en-US" smtClean="0"/>
              <a:t>12/2/2020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A4F1-0B2A-49C0-9A18-E50EE0B7DB58}" type="datetime1">
              <a:rPr lang="en-US" smtClean="0"/>
              <a:t>12/2/2020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AEE-763D-4322-A669-F66C634D305C}" type="datetime1">
              <a:rPr lang="en-US" smtClean="0"/>
              <a:t>12/2/2020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18969EAC-5BB6-432E-B496-6888B5D3CE1A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012" y="1600200"/>
            <a:ext cx="7008574" cy="19018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CSC-257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Computation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(BSc CSIT, 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838" y="3708400"/>
            <a:ext cx="7008574" cy="1244600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Ganesh Khatri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kh6ganesh@gmail.com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Backus-Naur Form(BNF)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way of representing CFG.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named after John Backus, who invented it, and Peter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Naur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who refined it.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traditional notation used by computer scientists to represent a context-free grammar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Used to specify the syntactic rule of many computer languages, like Java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Here, concept is similar to CFG, only the difference is instead of using symbol “‟ in production, we use symbol ::=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enclose all non-terminals in angle brackets : &lt;&gt;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An example of its use as a metalanguage would be in defining an arithmetic expression :</a:t>
            </a:r>
          </a:p>
          <a:p>
            <a:pPr marL="426645" lvl="1" indent="0">
              <a:buNone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&lt;expr&gt; ::= &lt;term&gt;|&lt;expr&gt;&lt;</a:t>
            </a:r>
            <a:r>
              <a:rPr lang="en-US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addop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&gt;&lt;term&gt;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Backus-Naur Form(BNF)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: The BNF for identifiers can be constructed as : </a:t>
            </a:r>
          </a:p>
          <a:p>
            <a:pPr marL="426645" lvl="1" indent="0">
              <a:buNone/>
            </a:pP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&lt;identifier&gt; ::= &lt;</a:t>
            </a:r>
            <a:r>
              <a:rPr lang="fr-FR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letter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or </a:t>
            </a:r>
            <a:r>
              <a:rPr lang="fr-FR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underscore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&gt; | &lt;identifier&gt; | &lt;</a:t>
            </a:r>
            <a:r>
              <a:rPr lang="fr-FR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symbol</a:t>
            </a:r>
            <a:r>
              <a:rPr lang="fr-F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&gt;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&lt;letter or underscore&gt; ::= &lt;letter&gt; | &lt;_&gt;</a:t>
            </a:r>
            <a:endParaRPr lang="fr-F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&lt;symbol&gt; ::= &lt;letter or underscore&gt; | &lt;digit&gt;</a:t>
            </a:r>
            <a:endParaRPr lang="fr-F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&lt;letter&gt; ::= a | b | ……………….. | z</a:t>
            </a:r>
            <a:endParaRPr lang="fr-F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&lt;digit&gt; ::= 0 | 1| 2 | ………………. | 9</a:t>
            </a:r>
          </a:p>
          <a:p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78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Closure Property of CFL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Here are some of the principal closure properties for context free languages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context free language are closed under union</a:t>
            </a:r>
          </a:p>
          <a:p>
            <a:pPr marL="426645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i.e. Given any two context free languages L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and L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their union L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U L</a:t>
            </a:r>
            <a:r>
              <a:rPr lang="en-US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is also context free language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Proof : Let 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(V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T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P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and 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= (V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T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P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and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be two context free grammars defining the languages L(G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and L(G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). 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Without loss of generality, let us assume that they have common terminal set T, and disjoint set of non-terminals. Because, the non-terminals are distinct so the productions P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and P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Let S be a new non-terminal not in V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and V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Then, construct a new grammar           G = (V, T, P, S) where : </a:t>
            </a:r>
          </a:p>
          <a:p>
            <a:pPr marL="426645" lvl="1" indent="0">
              <a:buNone/>
            </a:pP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V = V</a:t>
            </a:r>
            <a:r>
              <a:rPr lang="pl-PL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U V</a:t>
            </a:r>
            <a:r>
              <a:rPr lang="pl-PL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U {S}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 = P</a:t>
            </a:r>
            <a:r>
              <a:rPr lang="pl-PL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U P</a:t>
            </a:r>
            <a:r>
              <a:rPr lang="pl-PL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U {SS</a:t>
            </a:r>
            <a:r>
              <a:rPr lang="pl-PL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S S</a:t>
            </a:r>
            <a:r>
              <a:rPr lang="pl-PL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pl-P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}</a:t>
            </a:r>
            <a:endParaRPr lang="en-US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26645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2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Closure Property of CFL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context free language are closed under union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 is clearly a context free grammar because the two new productions so added are also of the correct form, we claim that L (G) = L 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U L 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For this, Suppose that x ∈ L 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). Then there is a derivation of x  as :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* x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But in G, we have production, S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 so, there is a derivation of x also in G as 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* x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Thus, x ∈ L(G). Therefore, L(G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⊆ L(G). A similar argument shows L(G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⊆ L(G)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So, we have, L(G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U L(G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⊆ L(G) [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⊆  : is subset of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2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Closure Property of CFL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context free language are closed under union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Conversely, suppose that x ∈ L(G). Then there is a derivation of x in G as :</a:t>
            </a:r>
          </a:p>
          <a:p>
            <a:pPr marL="426645" lvl="1" indent="0">
              <a:buNone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 </a:t>
            </a:r>
            <a:r>
              <a:rPr lang="el-G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β *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x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Because of the way in which P is constructed, β must be either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or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Suppose β =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Any derivation in G of the form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* x must involve only productions of 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so,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* x is a derivation of x in 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Hence, β = S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 x ∈ L(G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Thus L(G) is subset of L(G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U L(G</a:t>
            </a:r>
            <a:r>
              <a:rPr lang="en-US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2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It follows that L(G) = L(G1) U L(G2)</a:t>
            </a:r>
          </a:p>
          <a:p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3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6424" y="152400"/>
            <a:ext cx="10157354" cy="635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Closure Property of CFL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6424" y="1050235"/>
            <a:ext cx="11049000" cy="563880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Similarly following two closure properties of CFL can be proved as for the union we have proved.</a:t>
            </a:r>
          </a:p>
          <a:p>
            <a:pPr marL="883845" lvl="1" indent="-457200">
              <a:buFont typeface="+mj-lt"/>
              <a:buAutoNum type="arabicPeriod" startAt="2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CFLs are closed under concatenation</a:t>
            </a:r>
          </a:p>
          <a:p>
            <a:pPr marL="883845" lvl="1" indent="-457200">
              <a:buFont typeface="+mj-lt"/>
              <a:buAutoNum type="arabicPeriod" startAt="2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The CFLs are closed under Kleene closure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146D-94D0-4CE8-A900-F1E6240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DA60BA0E-20D0-4E7C-B286-26C960A6788F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csy1018-week1</Template>
  <TotalTime>7621</TotalTime>
  <Words>741</Words>
  <Application>Microsoft Office PowerPoint</Application>
  <PresentationFormat>Custom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Tahoma</vt:lpstr>
      <vt:lpstr>Books 16x9</vt:lpstr>
      <vt:lpstr>CSC-257 Theory Of Computation (BSc CSIT, TU)</vt:lpstr>
      <vt:lpstr>Backus-Naur Form(BNF)</vt:lpstr>
      <vt:lpstr>Backus-Naur Form(BNF)</vt:lpstr>
      <vt:lpstr>Closure Property of CFL</vt:lpstr>
      <vt:lpstr>Closure Property of CFL</vt:lpstr>
      <vt:lpstr>Closure Property of CFL</vt:lpstr>
      <vt:lpstr>Closure Property of CFL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CSY1018 Web Development</dc:title>
  <dc:creator>Ganesh</dc:creator>
  <cp:lastModifiedBy>Ganesh</cp:lastModifiedBy>
  <cp:revision>1699</cp:revision>
  <dcterms:created xsi:type="dcterms:W3CDTF">2018-01-11T05:06:38Z</dcterms:created>
  <dcterms:modified xsi:type="dcterms:W3CDTF">2020-12-02T14:14:48Z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