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4" r:id="rId5"/>
    <p:sldId id="332" r:id="rId6"/>
    <p:sldId id="333" r:id="rId7"/>
    <p:sldId id="334" r:id="rId8"/>
    <p:sldId id="335" r:id="rId9"/>
    <p:sldId id="33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11/4/2020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Parse tree for 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leftmost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11/4/2020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Derivation Tree / Parse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 tree is a tree representation of strings of terminals using the productions defined by the grammar.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pictorial representation of derivation of a string defined by a grammar.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parse tree pictorially shows how the start symbol of a grammar derives a string in the language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 tree may be viewed as a graphical representation for a derivation that filters out the choice regarding the replacement order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Derivation Tree / Parse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Formally, given a Context Free Grammar G = (V, T, P, S), a parse tree is a tree having following properties 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root is labeled by the start symbol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interior node of parse tree are variables(Non Terminals)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leaf node of parse is labeled by a terminal symbol or ε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 interior node is labeled with a non terminal A and its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childrens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           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…………….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left to right then there is a production P as :                    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……………….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each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 T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Derivation Tree / Parse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 grammar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aSa | a | b |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for string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aabaa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have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aaSaa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aabaa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 parse tree is 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F0ADF-272E-4802-8BA9-CB9C0361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88" y="1600200"/>
            <a:ext cx="2590800" cy="32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Derivation Tree / Parse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6783388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1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the Grammar G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A1B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0A |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0B | 1B |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Construct the parse tree for 00101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Construct the parse tree for 1001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Construct the parse tree for 00011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Construct parse trees for both leftmost as well as for rightmost derivation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3DA99-AE5A-418D-8FD0-29EFDD99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219199"/>
            <a:ext cx="3962401" cy="3962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0AE3AD-8AFD-42E0-9036-CB8AE93E2807}"/>
              </a:ext>
            </a:extLst>
          </p:cNvPr>
          <p:cNvSpPr txBox="1"/>
          <p:nvPr/>
        </p:nvSpPr>
        <p:spPr>
          <a:xfrm>
            <a:off x="7999412" y="5460375"/>
            <a:ext cx="3426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 tree for 1001 : 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11706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Derivation Tree / Parse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4344988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2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 CFG G : </a:t>
            </a:r>
          </a:p>
          <a:p>
            <a:pPr marL="426645" lvl="1" indent="0">
              <a:buNone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+ S</a:t>
            </a:r>
          </a:p>
          <a:p>
            <a:pPr marL="426645" lvl="1" indent="0">
              <a:buNone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</a:t>
            </a:r>
          </a:p>
          <a:p>
            <a:pPr marL="426645" lvl="1" indent="0">
              <a:buNone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 string to be derived is 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a+a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*a”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 the parse trees for leftmost and rightmost derivation of string and derivations are given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017E7-D18F-4910-B54D-DA8842628306}"/>
              </a:ext>
            </a:extLst>
          </p:cNvPr>
          <p:cNvSpPr txBox="1"/>
          <p:nvPr/>
        </p:nvSpPr>
        <p:spPr>
          <a:xfrm>
            <a:off x="5789612" y="1856935"/>
            <a:ext cx="220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 + S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a + S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a + S * S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a + a * S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a + a * a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8751F-FB15-4DA2-AF22-5A9A7F59DF1F}"/>
              </a:ext>
            </a:extLst>
          </p:cNvPr>
          <p:cNvSpPr txBox="1"/>
          <p:nvPr/>
        </p:nvSpPr>
        <p:spPr>
          <a:xfrm>
            <a:off x="8761412" y="1856935"/>
            <a:ext cx="220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 * S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S * a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S + S * a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S + a * a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a + a * a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EEAD3-E6EF-4BE9-B993-BE921A03A3CB}"/>
              </a:ext>
            </a:extLst>
          </p:cNvPr>
          <p:cNvSpPr txBox="1"/>
          <p:nvPr/>
        </p:nvSpPr>
        <p:spPr>
          <a:xfrm>
            <a:off x="5713412" y="4038600"/>
            <a:ext cx="2812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leftmost derivation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C8318-F41A-4E6E-9197-085FA0F7C946}"/>
              </a:ext>
            </a:extLst>
          </p:cNvPr>
          <p:cNvSpPr txBox="1"/>
          <p:nvPr/>
        </p:nvSpPr>
        <p:spPr>
          <a:xfrm>
            <a:off x="8753349" y="4038599"/>
            <a:ext cx="2888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17508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6505</TotalTime>
  <Words>459</Words>
  <Application>Microsoft Office PowerPoint</Application>
  <PresentationFormat>Custom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Tahoma</vt:lpstr>
      <vt:lpstr>Books 16x9</vt:lpstr>
      <vt:lpstr>CSC-257 Theory Of Computation (BSc CSIT, TU)</vt:lpstr>
      <vt:lpstr>Derivation Tree / Parse Tree</vt:lpstr>
      <vt:lpstr>Derivation Tree / Parse Tree</vt:lpstr>
      <vt:lpstr>Derivation Tree / Parse Tree</vt:lpstr>
      <vt:lpstr>Derivation Tree / Parse Tree</vt:lpstr>
      <vt:lpstr>Derivation Tree / Parse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1179</cp:revision>
  <dcterms:created xsi:type="dcterms:W3CDTF">2018-01-11T05:06:38Z</dcterms:created>
  <dcterms:modified xsi:type="dcterms:W3CDTF">2020-11-04T11:09:49Z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