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64" r:id="rId5"/>
    <p:sldId id="332" r:id="rId6"/>
    <p:sldId id="336" r:id="rId7"/>
    <p:sldId id="333" r:id="rId8"/>
    <p:sldId id="334" r:id="rId9"/>
    <p:sldId id="335" r:id="rId10"/>
    <p:sldId id="337" r:id="rId11"/>
    <p:sldId id="338" r:id="rId12"/>
    <p:sldId id="339" r:id="rId13"/>
    <p:sldId id="340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280" autoAdjust="0"/>
  </p:normalViewPr>
  <p:slideViewPr>
    <p:cSldViewPr showGuides="1">
      <p:cViewPr varScale="1">
        <p:scale>
          <a:sx n="68" d="100"/>
          <a:sy n="68" d="100"/>
        </p:scale>
        <p:origin x="918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11/9/2020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11/9/2020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A30B-14F7-486F-8D97-4485E65D8060}" type="datetime1">
              <a:rPr lang="en-US" smtClean="0"/>
              <a:t>11/9/2020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AA02-0884-4C46-BD08-8EA0D2DC74E4}" type="datetime1">
              <a:rPr lang="en-US" smtClean="0"/>
              <a:t>11/9/2020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6E68-A209-4ECF-88B7-F41B34D414BD}" type="datetime1">
              <a:rPr lang="en-US" smtClean="0"/>
              <a:t>11/9/2020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A19A-7AD4-441D-9721-308664303971}" type="datetime1">
              <a:rPr lang="en-US" smtClean="0"/>
              <a:t>11/9/2020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A8DA-6E76-4336-AD49-0E28BA53381E}" type="datetime1">
              <a:rPr lang="en-US" smtClean="0"/>
              <a:t>11/9/2020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EB9F-4F28-4989-8F87-119C666F78D8}" type="datetime1">
              <a:rPr lang="en-US" smtClean="0"/>
              <a:t>11/9/2020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2583-4473-41A0-8405-5F7B39A6F317}" type="datetime1">
              <a:rPr lang="en-US" smtClean="0"/>
              <a:t>11/9/2020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A4F1-0B2A-49C0-9A18-E50EE0B7DB58}" type="datetime1">
              <a:rPr lang="en-US" smtClean="0"/>
              <a:t>11/9/2020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8AEE-763D-4322-A669-F66C634D305C}" type="datetime1">
              <a:rPr lang="en-US" smtClean="0"/>
              <a:t>11/9/2020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18969EAC-5BB6-432E-B496-6888B5D3CE1A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7012" y="1600200"/>
            <a:ext cx="7008574" cy="19018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CSC-257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Theory Of Computation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(BSc CSIT, TU)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838" y="3708400"/>
            <a:ext cx="7008574" cy="1244600"/>
          </a:xfrm>
        </p:spPr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Ganesh Khatri</a:t>
            </a:r>
          </a:p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kh6ganesh@gmail.com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Eliminating Useless Symbols : Exercise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 useless symbol from the following grammars: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xyZ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XyzZ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Xz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xYZ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yYy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XZ 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Zy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z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SB 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bSCa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aSB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bBC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aBc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08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Sentential Forms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Derivations from the start symbol produce strings that have a special role. We call these “sentential forms”.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G = ( V, T, P, S ) is a CFG, then any string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β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is in (V U T)* such that 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β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 sentential form.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β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then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β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 left sentential forms, and if 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β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then </a:t>
            </a:r>
            <a:r>
              <a:rPr lang="el-G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β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 right sentential form.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7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Ambiguity in Grammar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Grammar G = (V, T, P and S) is said to be ambiguous if there is a string       w ε L(G) for which we can derive two or more distinct derivation tree rooted at S and yielding w. 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other words, a grammar is ambiguous if it can produce more than one leftmost or more than one rightmost derivation for the same string in the language of the grammar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example : Consider a grammar                                                                               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AB |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aaB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                                                                                           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  a | Aa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  b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48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Ambiguity in Grammar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any string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aab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have two leftmost derivations as : 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AB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  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AaB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  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aaB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  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aab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also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aaB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  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aab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06B4CF-632E-4824-8953-BFE20D514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524000"/>
            <a:ext cx="2438400" cy="2572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C87691-7A69-4145-8FF3-E506D3D91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344" y="4349854"/>
            <a:ext cx="2165668" cy="185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60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Chomsky Normal Form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Theorem :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Every context free language (without Є) is generated by a CFG in which all productions are of the form A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BC or A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a, where A,B and C are variables, and a is terminal. This form is called Chomsky Normal Form.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prove this, we need to make a number of preliminary simplifications, which are themselves useful in various ways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must eliminate “useless symbols” :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Those variables or terminals that do not appear in any derivation of a terminal string from the start symbol.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must eliminate “Є-production” :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Those of the form 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Є for some variable 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must eliminate “unit productions” :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Those of the form A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for variables A and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5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Eliminating Useless Symbols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say a symbol x is useful for a grammar G = (V, T, P, S) if there is some derivation of the form S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αxβ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w, where w is in T*.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Here, x may be either variable or terminal and the sentential form αxβ might be the first or last in the derivation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x is not useful, we say it is useless.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Thus useful symbols are those variables or terminals that appear in any derivation of a terminal string from the start symbol.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Eliminating a useless symbol includes identifying whether or not the symbol is “generating” and “reachable”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2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Eliminating Useless Symbols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Generating Symbol :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 say x is generating if x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*w for some terminal string w. 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 that every terminal is generated since w can be that terminal itself, which is derived by zero steps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Reachable symbol :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 say x is reachable if there is derivation 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αxβ for some α and β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Thus if we eliminate the non generating symbols and then non-reachable, we shall have only the useful symbols left.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34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Eliminating Useless Symbols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 : Consider a grammar defined by following productions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bX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Bad |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bSX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a 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aSB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bBX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SBd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aBX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ad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Here, A and X can directly generate terminal symbols. So, A and X are generating symbols. As we have the productions A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X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Also, 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bX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X generates terminal string so S can also generate terminal string. Hence, S is also generating symbol.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can not produce any terminal symbol, so it is non-generating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56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Eliminating Useless Symbols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Hence, the new grammar after removing non-generating symbols is: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bX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bSX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a 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Here, A is non-reachable as there is no any derivation of the form 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αAβ in the grammar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Thus, eliminating the non-reachable symbols, the resulting grammar is: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bX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the grammar with only useful symbols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67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schemas.microsoft.com/office/2006/documentManagement/types"/>
    <ds:schemaRef ds:uri="http://purl.org/dc/dcmitype/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csy1018-week1</Template>
  <TotalTime>6616</TotalTime>
  <Words>843</Words>
  <Application>Microsoft Office PowerPoint</Application>
  <PresentationFormat>Custom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Tahoma</vt:lpstr>
      <vt:lpstr>Books 16x9</vt:lpstr>
      <vt:lpstr>CSC-257 Theory Of Computation (BSc CSIT, TU)</vt:lpstr>
      <vt:lpstr>Sentential Forms</vt:lpstr>
      <vt:lpstr>Ambiguity in Grammar</vt:lpstr>
      <vt:lpstr>Ambiguity in Grammar</vt:lpstr>
      <vt:lpstr>Chomsky Normal Form</vt:lpstr>
      <vt:lpstr>1. Eliminating Useless Symbols</vt:lpstr>
      <vt:lpstr>1. Eliminating Useless Symbols</vt:lpstr>
      <vt:lpstr>1. Eliminating Useless Symbols</vt:lpstr>
      <vt:lpstr>1. Eliminating Useless Symbols</vt:lpstr>
      <vt:lpstr>1. Eliminating Useless Symbols :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CSY1018 Web Development</dc:title>
  <dc:creator>Ganesh</dc:creator>
  <cp:lastModifiedBy>Ganesh</cp:lastModifiedBy>
  <cp:revision>1247</cp:revision>
  <dcterms:created xsi:type="dcterms:W3CDTF">2018-01-11T05:06:38Z</dcterms:created>
  <dcterms:modified xsi:type="dcterms:W3CDTF">2020-11-09T15:24:11Z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