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335" r:id="rId6"/>
    <p:sldId id="336" r:id="rId7"/>
    <p:sldId id="337" r:id="rId8"/>
    <p:sldId id="338" r:id="rId9"/>
    <p:sldId id="339" r:id="rId10"/>
    <p:sldId id="340" r:id="rId11"/>
    <p:sldId id="34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11/10/2020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11/10/2020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11/10/2020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11/10/2020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11/10/2020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11/10/2020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11/10/2020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11/10/2020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grammar is said to have Є-productions if there is a production of the form    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our strategy is to begin by discovering which variables are “nullable”.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variable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A’ is “nullable” if 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Є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(Steps to remove Є-production from the grammar)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is a production of the form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Є, then A is nullable.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is production of the form 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 and each X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’s are nullable then B is also nullable.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all the nullable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to make grammar Є-production free,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the original production as well as all the combinations of the production that can be formed by replacing the nullable variables in the production by 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include 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Є if there is such production.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 grammar :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ABC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BB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 | a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 | b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: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                     A is nullable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CC *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B is nullable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  AA *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          C is nullable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ABC *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S is nullable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after removal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Є-productions, new CFG is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ABC | AB | BC | AC | A | B | C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BB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  CC  | C | 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  AA | A | b</a:t>
            </a:r>
          </a:p>
          <a:p>
            <a:pPr marL="426645" lvl="1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a CFG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: 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                      A is nullable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  B is nullable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 *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S is nullable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after removal of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Є-productions, new CFG is : 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AB | A | B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a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b</a:t>
            </a:r>
          </a:p>
          <a:p>
            <a:pPr marL="426645" lvl="1" indent="0">
              <a:buNone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Eliminating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z-Cyrl-AZ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Є-productions from following grammar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ABCd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 BC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Є-productions from following grammar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aMb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  BC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</a:p>
          <a:p>
            <a:pPr marL="426645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|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6680</TotalTime>
  <Words>433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Tahoma</vt:lpstr>
      <vt:lpstr>Wingdings</vt:lpstr>
      <vt:lpstr>Books 16x9</vt:lpstr>
      <vt:lpstr>CSC-257 Theory Of Computation (BSc CSIT, TU)</vt:lpstr>
      <vt:lpstr>2. Eliminating Є - Productions</vt:lpstr>
      <vt:lpstr>2. Eliminating Є - Productions</vt:lpstr>
      <vt:lpstr>2. Eliminating Є - Productions</vt:lpstr>
      <vt:lpstr>2. Eliminating Є - Productions</vt:lpstr>
      <vt:lpstr>2. Eliminating Є - Productions</vt:lpstr>
      <vt:lpstr>2. Eliminating Є - Productions</vt:lpstr>
      <vt:lpstr>2. Eliminating Є - Productions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1274</cp:revision>
  <dcterms:created xsi:type="dcterms:W3CDTF">2018-01-11T05:06:38Z</dcterms:created>
  <dcterms:modified xsi:type="dcterms:W3CDTF">2020-11-10T09:54:04Z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