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35" r:id="rId6"/>
    <p:sldId id="336" r:id="rId7"/>
    <p:sldId id="337" r:id="rId8"/>
    <p:sldId id="338" r:id="rId9"/>
    <p:sldId id="339" r:id="rId10"/>
    <p:sldId id="34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11/23/2020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11/23/2020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Eliminating Unit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unit production is a production of the form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where A and B are both variables(Non terminals)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if 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we say B is A-derivable and 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C, we say C is B-derivable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 if both of two 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and 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C, then 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C, hence C is also                 A-derivable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pairs (A, B), (B, C) and (A, C) are called the unit pairs.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eliminate the unit productions, first find all of the unit pairs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(A, A) is a unit pair for any variable A as 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have 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then (A, B) is unit pair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(A, B) is unit pair i.e. 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and if we have 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then (A, C) is also a unit pair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Eliminating Unit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a grammar G = (V, T, P, 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eliminate unit productions from G, we have to find another grammar        G’ = (V, T, P’, S) with no unit productions. For this, we may workout as below: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Initialize P’ = P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A ∈ V, find a set of A-derivable variables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every pair (A, B) such that B is A-derivable and for every non-unit production 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α, we add production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in P’ if it is not in P’ already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all unit productions from P’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Eliminating Unit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1: Remove the unit production for grammar G defined by productions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= {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S+T | T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T  T*F | F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F  (S) | 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: Initialize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P’ = {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S+T | T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T  T*F | F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F  (S) | 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Eliminating Unit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find unit pairs as :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So, (S, T) is unit pair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So, (T, F) is unit pair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and T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So, (S, F) is unit pair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Now, add each non-unit productions of the form 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in P’ for each pair (A, B) as :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P’ = {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	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S+T | | T*F | (S) | a | T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T  T*F | (S) | a | F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F  (S) | 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Eliminating Unit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delete unit productions of the form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from P’ and final production will be as :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P’ = {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	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S+T | | T*F | (S) | a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T  T*F | (S) | a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F  (S) | a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Eliminating Unit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1 : Remove unit productions from the following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= {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XY, X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a, Y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 | b,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Z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M, M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N, N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2 : Remove unit productions from the following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= {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 → 0A | 1B | C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→ 0S | 00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 → 1 | A 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 → 01</a:t>
            </a:r>
          </a:p>
          <a:p>
            <a:pPr marL="426645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6752</TotalTime>
  <Words>685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Tahoma</vt:lpstr>
      <vt:lpstr>Books 16x9</vt:lpstr>
      <vt:lpstr>CSC-257 Theory Of Computation (BSc CSIT, TU)</vt:lpstr>
      <vt:lpstr>3. Eliminating Unit Production</vt:lpstr>
      <vt:lpstr>3. Eliminating Unit Production</vt:lpstr>
      <vt:lpstr>3. Eliminating Unit Production</vt:lpstr>
      <vt:lpstr>3. Eliminating Unit Production</vt:lpstr>
      <vt:lpstr>3. Eliminating Unit Production</vt:lpstr>
      <vt:lpstr>3. Eliminating Unit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1306</cp:revision>
  <dcterms:created xsi:type="dcterms:W3CDTF">2018-01-11T05:06:38Z</dcterms:created>
  <dcterms:modified xsi:type="dcterms:W3CDTF">2020-11-23T12:17:52Z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