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64" r:id="rId5"/>
    <p:sldId id="336" r:id="rId6"/>
    <p:sldId id="335" r:id="rId7"/>
    <p:sldId id="337" r:id="rId8"/>
    <p:sldId id="338" r:id="rId9"/>
    <p:sldId id="339" r:id="rId10"/>
    <p:sldId id="340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280" autoAdjust="0"/>
  </p:normalViewPr>
  <p:slideViewPr>
    <p:cSldViewPr showGuides="1">
      <p:cViewPr varScale="1">
        <p:scale>
          <a:sx n="68" d="100"/>
          <a:sy n="68" d="100"/>
        </p:scale>
        <p:origin x="918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11/25/2020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11/25/2020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A30B-14F7-486F-8D97-4485E65D8060}" type="datetime1">
              <a:rPr lang="en-US" smtClean="0"/>
              <a:t>11/25/2020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AA02-0884-4C46-BD08-8EA0D2DC74E4}" type="datetime1">
              <a:rPr lang="en-US" smtClean="0"/>
              <a:t>11/25/2020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6E68-A209-4ECF-88B7-F41B34D414BD}" type="datetime1">
              <a:rPr lang="en-US" smtClean="0"/>
              <a:t>11/25/2020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A19A-7AD4-441D-9721-308664303971}" type="datetime1">
              <a:rPr lang="en-US" smtClean="0"/>
              <a:t>11/25/2020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A8DA-6E76-4336-AD49-0E28BA53381E}" type="datetime1">
              <a:rPr lang="en-US" smtClean="0"/>
              <a:t>11/25/2020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EB9F-4F28-4989-8F87-119C666F78D8}" type="datetime1">
              <a:rPr lang="en-US" smtClean="0"/>
              <a:t>11/25/2020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2583-4473-41A0-8405-5F7B39A6F317}" type="datetime1">
              <a:rPr lang="en-US" smtClean="0"/>
              <a:t>11/25/2020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A4F1-0B2A-49C0-9A18-E50EE0B7DB58}" type="datetime1">
              <a:rPr lang="en-US" smtClean="0"/>
              <a:t>11/25/2020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8AEE-763D-4322-A669-F66C634D305C}" type="datetime1">
              <a:rPr lang="en-US" smtClean="0"/>
              <a:t>11/25/2020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18969EAC-5BB6-432E-B496-6888B5D3CE1A}" type="datetime1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7012" y="1600200"/>
            <a:ext cx="7008574" cy="19018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CSC-257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Theory Of Computation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(BSc CSIT, TU)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838" y="3708400"/>
            <a:ext cx="7008574" cy="1244600"/>
          </a:xfrm>
        </p:spPr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Ganesh Khatri</a:t>
            </a:r>
          </a:p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kh6ganesh@gmail.com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Chomsky Normal Form (CNF)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context free grammar G = (V, T, P, S) is said to be in Chomsky Normal Form (CNF) if every production in G are in one of the two forms : </a:t>
            </a:r>
          </a:p>
          <a:p>
            <a:pPr marL="426645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BC and</a:t>
            </a:r>
          </a:p>
          <a:p>
            <a:pPr marL="426645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  a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26645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A, B, C ∈ V and a ∈ T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Thus, a grammar in CNF is one which should not have : 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az-Cyrl-AZ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Є-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production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productions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Useless symbols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9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Chomsky Normal Form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Theorem :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Every context free language (CFL) without Є-production can be generated by grammar in CNF.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 : 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83845" lvl="1" indent="-457200">
              <a:buFont typeface="+mj-lt"/>
              <a:buAutoNum type="arabicPeriod"/>
            </a:pPr>
            <a:r>
              <a:rPr lang="en-US" sz="2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Simplifications :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Eliminate </a:t>
            </a:r>
            <a:r>
              <a:rPr lang="az-Cyrl-AZ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-productions if any, Eliminate unit productions if any, and Eliminate useless symbols if any</a:t>
            </a:r>
          </a:p>
          <a:p>
            <a:pPr marL="883845" lvl="1" indent="-457200">
              <a:buFont typeface="+mj-lt"/>
              <a:buAutoNum type="arabicPeriod"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all the productions are of the form A 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A 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BC with A, B, C ∈ V and a ∈ T, we have done. Otherwise, </a:t>
            </a:r>
          </a:p>
          <a:p>
            <a:pPr marL="883845" lvl="1" indent="-457200">
              <a:buFont typeface="+mj-lt"/>
              <a:buAutoNum type="arabicPeriod"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If the right side is in the form A 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aB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or A  Ba where a 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∈ T and A,B ∈ V, then replace the production by A 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XB and X  a.  Repeat this process for every production of the form A 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aB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or A  Ba</a:t>
            </a:r>
            <a:endParaRPr lang="en-US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83845" lvl="1" indent="-457200">
              <a:buFont typeface="+mj-lt"/>
              <a:buAutoNum type="arabicPeriod"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Replace each production of the form A 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B</a:t>
            </a:r>
            <a:r>
              <a:rPr lang="en-US" sz="21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</a:t>
            </a:r>
            <a:r>
              <a:rPr lang="en-US" sz="21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2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…. B</a:t>
            </a:r>
            <a:r>
              <a:rPr lang="en-US" sz="21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 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where n &gt; 2 with A  B</a:t>
            </a:r>
            <a:r>
              <a:rPr lang="en-US" sz="21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 where C  B</a:t>
            </a:r>
            <a:r>
              <a:rPr lang="en-US" sz="21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2 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…. B</a:t>
            </a:r>
            <a:r>
              <a:rPr lang="en-US" sz="21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. And repeat this step for all the productions having two or more symbols on the right side.  [ A, B</a:t>
            </a:r>
            <a:r>
              <a:rPr lang="en-US" sz="21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B</a:t>
            </a:r>
            <a:r>
              <a:rPr lang="en-US" sz="21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2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… B</a:t>
            </a:r>
            <a:r>
              <a:rPr lang="en-US" sz="21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∈ V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]</a:t>
            </a:r>
          </a:p>
          <a:p>
            <a:pPr marL="883845" lvl="1" indent="-457200">
              <a:buFont typeface="+mj-lt"/>
              <a:buAutoNum type="arabicPeriod"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Finally, all of the productions will be in the form as : A 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BC or A 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a. This is certainly a grammar in CNF.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Chomsky Normal Form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Convert the following grammar into CNF.</a:t>
            </a:r>
          </a:p>
          <a:p>
            <a:pPr marL="426645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AAC</a:t>
            </a:r>
          </a:p>
          <a:p>
            <a:pPr marL="426645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 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aAb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| </a:t>
            </a:r>
            <a:r>
              <a:rPr lang="az-Cyrl-AZ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</a:t>
            </a:r>
            <a:endParaRPr lang="en-US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26645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aC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| a</a:t>
            </a:r>
            <a:endParaRPr lang="en-US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 : 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Simlification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grammar after removal of </a:t>
            </a:r>
            <a:r>
              <a:rPr lang="az-Cyrl-AZ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-productions is : </a:t>
            </a:r>
          </a:p>
          <a:p>
            <a:pPr marL="426645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AAC | AC | C</a:t>
            </a:r>
          </a:p>
          <a:p>
            <a:pPr marL="426645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 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aAb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| ab</a:t>
            </a:r>
            <a:endParaRPr lang="en-US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26645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aC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| a</a:t>
            </a:r>
            <a:endParaRPr lang="en-US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3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Chomsky Normal Form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grammar after removal of unit productions is : </a:t>
            </a: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AAC | AC |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| a</a:t>
            </a: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 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aAb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| ab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| a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no any useless symbols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Resulting grammar is not in CNF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Here, suppose A’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a and B’  b, then our grammar will look like</a:t>
            </a: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AAC | AC | A’C | a</a:t>
            </a: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  A’AB’ | A’B’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A’C | a</a:t>
            </a: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A’  a</a:t>
            </a: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B’  b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Chomsky Normal Form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Now suppose, X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AC and Y  AB’ , then grammar will be : </a:t>
            </a: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AX | AC | A’C | a</a:t>
            </a: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  A’Y | A’B’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A’C | a</a:t>
            </a: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X  AC</a:t>
            </a: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Y  AB’</a:t>
            </a: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A’  a</a:t>
            </a: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B’  b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Now, above grammar is in CNF.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1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Chomsky Normal Form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Exercises 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Convert the following grammars in CNF.</a:t>
            </a:r>
          </a:p>
          <a:p>
            <a:pPr marL="426645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</a:p>
          <a:p>
            <a:pPr marL="426645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 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ASA |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aB</a:t>
            </a:r>
            <a:endParaRPr lang="en-US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426645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	A  B | S</a:t>
            </a:r>
          </a:p>
          <a:p>
            <a:pPr marL="426645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	B  b | </a:t>
            </a:r>
            <a:r>
              <a:rPr lang="az-Cyrl-AZ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 :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https://www.youtube.com/watch?v=FNPSlnj3Vt0 ]	</a:t>
            </a:r>
          </a:p>
          <a:p>
            <a:pPr marL="426645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</a:p>
          <a:p>
            <a:pPr marL="426645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 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a |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aA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| B</a:t>
            </a:r>
          </a:p>
          <a:p>
            <a:pPr marL="426645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	A 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aBB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| </a:t>
            </a:r>
            <a:r>
              <a:rPr lang="az-Cyrl-AZ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B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Aa | b</a:t>
            </a:r>
          </a:p>
          <a:p>
            <a:pPr marL="426645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[ </a:t>
            </a:r>
            <a:r>
              <a:rPr lang="en-US" sz="2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Solution :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https://www.youtube.com/watch?v=7G0PwGrdlH8 ]</a:t>
            </a:r>
            <a:endParaRPr lang="en-US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3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schemas.microsoft.com/office/2006/documentManagement/types"/>
    <ds:schemaRef ds:uri="http://purl.org/dc/dcmitype/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csy1018-week1</Template>
  <TotalTime>6910</TotalTime>
  <Words>630</Words>
  <Application>Microsoft Office PowerPoint</Application>
  <PresentationFormat>Custom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Tahoma</vt:lpstr>
      <vt:lpstr>Books 16x9</vt:lpstr>
      <vt:lpstr>CSC-257 Theory Of Computation (BSc CSIT, TU)</vt:lpstr>
      <vt:lpstr>Chomsky Normal Form (CNF)</vt:lpstr>
      <vt:lpstr>Chomsky Normal Form</vt:lpstr>
      <vt:lpstr>Chomsky Normal Form</vt:lpstr>
      <vt:lpstr>Chomsky Normal Form</vt:lpstr>
      <vt:lpstr>Chomsky Normal Form</vt:lpstr>
      <vt:lpstr>Chomsky Normal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CSY1018 Web Development</dc:title>
  <dc:creator>Ganesh</dc:creator>
  <cp:lastModifiedBy>Ganesh</cp:lastModifiedBy>
  <cp:revision>1364</cp:revision>
  <dcterms:created xsi:type="dcterms:W3CDTF">2018-01-11T05:06:38Z</dcterms:created>
  <dcterms:modified xsi:type="dcterms:W3CDTF">2020-11-25T04:06:20Z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