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36" r:id="rId6"/>
    <p:sldId id="337" r:id="rId7"/>
    <p:sldId id="338" r:id="rId8"/>
    <p:sldId id="339" r:id="rId9"/>
    <p:sldId id="340" r:id="rId10"/>
    <p:sldId id="34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Recursive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grammar is said to be left recursive if it has a non-terminal A such that there is a derivation (A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Ax) for some string x(which may variable or terminal).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production of grammar is said to have left recursion if the leftmost variable of its RHS is same as variable of its LHS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top down parsing methods can not handle left recursive grammars, so a transformation that eliminates left recursion is needed.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left recursion is present in any grammar then, during parsing in the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syntax analysis part of compilation there is a chance that the grammar will create infinite loop.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because at every time of production of grammar A will produce another A without checking any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Left Recursion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Aα | β, where β does not start with A. Then, the left-recursive pair of productions could be replaced by the non-left-recursive productions as;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equivalently, these productions can be rewritten after removing                                Є- production as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matter how many A-productions there are, we can eliminate immediate left recursion from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Left Recursion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in general,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Aα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|Aα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……………………. |A α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β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β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…………… | β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With β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 not start with 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we can remove left recursion 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…………… | β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|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| ………….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’ |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Equivalently, these productions can be rewritten after removing </a:t>
            </a:r>
            <a:r>
              <a:rPr lang="az-Cyrl-AZ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-productions as: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| …………… | β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| 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………….  | β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|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| ………….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’ |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............ | a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</a:t>
            </a:r>
            <a:endParaRPr lang="en-US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Left Recursion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Remove left recursion from following grammar</a:t>
            </a:r>
            <a:endPara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 | 0S | 1</a:t>
            </a:r>
          </a:p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α1 = AS, β1 = 0S and β2 = 1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the production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AAS is immediate left recursive. So removing left recursion, we get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 | 1A’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ASA’ |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Left Recursion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removing </a:t>
            </a:r>
            <a:r>
              <a:rPr lang="az-Cyrl-AZ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-productions, it can be rewritten as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 | 1A’ | 0S | 1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ASA’ | AS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Left Recursion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Remove left recursion from the following grammars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Aa | a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S0S1S |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7065</TotalTime>
  <Words>533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Tahoma</vt:lpstr>
      <vt:lpstr>Books 16x9</vt:lpstr>
      <vt:lpstr>CSC-257 Theory Of Computation (BSc CSIT, TU)</vt:lpstr>
      <vt:lpstr>Left Recursive Grammar</vt:lpstr>
      <vt:lpstr>Removal of Left Recursion</vt:lpstr>
      <vt:lpstr>Removal of Left Recursion</vt:lpstr>
      <vt:lpstr>Removal of Left Recursion</vt:lpstr>
      <vt:lpstr>Removal of Left Recursion</vt:lpstr>
      <vt:lpstr>Removal of Left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1398</cp:revision>
  <dcterms:created xsi:type="dcterms:W3CDTF">2018-01-11T05:06:38Z</dcterms:created>
  <dcterms:modified xsi:type="dcterms:W3CDTF">2020-11-26T03:21:10Z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