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64" r:id="rId5"/>
    <p:sldId id="336" r:id="rId6"/>
    <p:sldId id="337" r:id="rId7"/>
    <p:sldId id="338" r:id="rId8"/>
    <p:sldId id="339" r:id="rId9"/>
    <p:sldId id="340" r:id="rId10"/>
    <p:sldId id="341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4280" autoAdjust="0"/>
  </p:normalViewPr>
  <p:slideViewPr>
    <p:cSldViewPr showGuides="1">
      <p:cViewPr varScale="1">
        <p:scale>
          <a:sx n="68" d="100"/>
          <a:sy n="68" d="100"/>
        </p:scale>
        <p:origin x="918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11/26/2020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11/26/2020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A30B-14F7-486F-8D97-4485E65D8060}" type="datetime1">
              <a:rPr lang="en-US" smtClean="0"/>
              <a:t>11/26/2020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AA02-0884-4C46-BD08-8EA0D2DC74E4}" type="datetime1">
              <a:rPr lang="en-US" smtClean="0"/>
              <a:t>11/26/2020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6E68-A209-4ECF-88B7-F41B34D414BD}" type="datetime1">
              <a:rPr lang="en-US" smtClean="0"/>
              <a:t>11/26/2020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A19A-7AD4-441D-9721-308664303971}" type="datetime1">
              <a:rPr lang="en-US" smtClean="0"/>
              <a:t>11/26/2020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A8DA-6E76-4336-AD49-0E28BA53381E}" type="datetime1">
              <a:rPr lang="en-US" smtClean="0"/>
              <a:t>11/26/2020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EB9F-4F28-4989-8F87-119C666F78D8}" type="datetime1">
              <a:rPr lang="en-US" smtClean="0"/>
              <a:t>11/26/2020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2583-4473-41A0-8405-5F7B39A6F317}" type="datetime1">
              <a:rPr lang="en-US" smtClean="0"/>
              <a:t>11/26/2020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A4F1-0B2A-49C0-9A18-E50EE0B7DB58}" type="datetime1">
              <a:rPr lang="en-US" smtClean="0"/>
              <a:t>11/26/2020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8AEE-763D-4322-A669-F66C634D305C}" type="datetime1">
              <a:rPr lang="en-US" smtClean="0"/>
              <a:t>11/26/2020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18969EAC-5BB6-432E-B496-6888B5D3CE1A}" type="datetime1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7012" y="1600200"/>
            <a:ext cx="7008574" cy="19018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CSC-257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Theory Of Computation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(BSc CSIT, TU)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838" y="3708400"/>
            <a:ext cx="7008574" cy="1244600"/>
          </a:xfrm>
        </p:spPr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Ganesh Khatri</a:t>
            </a:r>
          </a:p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kh6ganesh@gmail.com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Greibach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Normal Form (GNF)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049000" cy="5638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grammar G = (V, T, P, S) is said to be in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Greibach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Normal Form, if all the productions of the grammar are of the form :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</a:t>
            </a:r>
            <a:r>
              <a:rPr lang="el-G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β,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where a ∈ T(a is a terminal) and </a:t>
            </a:r>
            <a:r>
              <a:rPr lang="el-G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β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∈ V* (zero or more number of non terminals). i.e. α ∈ V* So we can rewrite as: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CFG is said to be in GNF if the right-hand sides of all the production rules start with a terminal symbol, and optionally followed by some variables(non terminals)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form is called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Greibach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Normal Form, after Sheila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Greibach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there can be two types of productions in GNF as : 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a, where a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∈ T and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a</a:t>
            </a:r>
            <a:r>
              <a:rPr lang="el-G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β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where </a:t>
            </a:r>
            <a:r>
              <a:rPr lang="el-G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β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a string of one or more not terminals(</a:t>
            </a:r>
            <a:r>
              <a:rPr lang="el-G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β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∈ V*)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9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Conversion of CFG into GNF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049000" cy="5638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convert a grammar into GNF we need to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Convert the grammar into CNF at first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Remove any direct / indirect left recursions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Let, the left recursion tree ordering is A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……………… A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Let, A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in GNF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Substitute A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first symbol of A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p-1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if A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p-1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contains A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Then A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p-1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also in GNF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Similarly, substitute first symbol of A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p-2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by A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p-1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production and A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production and son on….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Finally, grammar will be in GNF.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01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Conversion of CFG into GNF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049000" cy="5638800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: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 the following grammar in GNF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AA | 0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  SS | 1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 :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grammar is already in CNF.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 to remove left recursion, first replace symbol of A-production by S-production (since we do not have immediate left recursion) as :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AA | 0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  AAS | 0S | 1 where suppose,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α1 = AS, β1 = 0S and β2 = 1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Now, removing the immediate left recursion, we get : 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AA | 0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  0SA’ | 1A’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A’  ASA’ |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∈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34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Conversion of CFG into GNF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049000" cy="5638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After removing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∈-production, we get : 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AA | 0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A’  ASA’ | AS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  0SA’ | 1A’ | 0S | 1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Here, production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  0SA’ | 1A’ | 0S | 1 is already in GNF, so replacing first symbol of S-productions by A-production as : 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0SA’A | 1A’A | 0SA | 1A |  0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A’  ASA’ | AS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  0SA’ | 1A’ | 0S | 1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77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Conversion of CFG into GNF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049000" cy="5638800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Again,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replacing first symbol of A’-productions by A-production as : 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0SA’A | 1A’A | 0SA | 1A |  0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A’  0SA’SA’ | 1A’SA’ | 0SSA’ | 1SA’ | 0SA’S | 1A’S | 0SS| 1S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  0SA’ | 1A’ | 0S | 1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Now, above grammar is in GNF.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4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Conversion of CFG into GNF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049000" cy="56388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Exercise 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Convert the following grammars into GNF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→ XY |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Xn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p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→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mX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m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 →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Xn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o</a:t>
            </a:r>
          </a:p>
          <a:p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44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schemas.microsoft.com/office/2006/documentManagement/types"/>
    <ds:schemaRef ds:uri="http://purl.org/dc/dcmitype/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csy1018-week1</Template>
  <TotalTime>7151</TotalTime>
  <Words>598</Words>
  <Application>Microsoft Office PowerPoint</Application>
  <PresentationFormat>Custom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Tahoma</vt:lpstr>
      <vt:lpstr>Wingdings</vt:lpstr>
      <vt:lpstr>Books 16x9</vt:lpstr>
      <vt:lpstr>CSC-257 Theory Of Computation (BSc CSIT, TU)</vt:lpstr>
      <vt:lpstr>Greibach Normal Form (GNF)</vt:lpstr>
      <vt:lpstr>Conversion of CFG into GNF</vt:lpstr>
      <vt:lpstr>Conversion of CFG into GNF</vt:lpstr>
      <vt:lpstr>Conversion of CFG into GNF</vt:lpstr>
      <vt:lpstr>Conversion of CFG into GNF</vt:lpstr>
      <vt:lpstr>Conversion of CFG into GNF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CSY1018 Web Development</dc:title>
  <dc:creator>Ganesh</dc:creator>
  <cp:lastModifiedBy>Ganesh</cp:lastModifiedBy>
  <cp:revision>1460</cp:revision>
  <dcterms:created xsi:type="dcterms:W3CDTF">2018-01-11T05:06:38Z</dcterms:created>
  <dcterms:modified xsi:type="dcterms:W3CDTF">2020-11-26T14:15:54Z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